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9" r:id="rId3"/>
    <p:sldId id="280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79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7C9AB-C1E6-405A-9738-1251BE9275D1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A08A0-AADF-4E8D-AB9F-40AF5450FA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7464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0567D-67B5-43BC-AF40-4AD1C0AE5D5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6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102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326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38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345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454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541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489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808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788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737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13FAD-35E8-4CD5-8D10-BB89D2A8085F}" type="datetimeFigureOut">
              <a:rPr lang="id-ID" smtClean="0"/>
              <a:t>24/11/2020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08A1F-B94F-4742-9BD7-98D75E568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700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/>
              <a:t/>
            </a:r>
            <a:br>
              <a:rPr lang="en-US" sz="3200" dirty="0"/>
            </a:br>
            <a:r>
              <a:rPr lang="en-AU" sz="3200" dirty="0" err="1"/>
              <a:t>Pemerintahan</a:t>
            </a:r>
            <a:r>
              <a:rPr lang="en-AU" sz="3200" dirty="0"/>
              <a:t> Daerah </a:t>
            </a:r>
            <a:r>
              <a:rPr lang="id-ID" sz="3200" dirty="0" smtClean="0"/>
              <a:t>menurut Undang Undang RI No 23 Tahun 2014</a:t>
            </a:r>
            <a:r>
              <a:rPr lang="en-US" sz="3200" dirty="0"/>
              <a:t/>
            </a:r>
            <a:br>
              <a:rPr lang="en-US" sz="3200" dirty="0"/>
            </a:br>
            <a:endParaRPr lang="id-ID" sz="3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Tim Prodi IP</a:t>
            </a:r>
          </a:p>
          <a:p>
            <a:r>
              <a:rPr lang="id-ID" dirty="0" smtClean="0"/>
              <a:t>STPMD “APMD”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78132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53400" cy="5943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Dalam</a:t>
            </a:r>
            <a:r>
              <a:rPr lang="en-US" dirty="0" smtClean="0"/>
              <a:t> </a:t>
            </a:r>
            <a:r>
              <a:rPr lang="en-US" b="1" dirty="0" err="1" smtClean="0"/>
              <a:t>pasal</a:t>
            </a:r>
            <a:r>
              <a:rPr lang="en-US" b="1" dirty="0" smtClean="0"/>
              <a:t> 9 </a:t>
            </a:r>
            <a:r>
              <a:rPr lang="en-US" b="1" dirty="0" err="1" smtClean="0"/>
              <a:t>urusan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dibedakan</a:t>
            </a:r>
            <a:r>
              <a:rPr lang="en-US" b="1" dirty="0" smtClean="0"/>
              <a:t> </a:t>
            </a:r>
            <a:r>
              <a:rPr lang="en-US" b="1" dirty="0" err="1" smtClean="0"/>
              <a:t>sbb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/>
              <a:t>U</a:t>
            </a:r>
            <a:r>
              <a:rPr lang="en-US" dirty="0" err="1" smtClean="0"/>
              <a:t>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termaktub</a:t>
            </a:r>
            <a:r>
              <a:rPr lang="en-US" dirty="0" smtClean="0"/>
              <a:t>  </a:t>
            </a:r>
            <a:r>
              <a:rPr lang="en-US" dirty="0" err="1" smtClean="0"/>
              <a:t>pd</a:t>
            </a:r>
            <a:r>
              <a:rPr lang="en-US" b="1" dirty="0"/>
              <a:t> </a:t>
            </a:r>
            <a:r>
              <a:rPr lang="en-US" b="1" dirty="0" err="1"/>
              <a:t>ayat</a:t>
            </a:r>
            <a:r>
              <a:rPr lang="en-US" b="1" dirty="0"/>
              <a:t> (1</a:t>
            </a:r>
            <a:r>
              <a:rPr lang="en-US" b="1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/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 smtClean="0"/>
              <a:t>konkuren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termaktub</a:t>
            </a:r>
            <a:r>
              <a:rPr lang="en-US" dirty="0"/>
              <a:t>  </a:t>
            </a:r>
            <a:r>
              <a:rPr lang="en-US" dirty="0" err="1"/>
              <a:t>pd</a:t>
            </a:r>
            <a:r>
              <a:rPr lang="en-US" b="1" dirty="0"/>
              <a:t> </a:t>
            </a:r>
            <a:r>
              <a:rPr lang="en-US" b="1" dirty="0" err="1"/>
              <a:t>ayat</a:t>
            </a:r>
            <a:r>
              <a:rPr lang="en-US" b="1" dirty="0"/>
              <a:t> (1) </a:t>
            </a:r>
            <a:r>
              <a:rPr lang="en-US" dirty="0" err="1"/>
              <a:t>adalah</a:t>
            </a:r>
            <a:r>
              <a:rPr lang="en-US" dirty="0"/>
              <a:t> 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>/Kota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/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/>
              <a:t>U</a:t>
            </a:r>
            <a:r>
              <a:rPr lang="en-US" dirty="0" err="1" smtClean="0"/>
              <a:t>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Otonomi Daerah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 smtClean="0"/>
              <a:t>Umum</a:t>
            </a:r>
            <a:r>
              <a:rPr lang="en-US" dirty="0" smtClean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termaktub</a:t>
            </a:r>
            <a:r>
              <a:rPr lang="en-US" dirty="0"/>
              <a:t>  </a:t>
            </a:r>
            <a:r>
              <a:rPr lang="en-US" dirty="0" err="1"/>
              <a:t>pd</a:t>
            </a:r>
            <a:r>
              <a:rPr lang="en-US" b="1" dirty="0"/>
              <a:t> </a:t>
            </a:r>
            <a:r>
              <a:rPr lang="en-US" b="1" dirty="0" err="1"/>
              <a:t>ayat</a:t>
            </a:r>
            <a:r>
              <a:rPr lang="en-US" b="1" dirty="0"/>
              <a:t> (1) </a:t>
            </a:r>
            <a:r>
              <a:rPr lang="en-US" dirty="0" err="1"/>
              <a:t>adalah</a:t>
            </a:r>
            <a:r>
              <a:rPr lang="en-US" dirty="0"/>
              <a:t> 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51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/>
              <a:t>Dalam</a:t>
            </a:r>
            <a:r>
              <a:rPr lang="en-US" dirty="0"/>
              <a:t> </a:t>
            </a:r>
            <a:r>
              <a:rPr lang="en-US" b="1" dirty="0" err="1" smtClean="0"/>
              <a:t>pasal</a:t>
            </a:r>
            <a:r>
              <a:rPr lang="en-US" b="1" dirty="0" smtClean="0"/>
              <a:t> 10 </a:t>
            </a:r>
            <a:r>
              <a:rPr lang="en-US" b="1" dirty="0" err="1" smtClean="0"/>
              <a:t>ayat</a:t>
            </a:r>
            <a:r>
              <a:rPr lang="en-US" b="1" dirty="0" smtClean="0"/>
              <a:t> (1)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 smtClean="0"/>
              <a:t>absolut</a:t>
            </a:r>
            <a:r>
              <a:rPr lang="en-US" b="1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 </a:t>
            </a:r>
            <a:r>
              <a:rPr lang="en-US" b="1" dirty="0"/>
              <a:t>P</a:t>
            </a:r>
            <a:r>
              <a:rPr lang="en-US" b="1" dirty="0" smtClean="0"/>
              <a:t>olitik </a:t>
            </a:r>
            <a:r>
              <a:rPr lang="en-US" b="1" dirty="0" err="1" smtClean="0"/>
              <a:t>Luar</a:t>
            </a:r>
            <a:r>
              <a:rPr lang="en-US" b="1" dirty="0" smtClean="0"/>
              <a:t> </a:t>
            </a:r>
            <a:r>
              <a:rPr lang="en-US" b="1" dirty="0" err="1" smtClean="0"/>
              <a:t>Negeri</a:t>
            </a:r>
            <a:r>
              <a:rPr lang="en-US" b="1" dirty="0" smtClean="0"/>
              <a:t>, </a:t>
            </a:r>
            <a:r>
              <a:rPr lang="en-US" b="1" dirty="0" err="1" smtClean="0"/>
              <a:t>Hankam</a:t>
            </a:r>
            <a:r>
              <a:rPr lang="en-US" b="1" dirty="0" smtClean="0"/>
              <a:t>, </a:t>
            </a:r>
            <a:r>
              <a:rPr lang="en-US" b="1" dirty="0" err="1"/>
              <a:t>Y</a:t>
            </a:r>
            <a:r>
              <a:rPr lang="en-US" b="1" dirty="0" err="1" smtClean="0"/>
              <a:t>ustisi</a:t>
            </a:r>
            <a:r>
              <a:rPr lang="en-US" b="1" dirty="0" smtClean="0"/>
              <a:t>, </a:t>
            </a:r>
            <a:r>
              <a:rPr lang="en-US" b="1" dirty="0" err="1" smtClean="0"/>
              <a:t>moneter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fiskal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agama.</a:t>
            </a:r>
            <a:r>
              <a:rPr lang="en-US" b="1" dirty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melimpahkan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verikal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Dengan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kabupaten</a:t>
            </a:r>
            <a:r>
              <a:rPr lang="en-US" dirty="0" smtClean="0"/>
              <a:t> yang </a:t>
            </a:r>
            <a:r>
              <a:rPr lang="en-US" dirty="0" err="1" smtClean="0"/>
              <a:t>mengedepankan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.. 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wakil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&amp;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 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uruan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991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 smtClean="0"/>
              <a:t>Pasal</a:t>
            </a:r>
            <a:r>
              <a:rPr lang="en-US" b="1" dirty="0" smtClean="0"/>
              <a:t> 11 </a:t>
            </a:r>
            <a:r>
              <a:rPr lang="en-US" b="1" dirty="0" err="1" smtClean="0"/>
              <a:t>ayat</a:t>
            </a:r>
            <a:r>
              <a:rPr lang="en-US" b="1" dirty="0" smtClean="0"/>
              <a:t> 1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b="1" dirty="0" err="1" smtClean="0"/>
              <a:t>urusan</a:t>
            </a:r>
            <a:r>
              <a:rPr lang="en-US" b="1" dirty="0" smtClean="0"/>
              <a:t> </a:t>
            </a:r>
            <a:r>
              <a:rPr lang="en-US" b="1" dirty="0" err="1" smtClean="0"/>
              <a:t>wajib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ayat</a:t>
            </a:r>
            <a:r>
              <a:rPr lang="en-US" dirty="0" smtClean="0"/>
              <a:t> 1;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lvl="0" algn="just" fontAlgn="base"/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Pelayanan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ayat</a:t>
            </a:r>
            <a:r>
              <a:rPr lang="en-US" dirty="0"/>
              <a:t> (2) meliputi</a:t>
            </a:r>
            <a:r>
              <a:rPr lang="en-US" dirty="0" smtClean="0"/>
              <a:t>:</a:t>
            </a:r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endParaRPr lang="en-US" b="1" dirty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kesehatan</a:t>
            </a:r>
            <a:r>
              <a:rPr lang="en-US" b="1" dirty="0" smtClean="0"/>
              <a:t>; </a:t>
            </a:r>
            <a:r>
              <a:rPr lang="en-US" b="1" dirty="0" err="1" smtClean="0"/>
              <a:t>jiwa</a:t>
            </a:r>
            <a:r>
              <a:rPr lang="en-US" b="1" dirty="0" smtClean="0"/>
              <a:t>, raga, </a:t>
            </a:r>
            <a:r>
              <a:rPr lang="en-US" b="1" dirty="0" err="1" smtClean="0"/>
              <a:t>sosial</a:t>
            </a:r>
            <a:r>
              <a:rPr lang="en-US" b="1" dirty="0" smtClean="0"/>
              <a:t>, </a:t>
            </a:r>
            <a:r>
              <a:rPr lang="en-US" b="1" dirty="0" err="1" smtClean="0"/>
              <a:t>ekonomi</a:t>
            </a:r>
            <a:r>
              <a:rPr lang="en-US" b="1" dirty="0" smtClean="0"/>
              <a:t>.</a:t>
            </a:r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pekerjaan</a:t>
            </a:r>
            <a:r>
              <a:rPr lang="en-US" b="1" dirty="0" smtClean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penataan</a:t>
            </a:r>
            <a:r>
              <a:rPr lang="en-US" b="1" dirty="0"/>
              <a:t> </a:t>
            </a:r>
            <a:r>
              <a:rPr lang="en-US" b="1" dirty="0" err="1" smtClean="0"/>
              <a:t>ruang</a:t>
            </a:r>
            <a:r>
              <a:rPr lang="en-US" b="1" dirty="0" smtClean="0"/>
              <a:t>;</a:t>
            </a:r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perumahan</a:t>
            </a:r>
            <a:r>
              <a:rPr lang="en-US" b="1" dirty="0" smtClean="0"/>
              <a:t> </a:t>
            </a:r>
            <a:r>
              <a:rPr lang="en-US" b="1" dirty="0" err="1"/>
              <a:t>rakyat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kawasan</a:t>
            </a:r>
            <a:r>
              <a:rPr lang="en-US" b="1" dirty="0"/>
              <a:t> </a:t>
            </a:r>
            <a:r>
              <a:rPr lang="en-US" b="1" dirty="0" err="1"/>
              <a:t>permukiman</a:t>
            </a:r>
            <a:r>
              <a:rPr lang="en-US" b="1" dirty="0"/>
              <a:t>; </a:t>
            </a:r>
            <a:endParaRPr lang="en-US" b="1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ketenteraman</a:t>
            </a:r>
            <a:r>
              <a:rPr lang="en-US" b="1" dirty="0"/>
              <a:t>, </a:t>
            </a:r>
            <a:r>
              <a:rPr lang="en-US" b="1" dirty="0" err="1"/>
              <a:t>ketertiban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pelindungan</a:t>
            </a:r>
            <a:r>
              <a:rPr lang="en-US" b="1" dirty="0" smtClean="0"/>
              <a:t> </a:t>
            </a:r>
            <a:r>
              <a:rPr lang="en-US" b="1" dirty="0" err="1"/>
              <a:t>masyarakat</a:t>
            </a:r>
            <a:r>
              <a:rPr lang="en-US" b="1" dirty="0"/>
              <a:t>;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endParaRPr lang="en-US" b="1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sosial</a:t>
            </a:r>
            <a:r>
              <a:rPr lang="en-US" b="1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008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248400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smtClean="0"/>
              <a:t>dg </a:t>
            </a:r>
            <a:r>
              <a:rPr lang="en-US" dirty="0"/>
              <a:t>Pelayanan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ayat</a:t>
            </a:r>
            <a:r>
              <a:rPr lang="en-US" dirty="0"/>
              <a:t> (2) meliputi: </a:t>
            </a:r>
            <a:r>
              <a:rPr lang="en-US" dirty="0" smtClean="0"/>
              <a:t> </a:t>
            </a:r>
            <a:endParaRPr lang="en-US" dirty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; </a:t>
            </a:r>
            <a:endParaRPr lang="en-US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 </a:t>
            </a:r>
            <a:endParaRPr lang="en-US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pangan</a:t>
            </a:r>
            <a:r>
              <a:rPr lang="en-US" dirty="0"/>
              <a:t>; </a:t>
            </a:r>
            <a:endParaRPr lang="en-US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pertanahan</a:t>
            </a:r>
            <a:r>
              <a:rPr lang="en-US" b="1" dirty="0"/>
              <a:t>; </a:t>
            </a:r>
            <a:endParaRPr lang="en-US" b="1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/>
              <a:t>hidup</a:t>
            </a:r>
            <a:r>
              <a:rPr lang="en-US" dirty="0"/>
              <a:t>; </a:t>
            </a:r>
            <a:endParaRPr lang="en-US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b="1" dirty="0" err="1" smtClean="0"/>
              <a:t>administrasi</a:t>
            </a:r>
            <a:r>
              <a:rPr lang="en-US" b="1" dirty="0" smtClean="0"/>
              <a:t> </a:t>
            </a:r>
            <a:r>
              <a:rPr lang="en-US" b="1" dirty="0" err="1"/>
              <a:t>kependudukan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pencatatan</a:t>
            </a:r>
            <a:r>
              <a:rPr lang="en-US" b="1" dirty="0"/>
              <a:t> </a:t>
            </a:r>
            <a:r>
              <a:rPr lang="en-US" b="1" dirty="0" err="1"/>
              <a:t>sipil</a:t>
            </a:r>
            <a:r>
              <a:rPr lang="en-US" b="1" dirty="0"/>
              <a:t>; </a:t>
            </a:r>
            <a:endParaRPr lang="en-US" b="1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; </a:t>
            </a:r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berencana</a:t>
            </a:r>
            <a:r>
              <a:rPr lang="en-US" dirty="0" smtClean="0"/>
              <a:t>;</a:t>
            </a:r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perhubungan</a:t>
            </a:r>
            <a:r>
              <a:rPr lang="en-US" dirty="0"/>
              <a:t>;  </a:t>
            </a:r>
            <a:endParaRPr lang="en-US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; </a:t>
            </a:r>
            <a:endParaRPr lang="en-US" dirty="0" smtClean="0"/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err="1" smtClean="0"/>
              <a:t>koperasi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 smtClean="0"/>
              <a:t>;</a:t>
            </a:r>
          </a:p>
          <a:p>
            <a:pPr marL="914400" lvl="1" indent="-514350" algn="just" fontAlgn="base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penanaman</a:t>
            </a:r>
            <a:r>
              <a:rPr lang="en-US" dirty="0"/>
              <a:t> </a:t>
            </a:r>
            <a:r>
              <a:rPr lang="en-US" dirty="0" smtClean="0"/>
              <a:t>modal</a:t>
            </a:r>
            <a:r>
              <a:rPr lang="en-US" dirty="0"/>
              <a:t>; </a:t>
            </a:r>
            <a:endParaRPr lang="en-US" dirty="0" smtClean="0"/>
          </a:p>
          <a:p>
            <a:pPr marL="0" lvl="0" indent="0" fontAlgn="base">
              <a:buNone/>
            </a:pPr>
            <a:endParaRPr lang="en-US" dirty="0"/>
          </a:p>
          <a:p>
            <a:pPr marL="514350" lvl="0" indent="-514350" fontAlgn="base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833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62500" lnSpcReduction="20000"/>
          </a:bodyPr>
          <a:lstStyle/>
          <a:p>
            <a:pPr marL="971550" lvl="1" indent="-514350" fontAlgn="base">
              <a:buFont typeface="+mj-lt"/>
              <a:buAutoNum type="alphaLcPeriod" startAt="13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kepemudaan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olah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raga; </a:t>
            </a:r>
          </a:p>
          <a:p>
            <a:pPr marL="971550" lvl="1" indent="-514350" fontAlgn="base">
              <a:buFont typeface="+mj-lt"/>
              <a:buAutoNum type="alphaLcPeriod" startAt="13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statistik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 fontAlgn="base">
              <a:buFont typeface="+mj-lt"/>
              <a:buAutoNum type="alphaLcPeriod" startAt="13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persandian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 fontAlgn="base">
              <a:buFont typeface="+mj-lt"/>
              <a:buAutoNum type="alphaLcPeriod" startAt="13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 fontAlgn="base">
              <a:buFont typeface="+mj-lt"/>
              <a:buAutoNum type="alphaLcPeriod" startAt="13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perpustakaan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 fontAlgn="base">
              <a:buFont typeface="+mj-lt"/>
              <a:buAutoNum type="alphaLcPeriod" startAt="13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kearsipan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en-US" sz="3100" dirty="0" err="1">
                <a:latin typeface="Arial" pitchFamily="34" charset="0"/>
                <a:cs typeface="Arial" pitchFamily="34" charset="0"/>
              </a:rPr>
              <a:t>Urusan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Pilihan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11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(1) meliputi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0" fontAlgn="base"/>
            <a:r>
              <a:rPr lang="en-US" sz="31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kelautan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perikanan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pariwisata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pertanian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kehutanan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dirty="0" err="1">
                <a:latin typeface="Arial" pitchFamily="34" charset="0"/>
                <a:cs typeface="Arial" pitchFamily="34" charset="0"/>
              </a:rPr>
              <a:t>energi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mineral;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dirty="0" err="1"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dirty="0" err="1">
                <a:latin typeface="Arial" pitchFamily="34" charset="0"/>
                <a:cs typeface="Arial" pitchFamily="34" charset="0"/>
              </a:rPr>
              <a:t>perindustrian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971550" lvl="1" indent="-514350" fontAlgn="base">
              <a:buFont typeface="+mj-lt"/>
              <a:buAutoNum type="alphaLcPeriod"/>
            </a:pPr>
            <a:r>
              <a:rPr lang="en-US" sz="3100" dirty="0" err="1">
                <a:latin typeface="Arial" pitchFamily="34" charset="0"/>
                <a:cs typeface="Arial" pitchFamily="34" charset="0"/>
              </a:rPr>
              <a:t>transmigrasi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1" indent="0" fontAlgn="base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759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516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propini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13 </a:t>
            </a:r>
            <a:r>
              <a:rPr lang="en-US" dirty="0" err="1" smtClean="0"/>
              <a:t>ayat</a:t>
            </a:r>
            <a:r>
              <a:rPr lang="en-US" dirty="0" smtClean="0"/>
              <a:t> 2,3 </a:t>
            </a:r>
            <a:r>
              <a:rPr lang="en-US" dirty="0" err="1" smtClean="0"/>
              <a:t>dan</a:t>
            </a:r>
            <a:r>
              <a:rPr lang="en-US" dirty="0" smtClean="0"/>
              <a:t> 4.</a:t>
            </a:r>
          </a:p>
          <a:p>
            <a:r>
              <a:rPr lang="en-US" b="1" dirty="0" err="1" smtClean="0"/>
              <a:t>Urusan</a:t>
            </a:r>
            <a:r>
              <a:rPr lang="en-US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diwilayah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dirty="0" err="1" smtClean="0"/>
              <a:t>dicatat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APBN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agar </a:t>
            </a:r>
            <a:r>
              <a:rPr lang="en-US" b="1" dirty="0" smtClean="0"/>
              <a:t>APBD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b="1" dirty="0" err="1" smtClean="0"/>
              <a:t>konkuren</a:t>
            </a:r>
            <a:r>
              <a:rPr lang="en-US" b="1" dirty="0" smtClean="0"/>
              <a:t> yang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. </a:t>
            </a:r>
          </a:p>
          <a:p>
            <a:r>
              <a:rPr lang="en-US" dirty="0" err="1" smtClean="0"/>
              <a:t>Disinilah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berlebih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ditanggung</a:t>
            </a:r>
            <a:r>
              <a:rPr lang="en-US" dirty="0" smtClean="0"/>
              <a:t> APBD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40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Sinergi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dg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melimpahkan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Mendagri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koordinator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non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urusannya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algn="just"/>
            <a:r>
              <a:rPr lang="en-US" dirty="0" err="1" smtClean="0"/>
              <a:t>Kementerian</a:t>
            </a:r>
            <a:r>
              <a:rPr lang="en-US" dirty="0" smtClean="0"/>
              <a:t> yang </a:t>
            </a:r>
            <a:r>
              <a:rPr lang="en-US" dirty="0" err="1" smtClean="0"/>
              <a:t>urusannya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kepd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Dalam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pembinaan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pengawasan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harmonisasi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sinergi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dg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16617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077200" cy="5364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Dalam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b="1" dirty="0" smtClean="0"/>
              <a:t>Forum </a:t>
            </a:r>
            <a:r>
              <a:rPr lang="en-US" b="1" dirty="0" err="1" smtClean="0"/>
              <a:t>Koordinasi</a:t>
            </a:r>
            <a:r>
              <a:rPr lang="en-US" b="1" dirty="0" smtClean="0"/>
              <a:t> </a:t>
            </a:r>
            <a:r>
              <a:rPr lang="en-US" b="1" dirty="0" err="1" smtClean="0"/>
              <a:t>Pimpinan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</a:t>
            </a:r>
            <a:r>
              <a:rPr lang="en-US" b="1" dirty="0"/>
              <a:t>di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koordinatornya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di </a:t>
            </a:r>
            <a:r>
              <a:rPr lang="en-US" dirty="0" err="1" smtClean="0"/>
              <a:t>desentralisasikan</a:t>
            </a:r>
            <a:r>
              <a:rPr lang="en-US" dirty="0" smtClean="0"/>
              <a:t>, </a:t>
            </a:r>
            <a:r>
              <a:rPr lang="en-US" dirty="0" err="1" smtClean="0"/>
              <a:t>mk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248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153400" cy="5638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Dalam UU 23 </a:t>
            </a:r>
            <a:r>
              <a:rPr lang="id-ID" dirty="0" smtClean="0"/>
              <a:t>/</a:t>
            </a:r>
            <a:r>
              <a:rPr lang="en-US" dirty="0" smtClean="0"/>
              <a:t>2014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bercirikan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yang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/>
              <a:t>Bab V </a:t>
            </a:r>
            <a:r>
              <a:rPr lang="en-US" b="1" dirty="0" smtClean="0"/>
              <a:t>ttg  </a:t>
            </a:r>
            <a:r>
              <a:rPr lang="en-US" dirty="0" err="1"/>
              <a:t>K</a:t>
            </a:r>
            <a:r>
              <a:rPr lang="en-US" dirty="0" err="1" smtClean="0"/>
              <a:t>ewenangan</a:t>
            </a:r>
            <a:r>
              <a:rPr lang="en-US" dirty="0" smtClean="0"/>
              <a:t> Daerah </a:t>
            </a:r>
            <a:r>
              <a:rPr lang="en-US" dirty="0" err="1" smtClean="0"/>
              <a:t>Propinsi</a:t>
            </a:r>
            <a:r>
              <a:rPr lang="en-US" dirty="0" smtClean="0"/>
              <a:t> di </a:t>
            </a:r>
            <a:r>
              <a:rPr lang="en-US" dirty="0" err="1"/>
              <a:t>L</a:t>
            </a:r>
            <a:r>
              <a:rPr lang="en-US" dirty="0" err="1" smtClean="0"/>
              <a:t>aut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smtClean="0"/>
              <a:t>Daerah </a:t>
            </a:r>
            <a:r>
              <a:rPr lang="en-US" b="1" dirty="0" err="1" smtClean="0"/>
              <a:t>Propinsi</a:t>
            </a:r>
            <a:r>
              <a:rPr lang="en-US" b="1" dirty="0" smtClean="0"/>
              <a:t> yang </a:t>
            </a:r>
            <a:r>
              <a:rPr lang="en-US" b="1" dirty="0" err="1" smtClean="0"/>
              <a:t>bercirikan</a:t>
            </a:r>
            <a:r>
              <a:rPr lang="en-US" b="1" dirty="0" smtClean="0"/>
              <a:t> </a:t>
            </a:r>
            <a:r>
              <a:rPr lang="en-US" b="1" dirty="0" err="1" smtClean="0"/>
              <a:t>Kepulauan</a:t>
            </a:r>
            <a:r>
              <a:rPr lang="en-US" b="1" dirty="0" smtClean="0"/>
              <a:t>. </a:t>
            </a:r>
          </a:p>
          <a:p>
            <a:pPr algn="just"/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meratanya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bercirikan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model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dg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, model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admnistrasi</a:t>
            </a:r>
            <a:r>
              <a:rPr lang="en-US" dirty="0" smtClean="0"/>
              <a:t>/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yang </a:t>
            </a:r>
            <a:r>
              <a:rPr lang="en-US" dirty="0" err="1" smtClean="0"/>
              <a:t>mengedepankan</a:t>
            </a:r>
            <a:r>
              <a:rPr lang="en-US" dirty="0" smtClean="0"/>
              <a:t> </a:t>
            </a:r>
            <a:r>
              <a:rPr lang="en-US" b="1" i="1" dirty="0" smtClean="0"/>
              <a:t>security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linier.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761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4403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 </a:t>
            </a:r>
            <a:r>
              <a:rPr lang="id-ID" dirty="0" smtClean="0"/>
              <a:t>P</a:t>
            </a:r>
            <a:r>
              <a:rPr lang="en-US" dirty="0" err="1" smtClean="0"/>
              <a:t>ada</a:t>
            </a:r>
            <a:r>
              <a:rPr lang="en-US" dirty="0" smtClean="0"/>
              <a:t> 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/>
              <a:t>28 </a:t>
            </a:r>
            <a:r>
              <a:rPr lang="en-US" dirty="0" err="1" smtClean="0"/>
              <a:t>tercantum</a:t>
            </a:r>
            <a:r>
              <a:rPr lang="en-US" dirty="0" smtClean="0"/>
              <a:t> 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. </a:t>
            </a:r>
          </a:p>
          <a:p>
            <a:pPr lvl="0" algn="just" fontAlgn="base"/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(NPSK)  </a:t>
            </a:r>
            <a:r>
              <a:rPr lang="en-US" dirty="0"/>
              <a:t>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&amp;</a:t>
            </a:r>
            <a:r>
              <a:rPr lang="en-US" dirty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 di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monev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supervisi</a:t>
            </a:r>
            <a:r>
              <a:rPr lang="en-US" dirty="0" smtClean="0"/>
              <a:t>,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APBD </a:t>
            </a:r>
            <a:r>
              <a:rPr lang="en-US" dirty="0" err="1" smtClean="0"/>
              <a:t>dll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membatalkan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Raperda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/ </a:t>
            </a:r>
            <a:r>
              <a:rPr lang="en-US" dirty="0" err="1" smtClean="0"/>
              <a:t>walikota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1"/>
            <a:ext cx="8001000" cy="838199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23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2014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066800"/>
            <a:ext cx="8077200" cy="5638800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id-ID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enyelenggaraan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memasuki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era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baru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UU No 32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2004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diganti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dg UU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23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2014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trdpt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yuridis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filosofis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filosofis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makna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orientasi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tersurat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terkandung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sebelumnya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sebelumnya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erbedaan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yuridis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tertuang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pasal-pasal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hal-hal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sebelumnya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pasal-pasal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Perihal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UU No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2014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306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943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wakil</a:t>
            </a:r>
            <a:r>
              <a:rPr lang="en-US" b="1" dirty="0" smtClean="0"/>
              <a:t> </a:t>
            </a:r>
            <a:r>
              <a:rPr lang="en-US" b="1" dirty="0" err="1"/>
              <a:t>P</a:t>
            </a:r>
            <a:r>
              <a:rPr lang="en-US" b="1" dirty="0" err="1" smtClean="0"/>
              <a:t>emerintah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b="1" dirty="0" smtClean="0"/>
              <a:t> di </a:t>
            </a:r>
            <a:r>
              <a:rPr lang="en-US" b="1" dirty="0" err="1" smtClean="0"/>
              <a:t>daerah</a:t>
            </a:r>
            <a:r>
              <a:rPr lang="en-US" b="1" dirty="0" smtClean="0"/>
              <a:t>. </a:t>
            </a:r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b="1" dirty="0" err="1" smtClean="0"/>
              <a:t>pembinaan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pengawasan</a:t>
            </a:r>
            <a:r>
              <a:rPr lang="en-US" b="1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Dalam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b="1" dirty="0" err="1" smtClean="0"/>
              <a:t>hirarkhis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361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ditujukan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pnyelenggaraan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jauh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bersih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efisien-efektif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Semangat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23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2014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memaksimalkan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kewenangannya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berorientasi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semata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Dengan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berperan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berbasis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2740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010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6400800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Semangat</a:t>
            </a:r>
            <a:r>
              <a:rPr lang="en-US" sz="2600" dirty="0" smtClean="0"/>
              <a:t> </a:t>
            </a:r>
            <a:r>
              <a:rPr lang="en-US" sz="2600" dirty="0" err="1" smtClean="0"/>
              <a:t>pembaharuan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yuridis</a:t>
            </a:r>
            <a:r>
              <a:rPr lang="en-US" sz="2600" dirty="0" smtClean="0"/>
              <a:t> </a:t>
            </a:r>
            <a:r>
              <a:rPr lang="en-US" sz="2600" dirty="0" err="1" smtClean="0"/>
              <a:t>termaktub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b="1" dirty="0" smtClean="0"/>
              <a:t>BAB XIII ttg </a:t>
            </a:r>
            <a:r>
              <a:rPr lang="en-US" sz="2600" b="1" dirty="0"/>
              <a:t>P</a:t>
            </a:r>
            <a:r>
              <a:rPr lang="en-US" sz="2600" b="1" dirty="0" smtClean="0"/>
              <a:t>elayanan </a:t>
            </a:r>
            <a:r>
              <a:rPr lang="en-US" sz="2600" b="1" dirty="0" err="1" smtClean="0"/>
              <a:t>Publik</a:t>
            </a:r>
            <a:r>
              <a:rPr lang="en-US" sz="2600" dirty="0" smtClean="0"/>
              <a:t>. Dalam </a:t>
            </a:r>
            <a:r>
              <a:rPr lang="en-US" sz="2600" dirty="0" err="1" smtClean="0"/>
              <a:t>bab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dibahas</a:t>
            </a:r>
            <a:r>
              <a:rPr lang="en-US" sz="2600" dirty="0" smtClean="0"/>
              <a:t> ttg </a:t>
            </a:r>
            <a:r>
              <a:rPr lang="en-US" sz="2600" dirty="0" err="1" smtClean="0"/>
              <a:t>upaya</a:t>
            </a:r>
            <a:r>
              <a:rPr lang="en-US" sz="2600" dirty="0" smtClean="0"/>
              <a:t>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</a:t>
            </a:r>
            <a:r>
              <a:rPr lang="en-US" sz="2600" dirty="0" err="1" smtClean="0"/>
              <a:t>daerah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memenuhi</a:t>
            </a:r>
            <a:r>
              <a:rPr lang="en-US" sz="2600" dirty="0" smtClean="0"/>
              <a:t> </a:t>
            </a:r>
            <a:r>
              <a:rPr lang="en-US" sz="2600" dirty="0" err="1" smtClean="0"/>
              <a:t>kebutuhan</a:t>
            </a:r>
            <a:r>
              <a:rPr lang="en-US" sz="2600" dirty="0" smtClean="0"/>
              <a:t> </a:t>
            </a:r>
            <a:r>
              <a:rPr lang="en-US" sz="2600" dirty="0" err="1" smtClean="0"/>
              <a:t>masyarakat</a:t>
            </a:r>
            <a:r>
              <a:rPr lang="en-US" sz="2600" dirty="0" smtClean="0"/>
              <a:t> </a:t>
            </a:r>
            <a:r>
              <a:rPr lang="en-US" sz="2600" dirty="0" err="1" smtClean="0"/>
              <a:t>sbg</a:t>
            </a:r>
            <a:r>
              <a:rPr lang="en-US" sz="2600" dirty="0" smtClean="0"/>
              <a:t> </a:t>
            </a:r>
            <a:r>
              <a:rPr lang="en-US" sz="2600" dirty="0" err="1" smtClean="0"/>
              <a:t>bentuk</a:t>
            </a:r>
            <a:r>
              <a:rPr lang="en-US" sz="2600" dirty="0" smtClean="0"/>
              <a:t> </a:t>
            </a:r>
            <a:r>
              <a:rPr lang="en-US" sz="2600" dirty="0"/>
              <a:t>Pelayanan </a:t>
            </a:r>
            <a:r>
              <a:rPr lang="en-US" sz="2600" dirty="0" err="1" smtClean="0"/>
              <a:t>Publik</a:t>
            </a:r>
            <a:r>
              <a:rPr lang="en-US" sz="2600" dirty="0" smtClean="0"/>
              <a:t>. Dengan </a:t>
            </a:r>
            <a:r>
              <a:rPr lang="en-US" sz="2600" dirty="0" err="1" smtClean="0"/>
              <a:t>demikian</a:t>
            </a:r>
            <a:r>
              <a:rPr lang="en-US" sz="2600" dirty="0" smtClean="0"/>
              <a:t> </a:t>
            </a:r>
            <a:r>
              <a:rPr lang="en-US" sz="2600" dirty="0" err="1" smtClean="0"/>
              <a:t>masyarakat</a:t>
            </a:r>
            <a:r>
              <a:rPr lang="en-US" sz="2600" dirty="0" smtClean="0"/>
              <a:t> </a:t>
            </a:r>
            <a:r>
              <a:rPr lang="en-US" sz="2600" dirty="0" err="1" smtClean="0"/>
              <a:t>mampu</a:t>
            </a:r>
            <a:r>
              <a:rPr lang="en-US" sz="2600" dirty="0" smtClean="0"/>
              <a:t> </a:t>
            </a:r>
            <a:r>
              <a:rPr lang="en-US" sz="2600" dirty="0" err="1" smtClean="0"/>
              <a:t>memberikan</a:t>
            </a:r>
            <a:r>
              <a:rPr lang="en-US" sz="2600" dirty="0" smtClean="0"/>
              <a:t> </a:t>
            </a:r>
            <a:r>
              <a:rPr lang="en-US" sz="2600" b="1" i="1" dirty="0" smtClean="0"/>
              <a:t>feedback </a:t>
            </a:r>
            <a:r>
              <a:rPr lang="en-US" sz="2600" dirty="0" err="1" smtClean="0"/>
              <a:t>terhadap</a:t>
            </a:r>
            <a:r>
              <a:rPr lang="en-US" sz="2600" dirty="0" smtClean="0"/>
              <a:t> </a:t>
            </a:r>
            <a:r>
              <a:rPr lang="en-US" sz="2600" dirty="0"/>
              <a:t>Pelayanan </a:t>
            </a:r>
            <a:r>
              <a:rPr lang="en-US" sz="2600" dirty="0" err="1" smtClean="0"/>
              <a:t>Publik</a:t>
            </a:r>
            <a:r>
              <a:rPr lang="en-US" sz="2600" dirty="0"/>
              <a:t> </a:t>
            </a:r>
            <a:r>
              <a:rPr lang="en-US" sz="2600" dirty="0" smtClean="0"/>
              <a:t>yang </a:t>
            </a:r>
            <a:r>
              <a:rPr lang="en-US" sz="2600" dirty="0" err="1" smtClean="0"/>
              <a:t>diberikan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</a:t>
            </a:r>
            <a:r>
              <a:rPr lang="en-US" sz="2600" dirty="0" err="1" smtClean="0"/>
              <a:t>daerah</a:t>
            </a:r>
            <a:r>
              <a:rPr lang="en-US" sz="2600" dirty="0" smtClean="0"/>
              <a:t>.</a:t>
            </a:r>
            <a:r>
              <a:rPr lang="en-US" sz="2600" b="1" i="1" dirty="0" smtClean="0"/>
              <a:t> </a:t>
            </a:r>
            <a:r>
              <a:rPr lang="en-US" sz="2600" dirty="0" err="1" smtClean="0"/>
              <a:t>Maka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UU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juga</a:t>
            </a:r>
            <a:r>
              <a:rPr lang="en-US" sz="2600" dirty="0" smtClean="0"/>
              <a:t> </a:t>
            </a:r>
            <a:r>
              <a:rPr lang="en-US" sz="2600" dirty="0" err="1" smtClean="0"/>
              <a:t>diatur</a:t>
            </a:r>
            <a:r>
              <a:rPr lang="en-US" sz="2600" dirty="0" smtClean="0"/>
              <a:t> ttg </a:t>
            </a:r>
            <a:r>
              <a:rPr lang="en-US" sz="2600" b="1" dirty="0" err="1" smtClean="0"/>
              <a:t>partisipasi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masyarakat</a:t>
            </a:r>
            <a:r>
              <a:rPr lang="en-US" sz="2600" b="1" dirty="0" smtClean="0"/>
              <a:t> di Bab XV</a:t>
            </a:r>
          </a:p>
          <a:p>
            <a:pPr algn="just"/>
            <a:r>
              <a:rPr lang="en-US" sz="2600" dirty="0" err="1" smtClean="0"/>
              <a:t>Partisipasi</a:t>
            </a:r>
            <a:r>
              <a:rPr lang="en-US" sz="2600" dirty="0" smtClean="0"/>
              <a:t> </a:t>
            </a:r>
            <a:r>
              <a:rPr lang="en-US" sz="2600" dirty="0" err="1" smtClean="0"/>
              <a:t>masyarakat</a:t>
            </a:r>
            <a:r>
              <a:rPr lang="en-US" sz="2600" dirty="0" smtClean="0"/>
              <a:t> </a:t>
            </a:r>
            <a:r>
              <a:rPr lang="en-US" sz="2600" dirty="0" err="1" smtClean="0"/>
              <a:t>ditujukan</a:t>
            </a:r>
            <a:r>
              <a:rPr lang="en-US" sz="2600" dirty="0" smtClean="0"/>
              <a:t> </a:t>
            </a: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mendorong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meningkatkan</a:t>
            </a:r>
            <a:r>
              <a:rPr lang="en-US" sz="2600" dirty="0" smtClean="0"/>
              <a:t> </a:t>
            </a:r>
            <a:r>
              <a:rPr lang="en-US" sz="2600" b="1" dirty="0" err="1" smtClean="0"/>
              <a:t>tinkat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kesadaran</a:t>
            </a:r>
            <a:r>
              <a:rPr lang="en-US" sz="2600" b="1" dirty="0" smtClean="0"/>
              <a:t>  </a:t>
            </a:r>
            <a:r>
              <a:rPr lang="en-US" sz="2600" b="1" dirty="0" err="1" smtClean="0"/>
              <a:t>masyarakat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terhadap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penyelenggaraan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pelayanan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publik</a:t>
            </a:r>
            <a:r>
              <a:rPr lang="en-US" sz="2600" b="1" dirty="0" smtClean="0"/>
              <a:t> </a:t>
            </a:r>
            <a:r>
              <a:rPr lang="en-US" sz="2600" dirty="0" smtClean="0"/>
              <a:t>yang </a:t>
            </a:r>
            <a:r>
              <a:rPr lang="en-US" sz="2600" dirty="0" err="1" smtClean="0"/>
              <a:t>diberikan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</a:t>
            </a:r>
            <a:r>
              <a:rPr lang="en-US" sz="2600" dirty="0" err="1" smtClean="0"/>
              <a:t>daerah</a:t>
            </a:r>
            <a:r>
              <a:rPr lang="en-US" sz="2600" dirty="0" smtClean="0"/>
              <a:t>, </a:t>
            </a:r>
            <a:r>
              <a:rPr lang="en-US" sz="2600" dirty="0" err="1" smtClean="0"/>
              <a:t>hal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akan</a:t>
            </a:r>
            <a:r>
              <a:rPr lang="en-US" sz="2600" dirty="0" smtClean="0"/>
              <a:t> </a:t>
            </a:r>
            <a:r>
              <a:rPr lang="en-US" sz="2600" dirty="0" err="1" smtClean="0"/>
              <a:t>menjadi</a:t>
            </a:r>
            <a:r>
              <a:rPr lang="en-US" sz="2600" dirty="0" smtClean="0"/>
              <a:t> </a:t>
            </a:r>
            <a:r>
              <a:rPr lang="en-US" sz="2600" dirty="0" err="1" smtClean="0"/>
              <a:t>katalisator</a:t>
            </a:r>
            <a:r>
              <a:rPr lang="en-US" sz="2600" dirty="0" smtClean="0"/>
              <a:t> </a:t>
            </a:r>
            <a:r>
              <a:rPr lang="en-US" sz="2600" dirty="0" err="1" smtClean="0"/>
              <a:t>bagi</a:t>
            </a:r>
            <a:r>
              <a:rPr lang="en-US" sz="2600" dirty="0" smtClean="0"/>
              <a:t> </a:t>
            </a:r>
            <a:r>
              <a:rPr lang="en-US" sz="2600" dirty="0" err="1" smtClean="0"/>
              <a:t>pemda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memberikan</a:t>
            </a:r>
            <a:r>
              <a:rPr lang="en-US" sz="2600" dirty="0" smtClean="0"/>
              <a:t> </a:t>
            </a:r>
            <a:r>
              <a:rPr lang="en-US" sz="2600" dirty="0" err="1" smtClean="0"/>
              <a:t>pelayanan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 yang </a:t>
            </a:r>
            <a:r>
              <a:rPr lang="en-US" sz="2600" dirty="0" err="1" smtClean="0"/>
              <a:t>terbaik</a:t>
            </a:r>
            <a:r>
              <a:rPr lang="en-US" sz="26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53410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UU 23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2014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ttg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harapannya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memperbaiki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/>
              <a:t>penyelenggaraan</a:t>
            </a:r>
            <a:r>
              <a:rPr lang="en-US" sz="3100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 </a:t>
            </a:r>
            <a:r>
              <a:rPr lang="en-US" dirty="0" err="1" smtClean="0"/>
              <a:t>manjadi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b="1" dirty="0" err="1" smtClean="0"/>
              <a:t>peningkatan</a:t>
            </a:r>
            <a:r>
              <a:rPr lang="en-US" b="1" dirty="0" smtClean="0"/>
              <a:t> </a:t>
            </a:r>
            <a:r>
              <a:rPr lang="en-US" b="1" dirty="0" err="1" smtClean="0"/>
              <a:t>kesejahteraan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 di </a:t>
            </a:r>
            <a:r>
              <a:rPr lang="en-US" b="1" dirty="0" err="1" smtClean="0"/>
              <a:t>daerah</a:t>
            </a:r>
            <a:r>
              <a:rPr lang="en-US" b="1" dirty="0" smtClean="0"/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18792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MARI BERDISKUSI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5158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pemisahan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pilkada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dimaksudkan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mempertegas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posisi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perbedaan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Gubernur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Walikota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Bupati</a:t>
            </a:r>
            <a:endParaRPr lang="id-ID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mekanisme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pemilihan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sepihak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dikooptasi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wakil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Posisi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unit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bersinggungan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desentralisasi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840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9412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Posisi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“unit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”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bersinggungan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kewenangannya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terkebiri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status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gandanya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sama-sama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statusnya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otonom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mengedepankan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azas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Disinilah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urgensi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pemisahan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pilkada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 UU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0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 smtClean="0"/>
              <a:t>selanjutya</a:t>
            </a:r>
            <a:r>
              <a:rPr lang="en-US" b="1" dirty="0" smtClean="0"/>
              <a:t> </a:t>
            </a:r>
            <a:r>
              <a:rPr lang="en-US" dirty="0" err="1" smtClean="0"/>
              <a:t>perihal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UU 32 </a:t>
            </a:r>
            <a:r>
              <a:rPr lang="en-US" b="1" dirty="0" err="1" smtClean="0"/>
              <a:t>Th</a:t>
            </a:r>
            <a:r>
              <a:rPr lang="en-US" b="1" dirty="0" smtClean="0"/>
              <a:t> 2004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(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dilimpahkan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urusannya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menugaskan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). </a:t>
            </a:r>
          </a:p>
          <a:p>
            <a:pPr algn="just"/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UU No 23 Th. 2014 </a:t>
            </a:r>
            <a:r>
              <a:rPr lang="en-US" b="1" dirty="0" err="1" smtClean="0"/>
              <a:t>urusan</a:t>
            </a:r>
            <a:r>
              <a:rPr lang="en-US" b="1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b="1" dirty="0" smtClean="0"/>
              <a:t>Absolut </a:t>
            </a:r>
            <a:r>
              <a:rPr lang="en-US" dirty="0" smtClean="0"/>
              <a:t>yang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b="1" dirty="0" err="1" smtClean="0"/>
              <a:t>kongkruen</a:t>
            </a:r>
            <a:r>
              <a:rPr lang="en-US" dirty="0" smtClean="0"/>
              <a:t> yang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Propoinsi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 Kota.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77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53400" cy="5943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b="1" dirty="0" smtClean="0"/>
              <a:t>Dalam </a:t>
            </a:r>
            <a:r>
              <a:rPr lang="en-US" b="1" dirty="0" err="1" smtClean="0"/>
              <a:t>konteks</a:t>
            </a:r>
            <a:r>
              <a:rPr lang="en-US" b="1" dirty="0" smtClean="0"/>
              <a:t> </a:t>
            </a:r>
            <a:r>
              <a:rPr lang="en-US" b="1" dirty="0" err="1" smtClean="0"/>
              <a:t>pembagian</a:t>
            </a:r>
            <a:r>
              <a:rPr lang="en-US" b="1" dirty="0" smtClean="0"/>
              <a:t> </a:t>
            </a:r>
            <a:r>
              <a:rPr lang="en-US" b="1" dirty="0" err="1" smtClean="0"/>
              <a:t>kewenangan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, </a:t>
            </a:r>
            <a:r>
              <a:rPr lang="en-US" b="1" dirty="0" err="1" smtClean="0"/>
              <a:t>maka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UU </a:t>
            </a:r>
            <a:r>
              <a:rPr lang="en-US" b="1" dirty="0"/>
              <a:t>No 23 Th. 2014 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terdapat</a:t>
            </a:r>
            <a:r>
              <a:rPr lang="en-US" b="1" dirty="0" smtClean="0"/>
              <a:t> </a:t>
            </a:r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sbb</a:t>
            </a:r>
            <a:r>
              <a:rPr lang="en-US" b="1" dirty="0" smtClean="0"/>
              <a:t>: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b="1" dirty="0" smtClean="0"/>
              <a:t>  </a:t>
            </a:r>
            <a:r>
              <a:rPr lang="en-US" b="1" dirty="0" err="1" smtClean="0"/>
              <a:t>Norma,Standar</a:t>
            </a:r>
            <a:r>
              <a:rPr lang="en-US" b="1" dirty="0" smtClean="0"/>
              <a:t>, </a:t>
            </a:r>
            <a:r>
              <a:rPr lang="en-US" b="1" dirty="0" err="1" smtClean="0"/>
              <a:t>Prosedur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Kriteria</a:t>
            </a:r>
            <a:r>
              <a:rPr lang="en-US" b="1" dirty="0" smtClean="0"/>
              <a:t> (NSPK</a:t>
            </a:r>
            <a:r>
              <a:rPr lang="en-US" dirty="0" smtClean="0"/>
              <a:t>)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monitoring,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supervisi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id-ID" dirty="0" err="1"/>
              <a:t>p</a:t>
            </a:r>
            <a:r>
              <a:rPr lang="en-US" dirty="0" err="1" smtClean="0"/>
              <a:t>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(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 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(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smtClean="0"/>
              <a:t>/Kota) </a:t>
            </a:r>
            <a:r>
              <a:rPr lang="en-US" dirty="0" err="1" smtClean="0"/>
              <a:t>berdasarkan</a:t>
            </a:r>
            <a:r>
              <a:rPr lang="en-US" dirty="0" smtClean="0"/>
              <a:t> NSPK 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86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NPSK </a:t>
            </a:r>
            <a:r>
              <a:rPr lang="en-US" dirty="0"/>
              <a:t>yang </a:t>
            </a:r>
            <a:r>
              <a:rPr lang="en-US" dirty="0" err="1" smtClean="0"/>
              <a:t>ditetapkan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Dengan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b="1" dirty="0" err="1" smtClean="0"/>
              <a:t>rezim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yang </a:t>
            </a:r>
            <a:r>
              <a:rPr lang="en-US" b="1" dirty="0" err="1" smtClean="0"/>
              <a:t>bernama</a:t>
            </a:r>
            <a:r>
              <a:rPr lang="en-US" b="1" dirty="0" smtClean="0"/>
              <a:t> NPSK</a:t>
            </a:r>
            <a:r>
              <a:rPr lang="en-US" dirty="0" smtClean="0"/>
              <a:t> (</a:t>
            </a:r>
            <a:r>
              <a:rPr lang="en-US" b="1" dirty="0" err="1"/>
              <a:t>Norma,Standar</a:t>
            </a:r>
            <a:r>
              <a:rPr lang="en-US" b="1" dirty="0"/>
              <a:t>, </a:t>
            </a:r>
            <a:r>
              <a:rPr lang="en-US" b="1" dirty="0" err="1"/>
              <a:t>Prosedur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Kriteria</a:t>
            </a:r>
            <a:r>
              <a:rPr lang="en-US" b="1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dirty="0" err="1" smtClean="0"/>
              <a:t>perda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6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Fungsi lain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NPSK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Dengan kata lain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mengintervensi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pintu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NPSK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dikendalikan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dianeksasi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cukup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31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disamping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limpahan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aparatur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2074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Aparatur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jumlahnya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butuh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beaya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latin typeface="Arial" pitchFamily="34" charset="0"/>
                <a:cs typeface="Arial" pitchFamily="34" charset="0"/>
              </a:rPr>
              <a:t> hg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overcost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pengadaan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prasarana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Gemuknya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aparat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birokrasi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kacau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melahirkan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birokrasi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New Public Management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NPM)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gerakan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pembaharuan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mewujudkan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responsif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UU No 23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2014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dibedakan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  </a:t>
            </a:r>
            <a:endParaRPr lang="en-US" i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70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1832</Words>
  <Application>Microsoft Office PowerPoint</Application>
  <PresentationFormat>On-screen Show (4:3)</PresentationFormat>
  <Paragraphs>103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Pemerintahan Daerah menurut Undang Undang RI No 23 Tahun 2014 </vt:lpstr>
      <vt:lpstr>Undang-undang Nomor 23 Tahun 2014  tentang Pemerintahan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MARI BERDISKUSI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Pemerintahan Daerah menurut Undang Undang RI No 23 Tahun 2014 </dc:title>
  <dc:creator>User</dc:creator>
  <cp:lastModifiedBy>User</cp:lastModifiedBy>
  <cp:revision>9</cp:revision>
  <dcterms:created xsi:type="dcterms:W3CDTF">2020-11-24T12:49:13Z</dcterms:created>
  <dcterms:modified xsi:type="dcterms:W3CDTF">2020-11-25T00:21:23Z</dcterms:modified>
</cp:coreProperties>
</file>