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2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  <a:endParaRPr lang="en-US" sz="7200" dirty="0">
              <a:solidFill>
                <a:schemeClr val="tx1"/>
              </a:solidFill>
              <a:effectLst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  <a:endParaRPr lang="en-US" sz="72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3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8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Negara </a:t>
            </a:r>
            <a:r>
              <a:rPr lang="en-US" sz="4800" dirty="0" err="1" smtClean="0"/>
              <a:t>dalam</a:t>
            </a:r>
            <a:r>
              <a:rPr lang="en-US" sz="4800" dirty="0" smtClean="0"/>
              <a:t> </a:t>
            </a:r>
            <a:r>
              <a:rPr lang="en-US" sz="4800" dirty="0" err="1" smtClean="0"/>
              <a:t>Pemikiran</a:t>
            </a:r>
            <a:r>
              <a:rPr lang="en-US" sz="4800" dirty="0" smtClean="0"/>
              <a:t> Plato </a:t>
            </a:r>
            <a:r>
              <a:rPr lang="en-US" sz="4800" dirty="0" err="1" smtClean="0"/>
              <a:t>dan</a:t>
            </a:r>
            <a:r>
              <a:rPr lang="en-US" sz="4800" dirty="0" smtClean="0"/>
              <a:t> Aristoteles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Disusun</a:t>
            </a:r>
            <a:r>
              <a:rPr lang="en-US" dirty="0" smtClean="0"/>
              <a:t> :</a:t>
            </a:r>
            <a:endParaRPr lang="en-US" dirty="0" smtClean="0"/>
          </a:p>
          <a:p>
            <a:r>
              <a:rPr lang="en-US" dirty="0" err="1" smtClean="0"/>
              <a:t>Dr.Guno</a:t>
            </a:r>
            <a:r>
              <a:rPr lang="en-US" dirty="0" smtClean="0"/>
              <a:t> Tri </a:t>
            </a:r>
            <a:r>
              <a:rPr lang="en-US" dirty="0" err="1" smtClean="0"/>
              <a:t>Tjahjoko,MA</a:t>
            </a:r>
            <a:endParaRPr lang="en-US" dirty="0" smtClean="0"/>
          </a:p>
          <a:p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STPMD “APMD”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291581" cy="2906179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Pemerintahan</a:t>
            </a:r>
            <a:r>
              <a:rPr lang="en-US" sz="3600" dirty="0" smtClean="0"/>
              <a:t> </a:t>
            </a:r>
            <a:r>
              <a:rPr lang="en-US" sz="3600" dirty="0" err="1" smtClean="0"/>
              <a:t>demokrasi</a:t>
            </a:r>
            <a:r>
              <a:rPr lang="en-US" sz="3600" dirty="0" smtClean="0"/>
              <a:t>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melahirkan</a:t>
            </a:r>
            <a:r>
              <a:rPr lang="en-US" sz="3600" dirty="0" smtClean="0"/>
              <a:t> </a:t>
            </a:r>
            <a:r>
              <a:rPr lang="en-US" sz="3600" dirty="0" err="1" smtClean="0"/>
              <a:t>tirani</a:t>
            </a:r>
            <a:endParaRPr lang="en-US" sz="3600" dirty="0" smtClean="0"/>
          </a:p>
          <a:p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negara</a:t>
            </a:r>
            <a:r>
              <a:rPr lang="en-US" sz="3600" dirty="0" smtClean="0"/>
              <a:t> </a:t>
            </a:r>
            <a:r>
              <a:rPr lang="en-US" sz="3600" dirty="0" err="1" smtClean="0"/>
              <a:t>demokrasi</a:t>
            </a:r>
            <a:r>
              <a:rPr lang="en-US" sz="3600" dirty="0" smtClean="0"/>
              <a:t> </a:t>
            </a:r>
            <a:r>
              <a:rPr lang="en-US" sz="3600" dirty="0" err="1" smtClean="0"/>
              <a:t>kebebasan</a:t>
            </a:r>
            <a:r>
              <a:rPr lang="en-US" sz="3600" dirty="0" smtClean="0"/>
              <a:t> individual </a:t>
            </a:r>
            <a:r>
              <a:rPr lang="en-US" sz="3600" dirty="0" err="1" smtClean="0"/>
              <a:t>dan</a:t>
            </a:r>
            <a:r>
              <a:rPr lang="en-US" sz="3600" dirty="0" smtClean="0"/>
              <a:t> pluralism </a:t>
            </a:r>
            <a:r>
              <a:rPr lang="en-US" sz="3600" dirty="0" err="1" smtClean="0"/>
              <a:t>diagungkan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Pemikiran</a:t>
            </a:r>
            <a:r>
              <a:rPr lang="en-US" dirty="0" smtClean="0"/>
              <a:t> Aristoteles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8080619" cy="2906179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Aristoteles murid Plato –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pemikir</a:t>
            </a:r>
            <a:r>
              <a:rPr lang="en-US" sz="3200" dirty="0" smtClean="0"/>
              <a:t> </a:t>
            </a:r>
            <a:r>
              <a:rPr lang="en-US" sz="3200" dirty="0" err="1" smtClean="0"/>
              <a:t>empiris</a:t>
            </a:r>
            <a:r>
              <a:rPr lang="en-US" sz="3200" dirty="0" smtClean="0"/>
              <a:t> realis</a:t>
            </a:r>
            <a:endParaRPr lang="en-US" sz="3200" dirty="0" smtClean="0"/>
          </a:p>
          <a:p>
            <a:r>
              <a:rPr lang="en-US" sz="3200" dirty="0" err="1" smtClean="0"/>
              <a:t>Pemikiran</a:t>
            </a:r>
            <a:r>
              <a:rPr lang="en-US" sz="3200" dirty="0" smtClean="0"/>
              <a:t> Plato </a:t>
            </a:r>
            <a:r>
              <a:rPr lang="en-US" sz="3200" dirty="0" err="1" smtClean="0"/>
              <a:t>disebut</a:t>
            </a:r>
            <a:r>
              <a:rPr lang="en-US" sz="3200" dirty="0" smtClean="0"/>
              <a:t> </a:t>
            </a:r>
            <a:r>
              <a:rPr lang="en-US" sz="3200" dirty="0" err="1" smtClean="0"/>
              <a:t>idealis</a:t>
            </a:r>
            <a:r>
              <a:rPr lang="en-US" sz="3200" dirty="0" smtClean="0"/>
              <a:t> </a:t>
            </a:r>
            <a:r>
              <a:rPr lang="en-US" sz="3200" dirty="0" err="1" smtClean="0"/>
              <a:t>utopianis</a:t>
            </a:r>
            <a:endParaRPr lang="en-US" sz="3200" dirty="0" smtClean="0"/>
          </a:p>
          <a:p>
            <a:r>
              <a:rPr lang="en-US" sz="3200" dirty="0" smtClean="0"/>
              <a:t>Cara </a:t>
            </a:r>
            <a:r>
              <a:rPr lang="en-US" sz="3200" dirty="0" err="1" smtClean="0"/>
              <a:t>pikir</a:t>
            </a:r>
            <a:r>
              <a:rPr lang="en-US" sz="3200" dirty="0" smtClean="0"/>
              <a:t> Aristoteles – </a:t>
            </a:r>
            <a:r>
              <a:rPr lang="en-US" sz="3200" dirty="0" err="1" smtClean="0"/>
              <a:t>induktif</a:t>
            </a:r>
            <a:r>
              <a:rPr lang="en-US" sz="3200" dirty="0" smtClean="0"/>
              <a:t>-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hal-hal</a:t>
            </a:r>
            <a:r>
              <a:rPr lang="en-US" sz="3200" dirty="0" smtClean="0"/>
              <a:t> yang </a:t>
            </a:r>
            <a:r>
              <a:rPr lang="en-US" sz="3200" dirty="0" err="1" smtClean="0"/>
              <a:t>kecil</a:t>
            </a:r>
            <a:r>
              <a:rPr lang="en-US" sz="3200" dirty="0" smtClean="0"/>
              <a:t>, </a:t>
            </a:r>
            <a:r>
              <a:rPr lang="en-US" sz="3200" dirty="0" err="1" smtClean="0"/>
              <a:t>fakta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fenomena</a:t>
            </a:r>
            <a:r>
              <a:rPr lang="en-US" sz="3200" dirty="0" smtClean="0"/>
              <a:t> di </a:t>
            </a:r>
            <a:r>
              <a:rPr lang="en-US" sz="3200" dirty="0" err="1" smtClean="0"/>
              <a:t>masyarakat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5590" y="2157940"/>
            <a:ext cx="3616410" cy="322960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9489289" cy="359931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Negara </a:t>
            </a:r>
            <a:r>
              <a:rPr lang="en-US" sz="3200" dirty="0" err="1" smtClean="0"/>
              <a:t>dianologikan</a:t>
            </a:r>
            <a:r>
              <a:rPr lang="en-US" sz="3200" dirty="0" smtClean="0"/>
              <a:t> </a:t>
            </a:r>
            <a:r>
              <a:rPr lang="en-US" sz="3200" dirty="0" err="1" smtClean="0"/>
              <a:t>seperti</a:t>
            </a:r>
            <a:r>
              <a:rPr lang="en-US" sz="3200" dirty="0" smtClean="0"/>
              <a:t> </a:t>
            </a:r>
            <a:r>
              <a:rPr lang="en-US" sz="3200" dirty="0" err="1" smtClean="0"/>
              <a:t>tubuh</a:t>
            </a:r>
            <a:r>
              <a:rPr lang="en-US" sz="3200" dirty="0" smtClean="0"/>
              <a:t> – </a:t>
            </a:r>
            <a:r>
              <a:rPr lang="en-US" sz="3200" dirty="0" err="1" smtClean="0"/>
              <a:t>lahir</a:t>
            </a:r>
            <a:r>
              <a:rPr lang="en-US" sz="3200" dirty="0" smtClean="0"/>
              <a:t>- </a:t>
            </a:r>
            <a:r>
              <a:rPr lang="en-US" sz="3200" dirty="0" err="1" smtClean="0"/>
              <a:t>bertumbuh</a:t>
            </a:r>
            <a:r>
              <a:rPr lang="en-US" sz="3200" dirty="0" smtClean="0"/>
              <a:t> </a:t>
            </a:r>
            <a:r>
              <a:rPr lang="en-US" sz="3200" dirty="0" err="1" smtClean="0"/>
              <a:t>dewasa</a:t>
            </a:r>
            <a:r>
              <a:rPr lang="en-US" sz="3200" dirty="0" smtClean="0"/>
              <a:t>- </a:t>
            </a:r>
            <a:r>
              <a:rPr lang="en-US" sz="3200" dirty="0" err="1" smtClean="0"/>
              <a:t>mati</a:t>
            </a:r>
            <a:endParaRPr lang="en-US" sz="3200" dirty="0" smtClean="0"/>
          </a:p>
          <a:p>
            <a:r>
              <a:rPr lang="en-US" sz="3200" dirty="0" err="1" smtClean="0"/>
              <a:t>Komponen</a:t>
            </a:r>
            <a:r>
              <a:rPr lang="en-US" sz="3200" dirty="0" smtClean="0"/>
              <a:t> Negara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 smtClean="0"/>
              <a:t>terdiri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unit </a:t>
            </a:r>
            <a:r>
              <a:rPr lang="en-US" sz="3200" dirty="0" err="1" smtClean="0"/>
              <a:t>keluarga</a:t>
            </a:r>
            <a:endParaRPr lang="en-US" sz="3200" dirty="0" smtClean="0"/>
          </a:p>
          <a:p>
            <a:r>
              <a:rPr lang="en-US" sz="3200" dirty="0" err="1" smtClean="0"/>
              <a:t>Keluarga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unit </a:t>
            </a:r>
            <a:r>
              <a:rPr lang="en-US" sz="3200" dirty="0" err="1" smtClean="0"/>
              <a:t>terendah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Negara</a:t>
            </a:r>
            <a:endParaRPr lang="en-US" sz="3200" dirty="0" smtClean="0"/>
          </a:p>
          <a:p>
            <a:r>
              <a:rPr lang="en-US" sz="3200" dirty="0" smtClean="0"/>
              <a:t>Negara </a:t>
            </a:r>
            <a:r>
              <a:rPr lang="en-US" sz="3200" dirty="0" err="1" smtClean="0"/>
              <a:t>terbentuk</a:t>
            </a:r>
            <a:r>
              <a:rPr lang="en-US" sz="3200" dirty="0" smtClean="0"/>
              <a:t>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kebutuhan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514002" cy="290617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Luas Negara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terlalu</a:t>
            </a:r>
            <a:r>
              <a:rPr lang="en-US" sz="3600" dirty="0" smtClean="0"/>
              <a:t> </a:t>
            </a:r>
            <a:r>
              <a:rPr lang="en-US" sz="3600" dirty="0" err="1" smtClean="0"/>
              <a:t>luas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kecil</a:t>
            </a:r>
            <a:endParaRPr lang="en-US" sz="3600" dirty="0" smtClean="0"/>
          </a:p>
          <a:p>
            <a:r>
              <a:rPr lang="en-US" sz="3600" dirty="0" err="1" smtClean="0"/>
              <a:t>Terlalu</a:t>
            </a:r>
            <a:r>
              <a:rPr lang="en-US" sz="3600" dirty="0" smtClean="0"/>
              <a:t> </a:t>
            </a:r>
            <a:r>
              <a:rPr lang="en-US" sz="3600" dirty="0" err="1" smtClean="0"/>
              <a:t>luas</a:t>
            </a:r>
            <a:r>
              <a:rPr lang="en-US" sz="3600" dirty="0" smtClean="0"/>
              <a:t> </a:t>
            </a:r>
            <a:r>
              <a:rPr lang="en-US" sz="3600" dirty="0" err="1" smtClean="0"/>
              <a:t>sulit</a:t>
            </a:r>
            <a:r>
              <a:rPr lang="en-US" sz="3600" dirty="0" smtClean="0"/>
              <a:t> </a:t>
            </a:r>
            <a:r>
              <a:rPr lang="en-US" sz="3600" dirty="0" err="1" smtClean="0"/>
              <a:t>mengendalikan,sebaliknya</a:t>
            </a:r>
            <a:r>
              <a:rPr lang="en-US" sz="3600" dirty="0" smtClean="0"/>
              <a:t> </a:t>
            </a:r>
            <a:r>
              <a:rPr lang="en-US" sz="3600" dirty="0" err="1" smtClean="0"/>
              <a:t>terlalu</a:t>
            </a:r>
            <a:r>
              <a:rPr lang="en-US" sz="3600" dirty="0" smtClean="0"/>
              <a:t> </a:t>
            </a:r>
            <a:r>
              <a:rPr lang="en-US" sz="3600" dirty="0" err="1" smtClean="0"/>
              <a:t>kecil</a:t>
            </a:r>
            <a:r>
              <a:rPr lang="en-US" sz="3600" dirty="0" smtClean="0"/>
              <a:t> </a:t>
            </a:r>
            <a:r>
              <a:rPr lang="en-US" sz="3600" dirty="0" err="1" smtClean="0"/>
              <a:t>gampang</a:t>
            </a:r>
            <a:r>
              <a:rPr lang="en-US" sz="3600" dirty="0" smtClean="0"/>
              <a:t> </a:t>
            </a:r>
            <a:r>
              <a:rPr lang="en-US" sz="3600" dirty="0" err="1" smtClean="0"/>
              <a:t>diintervensi</a:t>
            </a:r>
            <a:r>
              <a:rPr lang="en-US" sz="3600" dirty="0" smtClean="0"/>
              <a:t> </a:t>
            </a:r>
            <a:r>
              <a:rPr lang="en-US" sz="3600" dirty="0" err="1" smtClean="0"/>
              <a:t>negara</a:t>
            </a:r>
            <a:r>
              <a:rPr lang="en-US" sz="3600" dirty="0" smtClean="0"/>
              <a:t> lain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736424" cy="290617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Negara yang ideal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polis </a:t>
            </a:r>
            <a:r>
              <a:rPr lang="en-US" sz="3600" dirty="0" err="1" smtClean="0"/>
              <a:t>atau</a:t>
            </a:r>
            <a:r>
              <a:rPr lang="en-US" sz="3600" dirty="0" smtClean="0"/>
              <a:t> city state (Athena)</a:t>
            </a:r>
            <a:endParaRPr lang="en-US" sz="3600" dirty="0" smtClean="0"/>
          </a:p>
          <a:p>
            <a:r>
              <a:rPr lang="en-US" sz="3600" dirty="0" smtClean="0"/>
              <a:t>Negara </a:t>
            </a:r>
            <a:r>
              <a:rPr lang="en-US" sz="3600" dirty="0" err="1" smtClean="0"/>
              <a:t>memiliki</a:t>
            </a:r>
            <a:r>
              <a:rPr lang="en-US" sz="3600" dirty="0" smtClean="0"/>
              <a:t> </a:t>
            </a:r>
            <a:r>
              <a:rPr lang="en-US" sz="3600" dirty="0" err="1" smtClean="0"/>
              <a:t>kekuasaan</a:t>
            </a:r>
            <a:r>
              <a:rPr lang="en-US" sz="3600" dirty="0" smtClean="0"/>
              <a:t> </a:t>
            </a:r>
            <a:r>
              <a:rPr lang="en-US" sz="3600" dirty="0" err="1" smtClean="0"/>
              <a:t>mutlak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 smtClean="0"/>
              <a:t>desa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keluarga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dibentuk</a:t>
            </a:r>
            <a:r>
              <a:rPr lang="en-US" sz="3200" dirty="0" smtClean="0"/>
              <a:t> Negara </a:t>
            </a:r>
            <a:r>
              <a:rPr lang="en-US" sz="3200" dirty="0" err="1" smtClean="0"/>
              <a:t>ialah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mensejahterakan</a:t>
            </a:r>
            <a:r>
              <a:rPr lang="en-US" sz="3200" dirty="0" smtClean="0"/>
              <a:t> </a:t>
            </a:r>
            <a:r>
              <a:rPr lang="en-US" sz="3200" dirty="0" err="1" smtClean="0"/>
              <a:t>seluruh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(</a:t>
            </a:r>
            <a:r>
              <a:rPr lang="en-US" sz="3200" dirty="0" err="1" smtClean="0"/>
              <a:t>bahagia</a:t>
            </a:r>
            <a:r>
              <a:rPr lang="en-US" sz="3200" dirty="0" smtClean="0"/>
              <a:t>=</a:t>
            </a:r>
            <a:r>
              <a:rPr lang="en-US" sz="3200" dirty="0" err="1" smtClean="0"/>
              <a:t>eudaimonia</a:t>
            </a:r>
            <a:r>
              <a:rPr lang="en-US" sz="3200" dirty="0" smtClean="0"/>
              <a:t>)</a:t>
            </a:r>
            <a:endParaRPr lang="en-US" sz="3200" dirty="0" smtClean="0"/>
          </a:p>
          <a:p>
            <a:r>
              <a:rPr lang="en-US" sz="3200" dirty="0" err="1" smtClean="0"/>
              <a:t>Tujuan</a:t>
            </a:r>
            <a:r>
              <a:rPr lang="en-US" sz="3200" dirty="0" smtClean="0"/>
              <a:t> lain </a:t>
            </a:r>
            <a:r>
              <a:rPr lang="en-US" sz="3200" dirty="0" err="1" smtClean="0"/>
              <a:t>dibentuknya</a:t>
            </a:r>
            <a:r>
              <a:rPr lang="en-US" sz="3200" dirty="0" smtClean="0"/>
              <a:t> Negara </a:t>
            </a:r>
            <a:r>
              <a:rPr lang="en-US" sz="3200" dirty="0" err="1" smtClean="0"/>
              <a:t>ialah</a:t>
            </a:r>
            <a:r>
              <a:rPr lang="en-US" sz="3200" dirty="0" smtClean="0"/>
              <a:t> </a:t>
            </a:r>
            <a:r>
              <a:rPr lang="en-US" sz="3200" dirty="0" err="1" smtClean="0"/>
              <a:t>memanusiakan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4035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Negara yang ideal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moralitas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pejabatnya</a:t>
            </a:r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Aristoteles –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monarkhi</a:t>
            </a:r>
            <a:r>
              <a:rPr lang="en-US" dirty="0" smtClean="0"/>
              <a:t> </a:t>
            </a:r>
            <a:r>
              <a:rPr lang="en-US" dirty="0" err="1" smtClean="0"/>
              <a:t>ideal,karena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orang yang </a:t>
            </a:r>
            <a:r>
              <a:rPr lang="en-US" dirty="0" err="1" smtClean="0"/>
              <a:t>bijak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realitasnya</a:t>
            </a:r>
            <a:r>
              <a:rPr lang="en-US" dirty="0" smtClean="0"/>
              <a:t> </a:t>
            </a:r>
            <a:r>
              <a:rPr lang="en-US" dirty="0" err="1" smtClean="0"/>
              <a:t>monarhi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sejahtera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Monarkhi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tirani</a:t>
            </a:r>
            <a:endParaRPr lang="en-US" dirty="0" smtClean="0"/>
          </a:p>
          <a:p>
            <a:r>
              <a:rPr lang="en-US" dirty="0" err="1" smtClean="0"/>
              <a:t>Aristokrasi</a:t>
            </a:r>
            <a:r>
              <a:rPr lang="en-US" dirty="0" smtClean="0"/>
              <a:t> : Negara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para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oligarkhi</a:t>
            </a:r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Aristoteles –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dibanding</a:t>
            </a:r>
            <a:r>
              <a:rPr lang="en-US" dirty="0" smtClean="0"/>
              <a:t> </a:t>
            </a:r>
            <a:r>
              <a:rPr lang="en-US" dirty="0" err="1" smtClean="0"/>
              <a:t>monarkhi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aristokrasi,sekalipun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Terimakasih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450425" cy="359931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Negara </a:t>
            </a:r>
            <a:r>
              <a:rPr lang="en-US" sz="4000" dirty="0" err="1" smtClean="0"/>
              <a:t>menurut</a:t>
            </a:r>
            <a:r>
              <a:rPr lang="en-US" sz="4000" dirty="0" smtClean="0"/>
              <a:t> Plato</a:t>
            </a:r>
            <a:endParaRPr lang="en-US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Negara </a:t>
            </a:r>
            <a:r>
              <a:rPr lang="en-US" sz="4000" dirty="0" err="1" smtClean="0"/>
              <a:t>menurut</a:t>
            </a:r>
            <a:r>
              <a:rPr lang="en-US" sz="4000" dirty="0" smtClean="0"/>
              <a:t> </a:t>
            </a:r>
            <a:r>
              <a:rPr lang="en-US" sz="4000" dirty="0" err="1" smtClean="0"/>
              <a:t>Aristoletes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Negara </a:t>
            </a:r>
            <a:r>
              <a:rPr lang="en-US" dirty="0" err="1" smtClean="0"/>
              <a:t>menurut</a:t>
            </a:r>
            <a:r>
              <a:rPr lang="en-US" dirty="0" smtClean="0"/>
              <a:t> Plato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6956154" cy="2906179"/>
          </a:xfrm>
        </p:spPr>
        <p:txBody>
          <a:bodyPr/>
          <a:lstStyle/>
          <a:p>
            <a:r>
              <a:rPr lang="en-US" dirty="0" smtClean="0"/>
              <a:t>Negara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kabajikan</a:t>
            </a:r>
            <a:r>
              <a:rPr lang="en-US" dirty="0" smtClean="0"/>
              <a:t> (</a:t>
            </a:r>
            <a:r>
              <a:rPr lang="en-US" i="1" dirty="0" smtClean="0"/>
              <a:t>virtue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err="1" smtClean="0"/>
              <a:t>Kebajikan</a:t>
            </a:r>
            <a:r>
              <a:rPr lang="en-US" dirty="0" smtClean="0"/>
              <a:t>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28578" y="2014151"/>
            <a:ext cx="5163422" cy="378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709916" cy="3599317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Menurut</a:t>
            </a:r>
            <a:r>
              <a:rPr lang="en-US" sz="2800" dirty="0" smtClean="0"/>
              <a:t> Plato </a:t>
            </a:r>
            <a:r>
              <a:rPr lang="en-US" sz="2800" dirty="0" err="1" smtClean="0"/>
              <a:t>membangun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identik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membangun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pendidikan</a:t>
            </a:r>
            <a:endParaRPr lang="en-US" sz="2800" dirty="0" smtClean="0"/>
          </a:p>
          <a:p>
            <a:r>
              <a:rPr lang="en-US" sz="2800" dirty="0" err="1" smtClean="0"/>
              <a:t>Bagi</a:t>
            </a:r>
            <a:r>
              <a:rPr lang="en-US" sz="2800" dirty="0" smtClean="0"/>
              <a:t> Plato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mengabaikan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– </a:t>
            </a:r>
            <a:r>
              <a:rPr lang="en-US" sz="2800" dirty="0" err="1" smtClean="0"/>
              <a:t>mengabaikan</a:t>
            </a:r>
            <a:r>
              <a:rPr lang="en-US" sz="2800" dirty="0" smtClean="0"/>
              <a:t> </a:t>
            </a:r>
            <a:r>
              <a:rPr lang="en-US" sz="2800" dirty="0" err="1" smtClean="0"/>
              <a:t>kebajikan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677" y="1978526"/>
            <a:ext cx="7932337" cy="359931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Negara yang </a:t>
            </a:r>
            <a:r>
              <a:rPr lang="en-US" sz="3600" dirty="0" err="1" smtClean="0"/>
              <a:t>mengabaikan</a:t>
            </a:r>
            <a:r>
              <a:rPr lang="en-US" sz="3600" dirty="0" smtClean="0"/>
              <a:t> </a:t>
            </a:r>
            <a:r>
              <a:rPr lang="en-US" sz="3600" dirty="0" err="1" smtClean="0"/>
              <a:t>kebajikan</a:t>
            </a:r>
            <a:r>
              <a:rPr lang="en-US" sz="3600" dirty="0" smtClean="0"/>
              <a:t>- </a:t>
            </a:r>
            <a:r>
              <a:rPr lang="en-US" sz="3600" dirty="0" err="1" smtClean="0"/>
              <a:t>mengabaikan</a:t>
            </a:r>
            <a:r>
              <a:rPr lang="en-US" sz="3600" dirty="0" smtClean="0"/>
              <a:t> </a:t>
            </a:r>
            <a:r>
              <a:rPr lang="en-US" sz="3600" dirty="0" err="1" smtClean="0"/>
              <a:t>jati</a:t>
            </a:r>
            <a:r>
              <a:rPr lang="en-US" sz="3600" dirty="0" smtClean="0"/>
              <a:t> </a:t>
            </a:r>
            <a:r>
              <a:rPr lang="en-US" sz="3600" dirty="0" err="1" smtClean="0"/>
              <a:t>dirinya</a:t>
            </a:r>
            <a:endParaRPr lang="en-US" sz="3600" dirty="0" smtClean="0"/>
          </a:p>
          <a:p>
            <a:r>
              <a:rPr lang="en-US" sz="3600" dirty="0" smtClean="0"/>
              <a:t>Negara </a:t>
            </a:r>
            <a:r>
              <a:rPr lang="en-US" sz="3600" dirty="0" err="1" smtClean="0"/>
              <a:t>haruslah</a:t>
            </a:r>
            <a:r>
              <a:rPr lang="en-US" sz="3600" dirty="0" smtClean="0"/>
              <a:t> </a:t>
            </a:r>
            <a:r>
              <a:rPr lang="en-US" sz="3600" dirty="0" err="1" smtClean="0"/>
              <a:t>dipimpin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orang yang </a:t>
            </a:r>
            <a:r>
              <a:rPr lang="en-US" sz="3600" dirty="0" err="1" smtClean="0"/>
              <a:t>bijak</a:t>
            </a:r>
            <a:r>
              <a:rPr lang="en-US" sz="3600" dirty="0" smtClean="0"/>
              <a:t> (</a:t>
            </a:r>
            <a:r>
              <a:rPr lang="en-US" sz="3600" i="1" dirty="0" smtClean="0"/>
              <a:t>the philosopher king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8241256" cy="2906179"/>
          </a:xfrm>
        </p:spPr>
        <p:txBody>
          <a:bodyPr/>
          <a:lstStyle/>
          <a:p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dianalogikan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319" y="3531656"/>
            <a:ext cx="9613863" cy="2404531"/>
          </a:xfrm>
        </p:spPr>
        <p:txBody>
          <a:bodyPr/>
          <a:lstStyle/>
          <a:p>
            <a:r>
              <a:rPr lang="en-US" dirty="0" smtClean="0"/>
              <a:t>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mendeteksi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menyembuhkan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dirty="0" err="1" smtClean="0"/>
              <a:t>kebajikan</a:t>
            </a:r>
            <a:r>
              <a:rPr lang="en-US" dirty="0" smtClean="0"/>
              <a:t>)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negarawan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, agar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9081516" cy="3599317"/>
          </a:xfrm>
        </p:spPr>
        <p:txBody>
          <a:bodyPr>
            <a:normAutofit lnSpcReduction="10000"/>
          </a:bodyPr>
          <a:lstStyle/>
          <a:p>
            <a:r>
              <a:rPr lang="en-US" sz="3600" dirty="0" err="1" smtClean="0"/>
              <a:t>Menurut</a:t>
            </a:r>
            <a:r>
              <a:rPr lang="en-US" sz="3600" dirty="0" smtClean="0"/>
              <a:t> Plato </a:t>
            </a:r>
            <a:r>
              <a:rPr lang="en-US" sz="3600" dirty="0" err="1" smtClean="0"/>
              <a:t>negara</a:t>
            </a:r>
            <a:r>
              <a:rPr lang="en-US" sz="3600" dirty="0" smtClean="0"/>
              <a:t> </a:t>
            </a:r>
            <a:r>
              <a:rPr lang="en-US" sz="3600" dirty="0" err="1" smtClean="0"/>
              <a:t>muncul,karena</a:t>
            </a:r>
            <a:r>
              <a:rPr lang="en-US" sz="3600" dirty="0" smtClean="0"/>
              <a:t> </a:t>
            </a:r>
            <a:r>
              <a:rPr lang="en-US" sz="3600" dirty="0" err="1" smtClean="0"/>
              <a:t>adanya</a:t>
            </a:r>
            <a:r>
              <a:rPr lang="en-US" sz="3600" dirty="0" smtClean="0"/>
              <a:t> </a:t>
            </a:r>
            <a:r>
              <a:rPr lang="en-US" sz="3600" dirty="0" err="1" smtClean="0"/>
              <a:t>hubungan</a:t>
            </a:r>
            <a:r>
              <a:rPr lang="en-US" sz="3600" dirty="0" smtClean="0"/>
              <a:t> </a:t>
            </a:r>
            <a:r>
              <a:rPr lang="en-US" sz="3600" dirty="0" err="1" smtClean="0"/>
              <a:t>timbal</a:t>
            </a:r>
            <a:r>
              <a:rPr lang="en-US" sz="3600" dirty="0" smtClean="0"/>
              <a:t> </a:t>
            </a:r>
            <a:r>
              <a:rPr lang="en-US" sz="3600" dirty="0" err="1" smtClean="0"/>
              <a:t>balik</a:t>
            </a:r>
            <a:r>
              <a:rPr lang="en-US" sz="3600" dirty="0" smtClean="0"/>
              <a:t> </a:t>
            </a:r>
            <a:r>
              <a:rPr lang="en-US" sz="3600" dirty="0" err="1" smtClean="0"/>
              <a:t>antar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endParaRPr lang="en-US" sz="3600" dirty="0" smtClean="0"/>
          </a:p>
          <a:p>
            <a:r>
              <a:rPr lang="en-US" sz="3600" dirty="0" err="1" smtClean="0"/>
              <a:t>Manusia</a:t>
            </a:r>
            <a:r>
              <a:rPr lang="en-US" sz="3600" dirty="0" smtClean="0"/>
              <a:t>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r>
              <a:rPr lang="en-US" sz="3600" dirty="0" smtClean="0"/>
              <a:t> </a:t>
            </a:r>
            <a:r>
              <a:rPr lang="en-US" sz="3600" dirty="0" err="1" smtClean="0"/>
              <a:t>tanpa</a:t>
            </a:r>
            <a:r>
              <a:rPr lang="en-US" sz="3600" dirty="0" smtClean="0"/>
              <a:t> orang lain,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karena</a:t>
            </a:r>
            <a:r>
              <a:rPr lang="en-US" sz="3600" dirty="0" smtClean="0"/>
              <a:t> </a:t>
            </a:r>
            <a:r>
              <a:rPr lang="en-US" sz="3600" dirty="0" err="1" smtClean="0"/>
              <a:t>itu</a:t>
            </a:r>
            <a:r>
              <a:rPr lang="en-US" sz="3600" dirty="0" smtClean="0"/>
              <a:t> Negara </a:t>
            </a:r>
            <a:r>
              <a:rPr lang="en-US" sz="3600" dirty="0" err="1" smtClean="0"/>
              <a:t>hadir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rangka</a:t>
            </a:r>
            <a:r>
              <a:rPr lang="en-US" sz="3600" dirty="0" smtClean="0"/>
              <a:t> </a:t>
            </a:r>
            <a:r>
              <a:rPr lang="en-US" sz="3600" dirty="0" err="1" smtClean="0"/>
              <a:t>melindungi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memperhatikan</a:t>
            </a:r>
            <a:r>
              <a:rPr lang="en-US" sz="3600" dirty="0" smtClean="0"/>
              <a:t> </a:t>
            </a:r>
            <a:r>
              <a:rPr lang="en-US" sz="3600" dirty="0" err="1" smtClean="0"/>
              <a:t>kebutuhan</a:t>
            </a:r>
            <a:r>
              <a:rPr lang="en-US" sz="3600" dirty="0" smtClean="0"/>
              <a:t> </a:t>
            </a:r>
            <a:r>
              <a:rPr lang="en-US" sz="3600" dirty="0" err="1" smtClean="0"/>
              <a:t>mereka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613860" cy="316072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Plato </a:t>
            </a:r>
            <a:r>
              <a:rPr lang="en-US" sz="3200" dirty="0" err="1" smtClean="0"/>
              <a:t>melarang</a:t>
            </a:r>
            <a:r>
              <a:rPr lang="en-US" sz="3200" dirty="0" smtClean="0"/>
              <a:t> </a:t>
            </a:r>
            <a:r>
              <a:rPr lang="en-US" sz="3200" dirty="0" err="1" smtClean="0"/>
              <a:t>pemilikan</a:t>
            </a:r>
            <a:r>
              <a:rPr lang="en-US" sz="3200" dirty="0" smtClean="0"/>
              <a:t> </a:t>
            </a:r>
            <a:r>
              <a:rPr lang="en-US" sz="3200" dirty="0" err="1" smtClean="0"/>
              <a:t>pribadi</a:t>
            </a:r>
            <a:r>
              <a:rPr lang="en-US" sz="3200" dirty="0" smtClean="0"/>
              <a:t> : </a:t>
            </a:r>
            <a:r>
              <a:rPr lang="en-US" sz="3200" dirty="0" err="1" smtClean="0"/>
              <a:t>uang,harta,keluarga,anak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isteri</a:t>
            </a:r>
            <a:endParaRPr lang="en-US" sz="3200" dirty="0" smtClean="0"/>
          </a:p>
          <a:p>
            <a:r>
              <a:rPr lang="en-US" sz="3200" dirty="0" err="1" smtClean="0"/>
              <a:t>Argumen</a:t>
            </a:r>
            <a:r>
              <a:rPr lang="en-US" sz="3200" dirty="0" smtClean="0"/>
              <a:t> Plato : </a:t>
            </a:r>
            <a:r>
              <a:rPr lang="en-US" sz="3200" dirty="0" err="1" smtClean="0"/>
              <a:t>nihilisme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endParaRPr lang="en-US" sz="3200" dirty="0" smtClean="0"/>
          </a:p>
          <a:p>
            <a:r>
              <a:rPr lang="en-US" sz="3200" dirty="0" err="1" smtClean="0"/>
              <a:t>Nihilisme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</a:t>
            </a:r>
            <a:r>
              <a:rPr lang="en-US" sz="3200" dirty="0" err="1" smtClean="0"/>
              <a:t>menghindarkan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                           </a:t>
            </a:r>
            <a:r>
              <a:rPr lang="en-US" sz="3200" dirty="0" err="1" smtClean="0"/>
              <a:t>pengaruh</a:t>
            </a:r>
            <a:r>
              <a:rPr lang="en-US" sz="3200" dirty="0" smtClean="0"/>
              <a:t> erosive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destruktif</a:t>
            </a:r>
            <a:endParaRPr lang="en-US" sz="3200" dirty="0" smtClean="0"/>
          </a:p>
          <a:p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613860" cy="290617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Plato </a:t>
            </a:r>
            <a:r>
              <a:rPr lang="en-US" sz="3600" dirty="0" err="1" smtClean="0"/>
              <a:t>mengemukakan</a:t>
            </a:r>
            <a:r>
              <a:rPr lang="en-US" sz="3600" dirty="0" smtClean="0"/>
              <a:t> </a:t>
            </a:r>
            <a:r>
              <a:rPr lang="en-US" sz="3600" dirty="0" err="1" smtClean="0"/>
              <a:t>gagasan</a:t>
            </a:r>
            <a:r>
              <a:rPr lang="en-US" sz="3600" dirty="0" smtClean="0"/>
              <a:t>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milik</a:t>
            </a:r>
            <a:r>
              <a:rPr lang="en-US" sz="3600" dirty="0" smtClean="0"/>
              <a:t> </a:t>
            </a:r>
            <a:r>
              <a:rPr lang="en-US" sz="3600" dirty="0" err="1" smtClean="0"/>
              <a:t>bersama,kolektivisme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komunisme</a:t>
            </a:r>
            <a:endParaRPr lang="en-US" sz="3600" dirty="0" smtClean="0"/>
          </a:p>
          <a:p>
            <a:r>
              <a:rPr lang="en-US" sz="3600" dirty="0" err="1" smtClean="0"/>
              <a:t>Intinya</a:t>
            </a:r>
            <a:r>
              <a:rPr lang="en-US" sz="3600" dirty="0" smtClean="0"/>
              <a:t> : </a:t>
            </a:r>
            <a:r>
              <a:rPr lang="en-US" sz="3600" dirty="0" err="1" smtClean="0"/>
              <a:t>uang,anak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wanita</a:t>
            </a:r>
            <a:r>
              <a:rPr lang="en-US" sz="3600" dirty="0" smtClean="0"/>
              <a:t> </a:t>
            </a:r>
            <a:r>
              <a:rPr lang="en-US" sz="3600" dirty="0" err="1" smtClean="0"/>
              <a:t>milik</a:t>
            </a:r>
            <a:r>
              <a:rPr lang="en-US" sz="3600" dirty="0" smtClean="0"/>
              <a:t> </a:t>
            </a:r>
            <a:r>
              <a:rPr lang="en-US" sz="3600" dirty="0" err="1" smtClean="0"/>
              <a:t>negara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milik</a:t>
            </a:r>
            <a:r>
              <a:rPr lang="en-US" sz="3600" dirty="0" smtClean="0"/>
              <a:t> </a:t>
            </a:r>
            <a:r>
              <a:rPr lang="en-US" sz="3600" dirty="0" err="1" smtClean="0"/>
              <a:t>bersama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0</TotalTime>
  <Words>2865</Words>
  <Application>WPS Presentation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Arial</vt:lpstr>
      <vt:lpstr>SimSun</vt:lpstr>
      <vt:lpstr>Wingdings</vt:lpstr>
      <vt:lpstr>Trebuchet MS</vt:lpstr>
      <vt:lpstr>Microsoft YaHei</vt:lpstr>
      <vt:lpstr>Arial Unicode MS</vt:lpstr>
      <vt:lpstr>Calibri</vt:lpstr>
      <vt:lpstr>Berlin</vt:lpstr>
      <vt:lpstr>Negara dalam Pemikiran Plato dan Aristoteles</vt:lpstr>
      <vt:lpstr>Materi Kuliah</vt:lpstr>
      <vt:lpstr>Negara menurut Plato</vt:lpstr>
      <vt:lpstr>Lanjutan….</vt:lpstr>
      <vt:lpstr>Lanjutan….</vt:lpstr>
      <vt:lpstr>Lanjutan…..</vt:lpstr>
      <vt:lpstr>Lanjutan….</vt:lpstr>
      <vt:lpstr>Lanjutan…..</vt:lpstr>
      <vt:lpstr>Lanjutan…</vt:lpstr>
      <vt:lpstr>Lanjutan…</vt:lpstr>
      <vt:lpstr>Pemikiran Aristoteles</vt:lpstr>
      <vt:lpstr>Lanjutan…</vt:lpstr>
      <vt:lpstr>Lanjutan…</vt:lpstr>
      <vt:lpstr>Lanjutan….</vt:lpstr>
      <vt:lpstr>Lanjutan…..</vt:lpstr>
      <vt:lpstr>Lanjutan….</vt:lpstr>
      <vt:lpstr>Terimakasih…..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Negara dalam Pemikiran Plato dan Aristoteles</dc:title>
  <dc:creator>USER</dc:creator>
  <cp:lastModifiedBy>LENOVO</cp:lastModifiedBy>
  <cp:revision>10</cp:revision>
  <dcterms:created xsi:type="dcterms:W3CDTF">2019-03-03T12:56:00Z</dcterms:created>
  <dcterms:modified xsi:type="dcterms:W3CDTF">2019-03-13T00:51:06Z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