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F10-913F-45AE-BA23-2DF9934ECD5C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ED98-F2DE-46BC-B904-EA11DD82A97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F10-913F-45AE-BA23-2DF9934ECD5C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ED98-F2DE-46BC-B904-EA11DD82A9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F10-913F-45AE-BA23-2DF9934ECD5C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ED98-F2DE-46BC-B904-EA11DD82A9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F10-913F-45AE-BA23-2DF9934ECD5C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ED98-F2DE-46BC-B904-EA11DD82A97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F10-913F-45AE-BA23-2DF9934ECD5C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ED98-F2DE-46BC-B904-EA11DD82A9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F10-913F-45AE-BA23-2DF9934ECD5C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ED98-F2DE-46BC-B904-EA11DD82A9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F10-913F-45AE-BA23-2DF9934ECD5C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ED98-F2DE-46BC-B904-EA11DD82A9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F10-913F-45AE-BA23-2DF9934ECD5C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ED98-F2DE-46BC-B904-EA11DD82A9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F10-913F-45AE-BA23-2DF9934ECD5C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ED98-F2DE-46BC-B904-EA11DD82A9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F10-913F-45AE-BA23-2DF9934ECD5C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ED98-F2DE-46BC-B904-EA11DD82A9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AF10-913F-45AE-BA23-2DF9934ECD5C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9ED98-F2DE-46BC-B904-EA11DD82A9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4D27AF10-913F-45AE-BA23-2DF9934ECD5C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FAA9ED98-F2DE-46BC-B904-EA11DD82A97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447800"/>
            <a:ext cx="7696200" cy="4191000"/>
          </a:xfrm>
        </p:spPr>
        <p:txBody>
          <a:bodyPr/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</a:rPr>
              <a:t>Teori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adalah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konseptualisasi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atau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penjelasan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logis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empiris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tentang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fenomena</a:t>
            </a:r>
            <a:r>
              <a:rPr lang="en-US" sz="2800" dirty="0" smtClean="0">
                <a:solidFill>
                  <a:schemeClr val="tx1"/>
                </a:solidFill>
              </a:rPr>
              <a:t> (Little John &amp; Foss)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</a:rPr>
              <a:t>Teori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adalah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usaha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menjelaskan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atau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mendeskripsikan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tentang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bagaimana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sesuatu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terjadi</a:t>
            </a:r>
            <a:endParaRPr lang="en-US" sz="2800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990599"/>
          </a:xfrm>
        </p:spPr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0" y="3733800"/>
            <a:ext cx="47625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4390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Terbatas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ctr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menjelaskan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hal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Relatif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	: </a:t>
            </a:r>
          </a:p>
          <a:p>
            <a:pPr algn="ctr"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diciptakan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individu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8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perspektifnya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masing-masing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bersifat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statis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selalu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dimodifikasi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perkembangan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masyarakatnya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850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633222" indent="-514350" algn="just">
              <a:lnSpc>
                <a:spcPct val="110000"/>
              </a:lnSpc>
              <a:spcBef>
                <a:spcPts val="0"/>
              </a:spcBef>
              <a:buFont typeface="Wingdings 3"/>
              <a:buAutoNum type="arabicPeriod"/>
              <a:defRPr/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Mengorganisasikan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menyimpulkan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pengetahuan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sesuatu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hal</a:t>
            </a:r>
            <a:r>
              <a:rPr lang="en-US" dirty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Hasilnya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akan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berupa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teori-teori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dipakai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sebagai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rujukan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dasar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bagi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upaya-upaya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studi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berikutnya</a:t>
            </a:r>
            <a:r>
              <a:rPr lang="en-US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33222" indent="-514350" algn="just">
              <a:lnSpc>
                <a:spcPct val="110000"/>
              </a:lnSpc>
              <a:spcBef>
                <a:spcPts val="0"/>
              </a:spcBef>
              <a:buFont typeface="Wingdings 3"/>
              <a:buAutoNum type="arabicPeriod"/>
              <a:defRPr/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Memfokuskan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terhadap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hal-hal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obyek-obyek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tertentu</a:t>
            </a:r>
            <a:r>
              <a:rPr lang="en-US" dirty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pada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dasarnya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hanya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menjelaskan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suatu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hal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bukan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banyak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hal</a:t>
            </a:r>
            <a:r>
              <a:rPr lang="en-US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33222" indent="-514350" algn="just">
              <a:lnSpc>
                <a:spcPct val="110000"/>
              </a:lnSpc>
              <a:spcBef>
                <a:spcPts val="0"/>
              </a:spcBef>
              <a:buFont typeface="Wingdings 3"/>
              <a:buAutoNum type="arabicPeriod"/>
              <a:defRPr/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Menjelaskan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yaitu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harus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mempu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membuat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suatu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penjelasan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hal</a:t>
            </a:r>
            <a:r>
              <a:rPr lang="en-US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diamatinya</a:t>
            </a:r>
            <a:r>
              <a:rPr lang="en-US" dirty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Penjelasan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tidak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hanya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berguna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untuk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memahami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pola-pola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hubungan-hubungan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tetapi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juga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untuk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menginterpretasikan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peristiwa-peristiwa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tertentu</a:t>
            </a:r>
            <a:r>
              <a:rPr lang="en-US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33222" indent="-514350" algn="just">
              <a:lnSpc>
                <a:spcPct val="110000"/>
              </a:lnSpc>
              <a:spcBef>
                <a:spcPts val="0"/>
              </a:spcBef>
              <a:buFont typeface="Wingdings 3"/>
              <a:buAutoNum type="arabicPeriod"/>
              <a:defRPr/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Pengamatan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yaitu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menunjukkan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bahwa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tidak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saja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menjelaskan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apa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sebaiknya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diamati</a:t>
            </a:r>
            <a:r>
              <a:rPr lang="en-US" dirty="0">
                <a:latin typeface="Calibri" pitchFamily="34" charset="0"/>
                <a:cs typeface="Calibri" pitchFamily="34" charset="0"/>
              </a:rPr>
              <a:t>;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tapi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juga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memberikan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petunjuk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bagaimana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cara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mengamatinya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874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698500" indent="-51435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 startAt="5"/>
              <a:defRPr/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Membuat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prediksi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yaitu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meskipun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kejadian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diamati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berlaku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pada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masa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lalu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namun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berdasarkan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data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hasil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pengamatan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dibuat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suatu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perkiraan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tentang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keadaan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bakal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terjadi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dalam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kehidupan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di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masa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sekarang</a:t>
            </a:r>
            <a:r>
              <a:rPr lang="en-US" dirty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Fungsi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prediksi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terutama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sekali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penting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bagi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bidang-bidang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kajian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komunikasi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terapan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seperti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persuasi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perubahan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sikap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komunikasi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dalam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organisasi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dinamika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kelompok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kecil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periklanan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hubungan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masyarakat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media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massa</a:t>
            </a:r>
            <a:r>
              <a:rPr lang="en-US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98500" indent="-51435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 startAt="5"/>
              <a:defRPr/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Fungsi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Heuristik</a:t>
            </a:r>
            <a:r>
              <a:rPr lang="en-US" dirty="0">
                <a:latin typeface="Calibri" pitchFamily="34" charset="0"/>
                <a:cs typeface="Calibri" pitchFamily="34" charset="0"/>
              </a:rPr>
              <a:t>/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Heurisme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mampu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merangsang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penelitian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upaya-upaya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penelitian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selanjutnya</a:t>
            </a:r>
            <a:r>
              <a:rPr lang="en-US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98500" indent="-51435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 startAt="5"/>
              <a:defRPr/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Fungsi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publikasi</a:t>
            </a:r>
            <a:r>
              <a:rPr lang="en-US" dirty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harus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dipublikasikan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didiskusikan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terbuka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terhadap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kritikan-kritikan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Dengan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cara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maka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modifikasi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upaya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penyempurnaan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akan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dilakukan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98500" indent="-51435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 startAt="5"/>
              <a:defRPr/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Fungsi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normatif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dimana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asumsi-asumsi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kemudian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berkembang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menjadi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normanorma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nilai-nilai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dipegang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dalam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kehidupan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sehari-hari</a:t>
            </a:r>
            <a:r>
              <a:rPr lang="en-US" dirty="0">
                <a:latin typeface="Calibri" pitchFamily="34" charset="0"/>
                <a:cs typeface="Calibri" pitchFamily="34" charset="0"/>
              </a:rPr>
              <a:t>.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dikatakan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dapat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berfungsi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sebagai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sarana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pengendali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atau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pengontrol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tingkah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laku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kehidupan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manusia</a:t>
            </a:r>
            <a:r>
              <a:rPr lang="en-US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698500" indent="-51435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 startAt="5"/>
              <a:defRPr/>
            </a:pPr>
            <a:r>
              <a:rPr lang="en-US" dirty="0" err="1">
                <a:latin typeface="Calibri" pitchFamily="34" charset="0"/>
                <a:cs typeface="Calibri" pitchFamily="34" charset="0"/>
              </a:rPr>
              <a:t>Generatif</a:t>
            </a:r>
            <a:r>
              <a:rPr lang="en-US" dirty="0">
                <a:latin typeface="Calibri" pitchFamily="34" charset="0"/>
                <a:cs typeface="Calibri" pitchFamily="34" charset="0"/>
              </a:rPr>
              <a:t> .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Menurut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pandangan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aliran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ini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teori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juga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berfungsi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sebagai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sarana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perubahan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sosial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kultural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serta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sarana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untuk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menciptakan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pola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cara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kehidupan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baru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26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KONSEP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. Dari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simbol</a:t>
            </a:r>
            <a:r>
              <a:rPr lang="en-US" dirty="0" smtClean="0"/>
              <a:t> yang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abstrak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konkret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072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 </a:t>
            </a:r>
            <a:r>
              <a:rPr lang="en-US" dirty="0" err="1" smtClean="0"/>
              <a:t>antara</a:t>
            </a:r>
            <a:r>
              <a:rPr lang="en-US" dirty="0" smtClean="0"/>
              <a:t> 2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: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jika</a:t>
            </a:r>
            <a:r>
              <a:rPr lang="en-US" i="1" dirty="0" smtClean="0">
                <a:solidFill>
                  <a:srgbClr val="FF0000"/>
                </a:solidFill>
              </a:rPr>
              <a:t>…….</a:t>
            </a:r>
            <a:r>
              <a:rPr lang="en-US" i="1" dirty="0" err="1" smtClean="0">
                <a:solidFill>
                  <a:srgbClr val="FF0000"/>
                </a:solidFill>
              </a:rPr>
              <a:t>maka</a:t>
            </a:r>
            <a:r>
              <a:rPr lang="en-US" i="1" dirty="0" smtClean="0">
                <a:solidFill>
                  <a:srgbClr val="FF0000"/>
                </a:solidFill>
              </a:rPr>
              <a:t>……..</a:t>
            </a:r>
          </a:p>
          <a:p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	1.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kausalitas</a:t>
            </a:r>
            <a:r>
              <a:rPr lang="en-US" dirty="0" smtClean="0"/>
              <a:t> (</a:t>
            </a:r>
            <a:r>
              <a:rPr lang="en-US" dirty="0" err="1" smtClean="0"/>
              <a:t>sebab-akibat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korelasional</a:t>
            </a:r>
            <a:r>
              <a:rPr lang="en-US" dirty="0" smtClean="0"/>
              <a:t> (</a:t>
            </a:r>
            <a:r>
              <a:rPr lang="en-US" dirty="0" err="1" smtClean="0"/>
              <a:t>positif-negatif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	3.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teoretis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konsep-konsep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: kata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transparansi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243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609600"/>
            <a:ext cx="7924800" cy="5105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983182" y="1066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733800" y="2625436"/>
            <a:ext cx="1600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preposisi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934691" y="4218709"/>
            <a:ext cx="127461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544291" y="3657600"/>
            <a:ext cx="0" cy="477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440382" y="1981200"/>
            <a:ext cx="0" cy="6165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9847715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170</TotalTime>
  <Words>363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Horizon</vt:lpstr>
      <vt:lpstr>Teori </vt:lpstr>
      <vt:lpstr>Ciri umum teori sosial </vt:lpstr>
      <vt:lpstr>Fungsi teori </vt:lpstr>
      <vt:lpstr>PowerPoint Presentation</vt:lpstr>
      <vt:lpstr>KONSEP</vt:lpstr>
      <vt:lpstr>PROPOSISI</vt:lpstr>
      <vt:lpstr>PowerPoint Presentation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</dc:title>
  <dc:creator>BU FAJAR</dc:creator>
  <cp:lastModifiedBy>BU FAJAR</cp:lastModifiedBy>
  <cp:revision>5</cp:revision>
  <dcterms:created xsi:type="dcterms:W3CDTF">2020-03-17T22:28:39Z</dcterms:created>
  <dcterms:modified xsi:type="dcterms:W3CDTF">2020-03-18T04:00:16Z</dcterms:modified>
</cp:coreProperties>
</file>