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05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0AFBBD-7866-4802-A5D7-18919F2A1CEB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D941126-EA6D-4B39-99E8-F27391E086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 PEMBANGUNAN BERKELANJUTAN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65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(spatial planning).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pembangunnan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r>
              <a:rPr lang="en-US" dirty="0" err="1" smtClean="0"/>
              <a:t>Penerapan</a:t>
            </a:r>
            <a:r>
              <a:rPr lang="en-US" dirty="0" smtClean="0"/>
              <a:t> AMDAL </a:t>
            </a:r>
          </a:p>
          <a:p>
            <a:r>
              <a:rPr lang="en-US" dirty="0" err="1" smtClean="0"/>
              <a:t>Rehabilitasi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kritis</a:t>
            </a:r>
            <a:endParaRPr lang="en-US" dirty="0" smtClean="0"/>
          </a:p>
          <a:p>
            <a:r>
              <a:rPr lang="en-US" dirty="0" smtClean="0"/>
              <a:t>Usaha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err="1" smtClean="0"/>
              <a:t>Resep</a:t>
            </a:r>
            <a:r>
              <a:rPr lang="en-US" sz="3200" dirty="0" smtClean="0"/>
              <a:t> </a:t>
            </a:r>
            <a:r>
              <a:rPr lang="en-US" sz="3200" dirty="0" err="1" smtClean="0"/>
              <a:t>strategis</a:t>
            </a:r>
            <a:r>
              <a:rPr lang="en-US" sz="3200" dirty="0" smtClean="0"/>
              <a:t> </a:t>
            </a:r>
            <a:r>
              <a:rPr lang="en-US" sz="3200" dirty="0" err="1" smtClean="0"/>
              <a:t>penerapan</a:t>
            </a:r>
            <a:r>
              <a:rPr lang="en-US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berkelanjutan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56823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“strong sustainability” has serious implications for urban form, for the material basis of urban life and for community social relationship that must be expressed as practical measures in planning. </a:t>
            </a:r>
          </a:p>
          <a:p>
            <a:pPr marL="0" indent="0">
              <a:buNone/>
            </a:pP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: these measures must emphasize the efficient use of urban space, reducing consumption of material </a:t>
            </a:r>
            <a:r>
              <a:rPr lang="en-US" dirty="0" err="1" smtClean="0"/>
              <a:t>nad</a:t>
            </a:r>
            <a:r>
              <a:rPr lang="en-US" dirty="0" smtClean="0"/>
              <a:t> energy resources, improving community livability, and organizing administrative and planning processes which can deal sensitively and comprehensively with the attendant socioeconomic and ecological complexities.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800" dirty="0" smtClean="0"/>
              <a:t>Rees </a:t>
            </a:r>
            <a:r>
              <a:rPr lang="en-US" sz="2800" dirty="0" err="1" smtClean="0"/>
              <a:t>dan</a:t>
            </a:r>
            <a:r>
              <a:rPr lang="en-US" sz="2800" dirty="0" smtClean="0"/>
              <a:t> Roseland </a:t>
            </a:r>
            <a:r>
              <a:rPr lang="en-US" sz="2800" dirty="0" err="1" smtClean="0"/>
              <a:t>merumuskan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diaplikasikan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perkotaan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: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3710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sarat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diorientasikan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r>
              <a:rPr lang="en-US" dirty="0" smtClean="0"/>
              <a:t>Pembangunan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seksama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endParaRPr lang="en-US" dirty="0" smtClean="0"/>
          </a:p>
          <a:p>
            <a:r>
              <a:rPr lang="en-US" dirty="0" smtClean="0"/>
              <a:t>Pembangunan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smtClean="0"/>
              <a:t>Pembangunan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terselenggaranya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endParaRPr lang="en-US" dirty="0" smtClean="0"/>
          </a:p>
          <a:p>
            <a:r>
              <a:rPr lang="en-US" dirty="0" smtClean="0"/>
              <a:t>Pembangunan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yang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senantiasa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aktual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100" dirty="0" smtClean="0"/>
              <a:t>Pembangunan </a:t>
            </a:r>
            <a:r>
              <a:rPr lang="en-US" sz="3100" dirty="0" err="1" smtClean="0"/>
              <a:t>berwawasan</a:t>
            </a:r>
            <a:r>
              <a:rPr lang="en-US" sz="3100" dirty="0" smtClean="0"/>
              <a:t> </a:t>
            </a:r>
            <a:r>
              <a:rPr lang="en-US" sz="3100" dirty="0" err="1" smtClean="0"/>
              <a:t>lingkungan</a:t>
            </a:r>
            <a:r>
              <a:rPr lang="en-US" sz="3100" dirty="0" smtClean="0"/>
              <a:t> </a:t>
            </a:r>
            <a:r>
              <a:rPr lang="en-US" sz="3100" dirty="0" err="1" smtClean="0"/>
              <a:t>menghendaki</a:t>
            </a:r>
            <a:r>
              <a:rPr lang="en-US" sz="3100" dirty="0" smtClean="0"/>
              <a:t> </a:t>
            </a:r>
            <a:r>
              <a:rPr lang="en-US" sz="3100" dirty="0" err="1" smtClean="0"/>
              <a:t>syarat-syarat</a:t>
            </a:r>
            <a:r>
              <a:rPr lang="en-US" sz="3100" dirty="0" smtClean="0"/>
              <a:t> </a:t>
            </a:r>
            <a:r>
              <a:rPr lang="en-US" sz="3100" dirty="0" err="1" smtClean="0"/>
              <a:t>seperti</a:t>
            </a:r>
            <a:r>
              <a:rPr lang="en-US" sz="3100" dirty="0" smtClean="0"/>
              <a:t> </a:t>
            </a:r>
            <a:r>
              <a:rPr lang="en-US" sz="3100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8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campur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dukungan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yang </a:t>
            </a:r>
            <a:r>
              <a:rPr lang="en-US" dirty="0" err="1" smtClean="0"/>
              <a:t>berbasis</a:t>
            </a:r>
            <a:r>
              <a:rPr lang="en-US" dirty="0" smtClean="0"/>
              <a:t> sumberdaya</a:t>
            </a:r>
          </a:p>
          <a:p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keterpaduan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yurisdiksi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proses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terinformasikan</a:t>
            </a:r>
            <a:r>
              <a:rPr lang="en-US" dirty="0" smtClean="0"/>
              <a:t>, </a:t>
            </a:r>
            <a:r>
              <a:rPr lang="en-US" dirty="0" err="1" smtClean="0"/>
              <a:t>terbuka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Mengintegrasikan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(</a:t>
            </a:r>
            <a:r>
              <a:rPr lang="en-US" sz="2800" dirty="0" err="1" smtClean="0"/>
              <a:t>Hegley</a:t>
            </a:r>
            <a:r>
              <a:rPr lang="en-US" sz="2800" dirty="0" smtClean="0"/>
              <a:t>, </a:t>
            </a:r>
            <a:r>
              <a:rPr lang="en-US" sz="2800" dirty="0" err="1" smtClean="0"/>
              <a:t>Jr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2606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1437</TotalTime>
  <Words>344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STRATEGI PEMBANGUNAN BERKELANJUTAN</vt:lpstr>
      <vt:lpstr>Resep strategis penerapan konsep pembangunan berkelanjutan</vt:lpstr>
      <vt:lpstr>Rees dan Roseland merumuskan pembangunan berkelanjutan yang diaplikasikan ke dalam pembangunan perkotaan seperti berikut: </vt:lpstr>
      <vt:lpstr>Pembangunan berwawasan lingkungan menghendaki syarat-syarat seperti berikut:</vt:lpstr>
      <vt:lpstr>Strategi bagi pembangunan berkelanjutan (Hegley, Jr)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 PEMBANGUNAN BERKELANJUTAN</dc:title>
  <dc:creator>Widati</dc:creator>
  <cp:lastModifiedBy>Widati</cp:lastModifiedBy>
  <cp:revision>15</cp:revision>
  <dcterms:created xsi:type="dcterms:W3CDTF">2017-03-08T04:39:57Z</dcterms:created>
  <dcterms:modified xsi:type="dcterms:W3CDTF">2019-03-29T01:21:32Z</dcterms:modified>
</cp:coreProperties>
</file>