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3.jpeg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8467" y="0"/>
            <a:ext cx="12200467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b="1">
                <a:solidFill>
                  <a:srgbClr val="FF0000"/>
                </a:solidFill>
              </a:rPr>
              <a:t>STRUKTUR SOSIAL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/>
              <a:t>disusun:</a:t>
            </a:r>
            <a:endParaRPr lang="en-US"/>
          </a:p>
          <a:p>
            <a:r>
              <a:rPr lang="en-US"/>
              <a:t>Dr.Guno Tri Tjahjoko,MA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DIMENSI SOSIAL MASYARKAT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Talcott Parsons memaparkan teori aksi (</a:t>
            </a:r>
            <a:r>
              <a:rPr lang="en-US" i="1"/>
              <a:t>action theory</a:t>
            </a:r>
            <a:r>
              <a:rPr lang="en-US"/>
              <a:t>)- dia menyatakan bahwa kehidupan masyarakat dikenal dengan sistem umum dari aksi manusia (</a:t>
            </a:r>
            <a:r>
              <a:rPr lang="en-US" i="1"/>
              <a:t>general system of human action</a:t>
            </a:r>
            <a:r>
              <a:rPr lang="en-US"/>
              <a:t>) yang mencakup empat subsistem :</a:t>
            </a:r>
            <a:endParaRPr lang="en-US"/>
          </a:p>
          <a:p>
            <a:r>
              <a:rPr lang="en-US"/>
              <a:t>1.organisme</a:t>
            </a:r>
            <a:endParaRPr lang="en-US"/>
          </a:p>
          <a:p>
            <a:r>
              <a:rPr lang="en-US"/>
              <a:t>2.kepribadian</a:t>
            </a:r>
            <a:endParaRPr lang="en-US"/>
          </a:p>
          <a:p>
            <a:r>
              <a:rPr lang="en-US"/>
              <a:t>3.sistem sosial</a:t>
            </a:r>
            <a:endParaRPr lang="en-US"/>
          </a:p>
          <a:p>
            <a:r>
              <a:rPr lang="en-US"/>
              <a:t>4.sistem kebudayaan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suatu masyarakat dapat dianalisa dari sudut fungsional, sebagai berikut :</a:t>
            </a:r>
            <a:endParaRPr lang="en-US"/>
          </a:p>
          <a:p>
            <a:r>
              <a:rPr lang="en-US"/>
              <a:t>1.fungsi mempertahankan pola (</a:t>
            </a:r>
            <a:r>
              <a:rPr lang="en-US" i="1"/>
              <a:t>pattern maintenance</a:t>
            </a:r>
            <a:r>
              <a:rPr lang="en-US"/>
              <a:t>)</a:t>
            </a:r>
            <a:endParaRPr lang="en-US"/>
          </a:p>
          <a:p>
            <a:r>
              <a:rPr lang="en-US"/>
              <a:t>2.fungsi integrasi </a:t>
            </a:r>
            <a:endParaRPr lang="en-US"/>
          </a:p>
          <a:p>
            <a:r>
              <a:rPr lang="en-US"/>
              <a:t>3.fungsi pencapaian tujuan (</a:t>
            </a:r>
            <a:r>
              <a:rPr lang="en-US" i="1"/>
              <a:t>goal attainment</a:t>
            </a:r>
            <a:r>
              <a:rPr lang="en-US"/>
              <a:t>)</a:t>
            </a:r>
            <a:endParaRPr lang="en-US"/>
          </a:p>
          <a:p>
            <a:r>
              <a:rPr lang="en-US"/>
              <a:t>4.fungsi adaptasi 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REFLEKSI SOSIOLOGI POLITIK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Apa relasi struktur sosial dengan politik ?</a:t>
            </a:r>
            <a:endParaRPr lang="en-US"/>
          </a:p>
          <a:p>
            <a:r>
              <a:rPr lang="en-US"/>
              <a:t>Apa relasi struktur sosial dengan demokrasi ?</a:t>
            </a:r>
            <a:endParaRPr lang="en-US"/>
          </a:p>
          <a:p>
            <a:r>
              <a:rPr lang="en-US"/>
              <a:t>Apa relasi struktur sosial dengan kekuasaan ?</a:t>
            </a:r>
            <a:endParaRPr lang="en-US"/>
          </a:p>
          <a:p>
            <a:r>
              <a:rPr lang="en-US"/>
              <a:t>Apa relasi struktur sosial dengan kampanye caleg ?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885" y="591820"/>
            <a:ext cx="10972800" cy="582613"/>
          </a:xfrm>
        </p:spPr>
        <p:txBody>
          <a:bodyPr/>
          <a:p>
            <a:r>
              <a:rPr lang="en-US">
                <a:sym typeface="+mn-ea"/>
              </a:rPr>
              <a:t>REFLEKSI SOSIOLOGI POLITIK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Dengan memahami struktur sosial dalam masyarakat,maka dapat dipetakan bagaimana seorang caleg mendapat dukungan</a:t>
            </a:r>
            <a:endParaRPr lang="en-US"/>
          </a:p>
          <a:p>
            <a:r>
              <a:rPr lang="en-US"/>
              <a:t>Memahami struktur sosial masyarakat penting bagi elite politik dalam menanamkan pengaruhnya dan memengaruhi perilaku pemilih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Dengan elite menguasai struktur masyarakat di suatu Daerah Pemilihan (Dapil),maka dia dapat menerapkan kampanye yang menjawab kebutuhan masyarakat</a:t>
            </a:r>
            <a:endParaRPr lang="en-US"/>
          </a:p>
          <a:p>
            <a:r>
              <a:rPr lang="en-US"/>
              <a:t>Salah satu unsur dalam struktur sosial ialah ekonomi masyarakat - caleg perlu mendapatkan data penghasilan masyarakat untuk menawarkan isu kampanye yang menjawab kebutuhan mereka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Terimakasih atas perhatiannya....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materi kuliah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1.struktur dan dimensi masyarakat</a:t>
            </a:r>
            <a:endParaRPr lang="en-US"/>
          </a:p>
          <a:p>
            <a:r>
              <a:rPr lang="en-US"/>
              <a:t>2.struktur sosial</a:t>
            </a:r>
            <a:endParaRPr lang="en-US"/>
          </a:p>
          <a:p>
            <a:r>
              <a:rPr lang="en-US"/>
              <a:t>3.dimensi struktur sosial masyarakat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56235"/>
            <a:ext cx="10972800" cy="582613"/>
          </a:xfrm>
        </p:spPr>
        <p:txBody>
          <a:bodyPr/>
          <a:p>
            <a:r>
              <a:rPr lang="en-US"/>
              <a:t>STRUKTUR DAN DIMENSI MASYARAKAT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6685"/>
            <a:ext cx="10972800" cy="4953000"/>
          </a:xfrm>
        </p:spPr>
        <p:txBody>
          <a:bodyPr/>
          <a:p>
            <a:r>
              <a:rPr lang="en-US"/>
              <a:t>Istilah masyarakat dalam Sosiologi jarang dirumuskan dengan tegas</a:t>
            </a:r>
            <a:endParaRPr lang="en-US"/>
          </a:p>
          <a:p>
            <a:r>
              <a:rPr lang="en-US"/>
              <a:t>Siapa yang dimaksud masyarakat ?</a:t>
            </a:r>
            <a:endParaRPr lang="en-US"/>
          </a:p>
          <a:p>
            <a:r>
              <a:rPr lang="en-US"/>
              <a:t>Para sosiolog abad ke 19 cenderung membedakan masyarakat dalam dua kategori, yakni : (1) sederhana (jelata) dan 2 modern 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argumen mereka ialah untuk membedakan masyarakat yang buta huruf dan melek huruf</a:t>
            </a:r>
            <a:endParaRPr lang="en-US"/>
          </a:p>
          <a:p>
            <a:r>
              <a:rPr lang="en-US"/>
              <a:t> Emile Durkheim membedakan masyarakat dalam 2 kategori, yakni : (1) struktur organik dan (2) masyarakat yang memiliki diferensiasi komplek</a:t>
            </a:r>
            <a:endParaRPr lang="en-US"/>
          </a:p>
          <a:p>
            <a:r>
              <a:rPr lang="en-US"/>
              <a:t>Dalam era demokrasi totaliter terwujud masyarakat yang terbuka dan masyarakat tertutup</a:t>
            </a:r>
            <a:endParaRPr lang="en-US"/>
          </a:p>
          <a:p>
            <a:r>
              <a:rPr lang="en-US"/>
              <a:t>Di era Orde Baru masyarakat dikendalikan oleh Pemerintah, mereka yang oposisi dberangus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di era reformasi,karena media diberi kebebasan, maka muncullah masyarakat terbuka</a:t>
            </a:r>
            <a:endParaRPr lang="en-US"/>
          </a:p>
          <a:p>
            <a:r>
              <a:rPr lang="en-US"/>
              <a:t>masyarakat bisa mendapatkan informasi dengan obyektif dan bebas berpendapat (bertanggungjawab)</a:t>
            </a:r>
            <a:endParaRPr lang="en-US"/>
          </a:p>
          <a:p>
            <a:r>
              <a:rPr lang="en-US"/>
              <a:t>dampak dari bergulirnya demokrasi (1998), maka kita memasuki masyarakat yang terbuka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Menurut Soekanto yang disebut masyarakat, sebagai berikut :</a:t>
            </a:r>
            <a:endParaRPr lang="en-US"/>
          </a:p>
          <a:p>
            <a:r>
              <a:rPr lang="en-US"/>
              <a:t>1.manusia yang hidup bersama dalam suatu wilayah (tidak ada batasan jumlah)</a:t>
            </a:r>
            <a:endParaRPr lang="en-US"/>
          </a:p>
          <a:p>
            <a:r>
              <a:rPr lang="en-US"/>
              <a:t>2.mereka bergaul dalam jangka waktu yang lama</a:t>
            </a:r>
            <a:endParaRPr lang="en-US"/>
          </a:p>
          <a:p>
            <a:r>
              <a:rPr lang="en-US"/>
              <a:t>3.adanya kesadaran bahwa setiap manusia merupakan bagian dari satu kesatuan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4. adanya nilai-nilai dan norma yang menjadi patokan bagi perilaku yang dianggap pantas</a:t>
            </a:r>
            <a:endParaRPr lang="en-US"/>
          </a:p>
          <a:p>
            <a:r>
              <a:rPr lang="en-US"/>
              <a:t>5.menghasilkan kebudayaan dan mengembangkan kebudayaan</a:t>
            </a:r>
            <a:endParaRPr lang="en-US"/>
          </a:p>
          <a:p>
            <a:r>
              <a:rPr lang="en-US"/>
              <a:t> Demokrasi adalah suatu budaya yang dikembangkan di Barat</a:t>
            </a:r>
            <a:endParaRPr lang="en-US"/>
          </a:p>
          <a:p>
            <a:r>
              <a:rPr lang="en-US"/>
              <a:t>Demokrasi ialah dari,oleh dan untuk rakyat</a:t>
            </a:r>
            <a:endParaRPr lang="en-US"/>
          </a:p>
          <a:p>
            <a:r>
              <a:rPr lang="en-US"/>
              <a:t>Demokrasi Indonesia berbasis pada musyawarah dan mufakat di desa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STRUKTUR SOSIAL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Munculnya struktur sosial dengan tujuan mendeskripsikan kelompok.</a:t>
            </a:r>
            <a:endParaRPr lang="en-US"/>
          </a:p>
          <a:p>
            <a:r>
              <a:rPr lang="en-US"/>
              <a:t>Menurut Radcliffe-Brown ada tiga tujuan, yakni :</a:t>
            </a:r>
            <a:endParaRPr lang="en-US"/>
          </a:p>
          <a:p>
            <a:r>
              <a:rPr lang="en-US"/>
              <a:t>1.membedakan penjelasan dan diskripsi dalam kebudayaan</a:t>
            </a:r>
            <a:endParaRPr lang="en-US"/>
          </a:p>
          <a:p>
            <a:r>
              <a:rPr lang="en-US"/>
              <a:t>2.membatasi isi dari hubungan sosial dan menarik prinsip formal yang dijadikan dasar</a:t>
            </a:r>
            <a:endParaRPr lang="en-US"/>
          </a:p>
          <a:p>
            <a:r>
              <a:rPr lang="en-US"/>
              <a:t>3.untuk dapat membedakan fungsi sosial yang merupakan efek hubungan sosial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lanjutan....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struktur sosial terdiri dari lima unsur, sebagai berikut :</a:t>
            </a:r>
            <a:endParaRPr lang="en-US"/>
          </a:p>
          <a:p>
            <a:r>
              <a:rPr lang="en-US"/>
              <a:t>1.kelompok sosial</a:t>
            </a:r>
            <a:endParaRPr lang="en-US"/>
          </a:p>
          <a:p>
            <a:r>
              <a:rPr lang="en-US"/>
              <a:t>2.kebudayaan</a:t>
            </a:r>
            <a:endParaRPr lang="en-US"/>
          </a:p>
          <a:p>
            <a:r>
              <a:rPr lang="en-US"/>
              <a:t>3.lembaga sosial</a:t>
            </a:r>
            <a:endParaRPr lang="en-US"/>
          </a:p>
          <a:p>
            <a:r>
              <a:rPr lang="en-US"/>
              <a:t>4.stratifikasi sosial</a:t>
            </a:r>
            <a:endParaRPr lang="en-US"/>
          </a:p>
          <a:p>
            <a:r>
              <a:rPr lang="en-US"/>
              <a:t>5.kekuasaan dan wewenang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3492</Words>
  <Application>WPS Presentation</Application>
  <PresentationFormat>Widescreen</PresentationFormat>
  <Paragraphs>99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2" baseType="lpstr">
      <vt:lpstr>Arial</vt:lpstr>
      <vt:lpstr>SimSun</vt:lpstr>
      <vt:lpstr>Wingdings</vt:lpstr>
      <vt:lpstr>Microsoft YaHei</vt:lpstr>
      <vt:lpstr>Arial Unicode MS</vt:lpstr>
      <vt:lpstr>Calibri</vt:lpstr>
      <vt:lpstr>Gear Drives</vt:lpstr>
      <vt:lpstr>STRUKTUR SOSIAL</vt:lpstr>
      <vt:lpstr>materi kuliah</vt:lpstr>
      <vt:lpstr>STRUKTUR DAN DIMENSI MASYARAKAT</vt:lpstr>
      <vt:lpstr>lanjutan....</vt:lpstr>
      <vt:lpstr>lanjutan....</vt:lpstr>
      <vt:lpstr>lanjutan....</vt:lpstr>
      <vt:lpstr>lanjutan...</vt:lpstr>
      <vt:lpstr>STRUKTUR SOSIAL</vt:lpstr>
      <vt:lpstr>lanjutan....</vt:lpstr>
      <vt:lpstr>DIMENSI SOSIAL MASYARKAT</vt:lpstr>
      <vt:lpstr>lanjutan....</vt:lpstr>
      <vt:lpstr>REFLEKSI SOSIOLOGI POLITIK</vt:lpstr>
      <vt:lpstr>REFLEKSI SOSIOLOGI POLITIK </vt:lpstr>
      <vt:lpstr>lanjutan...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 SOSIAL</dc:title>
  <dc:creator>LENOVO</dc:creator>
  <cp:lastModifiedBy>LENOVO</cp:lastModifiedBy>
  <cp:revision>8</cp:revision>
  <dcterms:created xsi:type="dcterms:W3CDTF">2019-03-04T13:13:00Z</dcterms:created>
  <dcterms:modified xsi:type="dcterms:W3CDTF">2019-03-04T14:39:56Z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