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914399"/>
          </a:xfrm>
        </p:spPr>
        <p:txBody>
          <a:bodyPr>
            <a:normAutofit fontScale="90000"/>
          </a:bodyPr>
          <a:lstStyle/>
          <a:p>
            <a:r>
              <a:rPr lang="en-AU" sz="3200" dirty="0" err="1" smtClean="0"/>
              <a:t>Maksud</a:t>
            </a:r>
            <a:r>
              <a:rPr lang="en-AU" sz="3200" dirty="0" smtClean="0"/>
              <a:t> /</a:t>
            </a:r>
            <a:r>
              <a:rPr lang="en-AU" sz="3200" dirty="0" err="1" smtClean="0"/>
              <a:t>tujuan</a:t>
            </a:r>
            <a:r>
              <a:rPr lang="en-AU" sz="3200" dirty="0" smtClean="0"/>
              <a:t> </a:t>
            </a:r>
            <a:r>
              <a:rPr lang="en-AU" sz="3200" dirty="0" err="1" smtClean="0"/>
              <a:t>literasi</a:t>
            </a:r>
            <a:r>
              <a:rPr lang="en-AU" sz="3200" dirty="0" smtClean="0"/>
              <a:t> media (</a:t>
            </a:r>
            <a:r>
              <a:rPr lang="en-AU" sz="3200" dirty="0" err="1" smtClean="0"/>
              <a:t>Bajklewicz</a:t>
            </a:r>
            <a:r>
              <a:rPr lang="en-AU" sz="3200" dirty="0" smtClean="0"/>
              <a:t>: 2003)</a:t>
            </a:r>
            <a:endParaRPr lang="en-AU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828800"/>
            <a:ext cx="7543800" cy="3810000"/>
          </a:xfrm>
        </p:spPr>
        <p:txBody>
          <a:bodyPr>
            <a:normAutofit lnSpcReduction="10000"/>
          </a:bodyPr>
          <a:lstStyle/>
          <a:p>
            <a:r>
              <a:rPr lang="en-AU" dirty="0" err="1" smtClean="0">
                <a:solidFill>
                  <a:schemeClr val="tx1"/>
                </a:solidFill>
              </a:rPr>
              <a:t>Kemampuan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melek</a:t>
            </a:r>
            <a:r>
              <a:rPr lang="en-AU" dirty="0" smtClean="0">
                <a:solidFill>
                  <a:schemeClr val="tx1"/>
                </a:solidFill>
              </a:rPr>
              <a:t> media </a:t>
            </a:r>
            <a:r>
              <a:rPr lang="en-AU" dirty="0" err="1" smtClean="0">
                <a:solidFill>
                  <a:schemeClr val="tx1"/>
                </a:solidFill>
              </a:rPr>
              <a:t>secara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individu</a:t>
            </a:r>
            <a:r>
              <a:rPr lang="en-AU" dirty="0" smtClean="0">
                <a:solidFill>
                  <a:schemeClr val="tx1"/>
                </a:solidFill>
              </a:rPr>
              <a:t>: orang </a:t>
            </a:r>
            <a:r>
              <a:rPr lang="en-AU" dirty="0" err="1" smtClean="0">
                <a:solidFill>
                  <a:schemeClr val="tx1"/>
                </a:solidFill>
              </a:rPr>
              <a:t>akan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memiliki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pemikiran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kritis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terhadap</a:t>
            </a:r>
            <a:r>
              <a:rPr lang="en-AU" dirty="0" smtClean="0">
                <a:solidFill>
                  <a:schemeClr val="tx1"/>
                </a:solidFill>
              </a:rPr>
              <a:t> media </a:t>
            </a:r>
            <a:r>
              <a:rPr lang="en-AU" dirty="0" err="1" smtClean="0">
                <a:solidFill>
                  <a:schemeClr val="tx1"/>
                </a:solidFill>
              </a:rPr>
              <a:t>dan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terus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mengembangkan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kesadaran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kritisnya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atas</a:t>
            </a:r>
            <a:r>
              <a:rPr lang="en-AU" dirty="0" smtClean="0">
                <a:solidFill>
                  <a:schemeClr val="tx1"/>
                </a:solidFill>
              </a:rPr>
              <a:t> media </a:t>
            </a:r>
            <a:r>
              <a:rPr lang="en-AU" dirty="0" err="1" smtClean="0">
                <a:solidFill>
                  <a:schemeClr val="tx1"/>
                </a:solidFill>
              </a:rPr>
              <a:t>serta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mengembangkan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kemandirian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kritis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atas</a:t>
            </a:r>
            <a:r>
              <a:rPr lang="en-AU" dirty="0" smtClean="0">
                <a:solidFill>
                  <a:schemeClr val="tx1"/>
                </a:solidFill>
              </a:rPr>
              <a:t> media </a:t>
            </a:r>
            <a:r>
              <a:rPr lang="en-AU" dirty="0" err="1" smtClean="0">
                <a:solidFill>
                  <a:schemeClr val="tx1"/>
                </a:solidFill>
              </a:rPr>
              <a:t>bahkan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akhirnya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bisa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memproduksi</a:t>
            </a:r>
            <a:r>
              <a:rPr lang="en-AU" dirty="0" smtClean="0">
                <a:solidFill>
                  <a:schemeClr val="tx1"/>
                </a:solidFill>
              </a:rPr>
              <a:t> media </a:t>
            </a:r>
            <a:r>
              <a:rPr lang="en-AU" dirty="0" err="1" smtClean="0">
                <a:solidFill>
                  <a:schemeClr val="tx1"/>
                </a:solidFill>
              </a:rPr>
              <a:t>sendiri</a:t>
            </a:r>
            <a:r>
              <a:rPr lang="en-AU" dirty="0" smtClean="0">
                <a:solidFill>
                  <a:schemeClr val="tx1"/>
                </a:solidFill>
              </a:rPr>
              <a:t>. 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454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AU" dirty="0" err="1" smtClean="0"/>
              <a:t>Dimensi</a:t>
            </a:r>
            <a:r>
              <a:rPr lang="en-AU" dirty="0" smtClean="0"/>
              <a:t> </a:t>
            </a:r>
            <a:r>
              <a:rPr lang="en-AU" dirty="0" err="1" smtClean="0"/>
              <a:t>kreatif</a:t>
            </a:r>
            <a:r>
              <a:rPr lang="en-AU" dirty="0" smtClean="0"/>
              <a:t>:</a:t>
            </a:r>
          </a:p>
          <a:p>
            <a:pPr marL="0" indent="0">
              <a:buNone/>
            </a:pPr>
            <a:r>
              <a:rPr lang="en-AU" dirty="0" smtClean="0"/>
              <a:t>Orang yang </a:t>
            </a:r>
            <a:r>
              <a:rPr lang="en-AU" dirty="0" err="1" smtClean="0"/>
              <a:t>melek</a:t>
            </a:r>
            <a:r>
              <a:rPr lang="en-AU" dirty="0" smtClean="0"/>
              <a:t> media </a:t>
            </a:r>
            <a:r>
              <a:rPr lang="en-AU" dirty="0" err="1" smtClean="0"/>
              <a:t>merupakan</a:t>
            </a:r>
            <a:r>
              <a:rPr lang="en-AU" dirty="0" smtClean="0"/>
              <a:t> </a:t>
            </a:r>
            <a:r>
              <a:rPr lang="en-AU" dirty="0" err="1" smtClean="0"/>
              <a:t>peluang</a:t>
            </a:r>
            <a:r>
              <a:rPr lang="en-AU" dirty="0" smtClean="0"/>
              <a:t> </a:t>
            </a:r>
            <a:r>
              <a:rPr lang="en-AU" dirty="0" err="1" smtClean="0"/>
              <a:t>baginya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melakukan</a:t>
            </a:r>
            <a:r>
              <a:rPr lang="en-AU" dirty="0" smtClean="0"/>
              <a:t> </a:t>
            </a:r>
            <a:r>
              <a:rPr lang="en-AU" dirty="0" err="1" smtClean="0"/>
              <a:t>ekspresi</a:t>
            </a:r>
            <a:r>
              <a:rPr lang="en-AU" dirty="0" smtClean="0"/>
              <a:t> </a:t>
            </a:r>
            <a:r>
              <a:rPr lang="en-AU" dirty="0" err="1" smtClean="0"/>
              <a:t>kreatif</a:t>
            </a:r>
            <a:r>
              <a:rPr lang="en-AU" dirty="0" smtClean="0"/>
              <a:t>, </a:t>
            </a:r>
            <a:r>
              <a:rPr lang="en-AU" dirty="0" err="1" smtClean="0"/>
              <a:t>melalui</a:t>
            </a:r>
            <a:r>
              <a:rPr lang="en-AU" dirty="0" smtClean="0"/>
              <a:t> </a:t>
            </a:r>
            <a:r>
              <a:rPr lang="en-AU" dirty="0" err="1" smtClean="0"/>
              <a:t>puisi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cerpen</a:t>
            </a:r>
            <a:r>
              <a:rPr lang="en-AU" dirty="0" smtClean="0"/>
              <a:t> </a:t>
            </a:r>
            <a:r>
              <a:rPr lang="en-AU" dirty="0" err="1" smtClean="0"/>
              <a:t>dll</a:t>
            </a:r>
            <a:endParaRPr lang="en-AU" dirty="0" smtClean="0"/>
          </a:p>
          <a:p>
            <a:r>
              <a:rPr lang="en-AU" dirty="0" err="1" smtClean="0"/>
              <a:t>Dimensi</a:t>
            </a:r>
            <a:r>
              <a:rPr lang="en-AU" dirty="0" smtClean="0"/>
              <a:t> </a:t>
            </a:r>
            <a:r>
              <a:rPr lang="en-AU" dirty="0" err="1" smtClean="0"/>
              <a:t>sosial</a:t>
            </a:r>
            <a:r>
              <a:rPr lang="en-AU" dirty="0" smtClean="0"/>
              <a:t> </a:t>
            </a:r>
            <a:r>
              <a:rPr lang="en-AU" dirty="0" err="1" smtClean="0"/>
              <a:t>politik</a:t>
            </a: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Orang yang </a:t>
            </a:r>
            <a:r>
              <a:rPr lang="en-AU" dirty="0" err="1" smtClean="0"/>
              <a:t>melek</a:t>
            </a:r>
            <a:r>
              <a:rPr lang="en-AU" dirty="0" smtClean="0"/>
              <a:t> media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menjadi</a:t>
            </a:r>
            <a:r>
              <a:rPr lang="en-AU" dirty="0" smtClean="0"/>
              <a:t> </a:t>
            </a:r>
            <a:r>
              <a:rPr lang="en-AU" dirty="0" err="1" smtClean="0"/>
              <a:t>warga</a:t>
            </a:r>
            <a:r>
              <a:rPr lang="en-AU" dirty="0" smtClean="0"/>
              <a:t> </a:t>
            </a:r>
            <a:r>
              <a:rPr lang="en-AU" dirty="0" err="1" smtClean="0"/>
              <a:t>negara</a:t>
            </a:r>
            <a:r>
              <a:rPr lang="en-AU" dirty="0" smtClean="0"/>
              <a:t> yang </a:t>
            </a:r>
            <a:r>
              <a:rPr lang="en-AU" dirty="0" err="1" smtClean="0"/>
              <a:t>aktif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proses </a:t>
            </a:r>
            <a:r>
              <a:rPr lang="en-AU" dirty="0" err="1" smtClean="0"/>
              <a:t>keputusan</a:t>
            </a:r>
            <a:r>
              <a:rPr lang="en-AU" dirty="0" smtClean="0"/>
              <a:t> </a:t>
            </a:r>
            <a:r>
              <a:rPr lang="en-AU" dirty="0" err="1" smtClean="0"/>
              <a:t>politik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memberi</a:t>
            </a:r>
            <a:r>
              <a:rPr lang="en-AU" dirty="0" smtClean="0"/>
              <a:t> </a:t>
            </a:r>
            <a:r>
              <a:rPr lang="en-AU" dirty="0" err="1" smtClean="0"/>
              <a:t>masukan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pengambilan</a:t>
            </a:r>
            <a:r>
              <a:rPr lang="en-AU" dirty="0" smtClean="0"/>
              <a:t> </a:t>
            </a:r>
            <a:r>
              <a:rPr lang="en-AU" dirty="0" err="1" smtClean="0"/>
              <a:t>kebijakan</a:t>
            </a:r>
            <a:r>
              <a:rPr lang="en-AU" dirty="0" smtClean="0"/>
              <a:t> </a:t>
            </a:r>
            <a:r>
              <a:rPr lang="en-AU" dirty="0" err="1" smtClean="0"/>
              <a:t>publik</a:t>
            </a:r>
            <a:r>
              <a:rPr lang="en-AU" dirty="0" smtClean="0"/>
              <a:t>.  </a:t>
            </a:r>
            <a:r>
              <a:rPr lang="en-AU" dirty="0" err="1" smtClean="0"/>
              <a:t>Selain</a:t>
            </a:r>
            <a:r>
              <a:rPr lang="en-AU" dirty="0" smtClean="0"/>
              <a:t> </a:t>
            </a:r>
            <a:r>
              <a:rPr lang="en-AU" dirty="0" err="1" smtClean="0"/>
              <a:t>itu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tingkat</a:t>
            </a:r>
            <a:r>
              <a:rPr lang="en-AU" dirty="0" smtClean="0"/>
              <a:t> </a:t>
            </a:r>
            <a:r>
              <a:rPr lang="en-AU" dirty="0" err="1" smtClean="0"/>
              <a:t>sekolah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terjadi</a:t>
            </a:r>
            <a:r>
              <a:rPr lang="en-AU" dirty="0" smtClean="0"/>
              <a:t> </a:t>
            </a:r>
            <a:r>
              <a:rPr lang="en-AU" dirty="0" err="1" smtClean="0"/>
              <a:t>perubahan</a:t>
            </a:r>
            <a:r>
              <a:rPr lang="en-AU" dirty="0" smtClean="0"/>
              <a:t> </a:t>
            </a:r>
            <a:r>
              <a:rPr lang="en-AU" dirty="0" err="1" smtClean="0"/>
              <a:t>relasi</a:t>
            </a:r>
            <a:r>
              <a:rPr lang="en-AU" dirty="0" smtClean="0"/>
              <a:t> </a:t>
            </a:r>
            <a:r>
              <a:rPr lang="en-AU" dirty="0" err="1" smtClean="0"/>
              <a:t>antara</a:t>
            </a:r>
            <a:r>
              <a:rPr lang="en-AU" dirty="0" smtClean="0"/>
              <a:t> guru </a:t>
            </a:r>
            <a:r>
              <a:rPr lang="en-AU" dirty="0" err="1" smtClean="0"/>
              <a:t>dan</a:t>
            </a:r>
            <a:r>
              <a:rPr lang="en-AU" dirty="0" smtClean="0"/>
              <a:t> murid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pemberi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menjadi</a:t>
            </a:r>
            <a:r>
              <a:rPr lang="en-AU" dirty="0" smtClean="0"/>
              <a:t> </a:t>
            </a:r>
            <a:r>
              <a:rPr lang="en-AU" dirty="0" err="1" smtClean="0"/>
              <a:t>sama-sama</a:t>
            </a:r>
            <a:r>
              <a:rPr lang="en-AU" dirty="0" smtClean="0"/>
              <a:t> </a:t>
            </a:r>
            <a:r>
              <a:rPr lang="en-AU" dirty="0" err="1" smtClean="0"/>
              <a:t>belajar</a:t>
            </a:r>
            <a:r>
              <a:rPr lang="en-AU" dirty="0" smtClean="0"/>
              <a:t> </a:t>
            </a:r>
            <a:r>
              <a:rPr lang="en-AU" dirty="0" err="1" smtClean="0"/>
              <a:t>pengetahuan</a:t>
            </a:r>
            <a:r>
              <a:rPr lang="en-AU" dirty="0" smtClean="0"/>
              <a:t>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21992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 algn="just">
              <a:buNone/>
            </a:pPr>
            <a:r>
              <a:rPr lang="en-AU" dirty="0" smtClean="0"/>
              <a:t>Di Indonesia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Penjelasan</a:t>
            </a:r>
            <a:r>
              <a:rPr lang="en-AU" dirty="0" smtClean="0"/>
              <a:t> </a:t>
            </a:r>
            <a:r>
              <a:rPr lang="en-AU" dirty="0" err="1" smtClean="0"/>
              <a:t>Pasal</a:t>
            </a:r>
            <a:r>
              <a:rPr lang="en-AU" dirty="0" smtClean="0"/>
              <a:t> 52 (ayat2) UU </a:t>
            </a:r>
            <a:r>
              <a:rPr lang="en-AU" dirty="0" err="1" smtClean="0"/>
              <a:t>Penyiaran</a:t>
            </a:r>
            <a:r>
              <a:rPr lang="en-AU" dirty="0" smtClean="0"/>
              <a:t> </a:t>
            </a:r>
            <a:r>
              <a:rPr lang="en-AU" dirty="0" err="1" smtClean="0"/>
              <a:t>maksud</a:t>
            </a:r>
            <a:r>
              <a:rPr lang="en-AU" dirty="0" smtClean="0"/>
              <a:t> </a:t>
            </a:r>
            <a:r>
              <a:rPr lang="en-AU" dirty="0" err="1" smtClean="0"/>
              <a:t>penyelenggaraan</a:t>
            </a:r>
            <a:r>
              <a:rPr lang="en-AU" dirty="0" smtClean="0"/>
              <a:t> </a:t>
            </a:r>
            <a:r>
              <a:rPr lang="en-AU" dirty="0" err="1" smtClean="0"/>
              <a:t>pendidikan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: </a:t>
            </a:r>
            <a:r>
              <a:rPr lang="en-AU" dirty="0" err="1" smtClean="0"/>
              <a:t>kegiatan</a:t>
            </a:r>
            <a:r>
              <a:rPr lang="en-AU" dirty="0" smtClean="0"/>
              <a:t> </a:t>
            </a:r>
            <a:r>
              <a:rPr lang="en-AU" dirty="0" err="1" smtClean="0"/>
              <a:t>pembelajaran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meningkatkan</a:t>
            </a:r>
            <a:r>
              <a:rPr lang="en-AU" dirty="0" smtClean="0"/>
              <a:t> </a:t>
            </a:r>
            <a:r>
              <a:rPr lang="en-AU" dirty="0" err="1" smtClean="0"/>
              <a:t>sikap</a:t>
            </a:r>
            <a:r>
              <a:rPr lang="en-AU" dirty="0" smtClean="0"/>
              <a:t> </a:t>
            </a:r>
            <a:r>
              <a:rPr lang="en-AU" dirty="0" err="1" smtClean="0"/>
              <a:t>kritis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.  </a:t>
            </a:r>
            <a:r>
              <a:rPr lang="en-AU" dirty="0" err="1" smtClean="0"/>
              <a:t>Bentuk</a:t>
            </a:r>
            <a:r>
              <a:rPr lang="en-AU" dirty="0" smtClean="0"/>
              <a:t> </a:t>
            </a:r>
            <a:r>
              <a:rPr lang="en-AU" dirty="0" err="1" smtClean="0"/>
              <a:t>kegiatannya</a:t>
            </a:r>
            <a:r>
              <a:rPr lang="en-AU" dirty="0" smtClean="0"/>
              <a:t>: </a:t>
            </a:r>
            <a:r>
              <a:rPr lang="en-AU" dirty="0" err="1" smtClean="0"/>
              <a:t>organisasi</a:t>
            </a:r>
            <a:r>
              <a:rPr lang="en-AU" dirty="0" smtClean="0"/>
              <a:t> </a:t>
            </a:r>
            <a:r>
              <a:rPr lang="en-AU" dirty="0" err="1" smtClean="0"/>
              <a:t>nirlaba</a:t>
            </a:r>
            <a:r>
              <a:rPr lang="en-AU" dirty="0" smtClean="0"/>
              <a:t>, LSM, </a:t>
            </a:r>
            <a:r>
              <a:rPr lang="en-AU" dirty="0" err="1" smtClean="0"/>
              <a:t>perguruan</a:t>
            </a:r>
            <a:r>
              <a:rPr lang="en-AU" dirty="0" smtClean="0"/>
              <a:t> </a:t>
            </a:r>
            <a:r>
              <a:rPr lang="en-AU" dirty="0" err="1" smtClean="0"/>
              <a:t>tinggi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97047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bukanlah</a:t>
            </a:r>
            <a:r>
              <a:rPr lang="en-AU" dirty="0" smtClean="0"/>
              <a:t> </a:t>
            </a:r>
            <a:r>
              <a:rPr lang="en-AU" dirty="0" err="1" smtClean="0"/>
              <a:t>gerakan</a:t>
            </a:r>
            <a:r>
              <a:rPr lang="en-AU" dirty="0" smtClean="0"/>
              <a:t> anti media </a:t>
            </a:r>
          </a:p>
          <a:p>
            <a:r>
              <a:rPr lang="en-AU" dirty="0" err="1" smtClean="0"/>
              <a:t>Gerakan</a:t>
            </a:r>
            <a:r>
              <a:rPr lang="en-AU" dirty="0" smtClean="0"/>
              <a:t> </a:t>
            </a:r>
            <a:r>
              <a:rPr lang="en-AU" dirty="0" err="1" smtClean="0"/>
              <a:t>ini</a:t>
            </a:r>
            <a:r>
              <a:rPr lang="en-AU" dirty="0" smtClean="0"/>
              <a:t> </a:t>
            </a:r>
            <a:r>
              <a:rPr lang="en-AU" dirty="0" err="1" smtClean="0"/>
              <a:t>dilakukan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menjaga</a:t>
            </a:r>
            <a:r>
              <a:rPr lang="en-AU" dirty="0" smtClean="0"/>
              <a:t> media agar </a:t>
            </a:r>
            <a:r>
              <a:rPr lang="en-AU" dirty="0" err="1" smtClean="0"/>
              <a:t>tetap</a:t>
            </a:r>
            <a:r>
              <a:rPr lang="en-AU" dirty="0" smtClean="0"/>
              <a:t> </a:t>
            </a:r>
            <a:r>
              <a:rPr lang="en-AU" dirty="0" err="1" smtClean="0"/>
              <a:t>bisa</a:t>
            </a:r>
            <a:r>
              <a:rPr lang="en-AU" dirty="0" smtClean="0"/>
              <a:t> </a:t>
            </a:r>
            <a:r>
              <a:rPr lang="en-AU" dirty="0" err="1" smtClean="0"/>
              <a:t>menjalankan</a:t>
            </a:r>
            <a:r>
              <a:rPr lang="en-AU" dirty="0" smtClean="0"/>
              <a:t> </a:t>
            </a:r>
            <a:r>
              <a:rPr lang="en-AU" dirty="0" err="1" smtClean="0"/>
              <a:t>fungsinya</a:t>
            </a:r>
            <a:r>
              <a:rPr lang="en-AU" dirty="0" smtClean="0"/>
              <a:t> di </a:t>
            </a:r>
            <a:r>
              <a:rPr lang="en-AU" dirty="0" err="1" smtClean="0"/>
              <a:t>tengah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.</a:t>
            </a:r>
          </a:p>
          <a:p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melek</a:t>
            </a:r>
            <a:r>
              <a:rPr lang="en-AU" dirty="0" smtClean="0"/>
              <a:t> media, 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—</a:t>
            </a:r>
            <a:r>
              <a:rPr lang="en-AU" dirty="0" err="1" smtClean="0"/>
              <a:t>bukan</a:t>
            </a:r>
            <a:r>
              <a:rPr lang="en-AU" dirty="0" smtClean="0"/>
              <a:t> </a:t>
            </a:r>
            <a:r>
              <a:rPr lang="en-AU" dirty="0" err="1" smtClean="0"/>
              <a:t>konsumen</a:t>
            </a:r>
            <a:r>
              <a:rPr lang="en-AU" dirty="0" smtClean="0"/>
              <a:t>– yang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gilirannya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memengaruhi</a:t>
            </a:r>
            <a:r>
              <a:rPr lang="en-AU" dirty="0" smtClean="0"/>
              <a:t> </a:t>
            </a:r>
            <a:r>
              <a:rPr lang="en-AU" dirty="0" err="1" smtClean="0"/>
              <a:t>bagaimana</a:t>
            </a:r>
            <a:r>
              <a:rPr lang="en-AU" dirty="0" smtClean="0"/>
              <a:t> </a:t>
            </a:r>
            <a:r>
              <a:rPr lang="en-AU" dirty="0" err="1" smtClean="0"/>
              <a:t>seharusnya</a:t>
            </a:r>
            <a:r>
              <a:rPr lang="en-AU" dirty="0" smtClean="0"/>
              <a:t> media </a:t>
            </a:r>
            <a:r>
              <a:rPr lang="en-AU" dirty="0" err="1" smtClean="0"/>
              <a:t>menjalankan</a:t>
            </a:r>
            <a:r>
              <a:rPr lang="en-AU" dirty="0" smtClean="0"/>
              <a:t> </a:t>
            </a:r>
            <a:r>
              <a:rPr lang="en-AU" dirty="0" err="1" smtClean="0"/>
              <a:t>perannya</a:t>
            </a:r>
            <a:r>
              <a:rPr lang="en-AU" dirty="0" smtClean="0"/>
              <a:t>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09162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AU" dirty="0" err="1" smtClean="0"/>
              <a:t>Khalayak</a:t>
            </a:r>
            <a:r>
              <a:rPr lang="en-AU" dirty="0" smtClean="0"/>
              <a:t> yang </a:t>
            </a:r>
            <a:r>
              <a:rPr lang="en-AU" dirty="0" err="1" smtClean="0"/>
              <a:t>berdaya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bisa</a:t>
            </a:r>
            <a:r>
              <a:rPr lang="en-AU" dirty="0" smtClean="0"/>
              <a:t> </a:t>
            </a:r>
            <a:r>
              <a:rPr lang="en-AU" dirty="0" err="1" smtClean="0"/>
              <a:t>memberi</a:t>
            </a:r>
            <a:r>
              <a:rPr lang="en-AU" dirty="0" smtClean="0"/>
              <a:t> </a:t>
            </a:r>
            <a:r>
              <a:rPr lang="en-AU" dirty="0" err="1" smtClean="0"/>
              <a:t>arah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dirty="0" err="1" smtClean="0"/>
              <a:t>pelaksanaan</a:t>
            </a:r>
            <a:r>
              <a:rPr lang="en-AU" dirty="0" smtClean="0"/>
              <a:t> </a:t>
            </a:r>
            <a:r>
              <a:rPr lang="en-AU" dirty="0" err="1" smtClean="0"/>
              <a:t>fungsi</a:t>
            </a:r>
            <a:r>
              <a:rPr lang="en-AU" dirty="0" smtClean="0"/>
              <a:t> media </a:t>
            </a:r>
            <a:r>
              <a:rPr lang="en-AU" dirty="0" err="1" smtClean="0"/>
              <a:t>secara</a:t>
            </a:r>
            <a:r>
              <a:rPr lang="en-AU" dirty="0" smtClean="0"/>
              <a:t> </a:t>
            </a:r>
            <a:r>
              <a:rPr lang="en-AU" dirty="0" err="1" smtClean="0"/>
              <a:t>bebas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yang </a:t>
            </a:r>
            <a:r>
              <a:rPr lang="en-AU" dirty="0" err="1" smtClean="0"/>
              <a:t>demokratis</a:t>
            </a:r>
            <a:r>
              <a:rPr lang="en-AU" dirty="0" smtClean="0"/>
              <a:t>.</a:t>
            </a:r>
          </a:p>
          <a:p>
            <a:r>
              <a:rPr lang="en-AU" dirty="0" err="1" smtClean="0"/>
              <a:t>Melalui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khalayak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kesempatan</a:t>
            </a:r>
            <a:r>
              <a:rPr lang="en-AU" dirty="0" smtClean="0"/>
              <a:t> </a:t>
            </a:r>
            <a:r>
              <a:rPr lang="en-AU" dirty="0" err="1" smtClean="0"/>
              <a:t>memberikan</a:t>
            </a:r>
            <a:r>
              <a:rPr lang="en-AU" dirty="0" smtClean="0"/>
              <a:t> </a:t>
            </a:r>
            <a:r>
              <a:rPr lang="en-AU" dirty="0" err="1" smtClean="0"/>
              <a:t>pendidikan</a:t>
            </a:r>
            <a:r>
              <a:rPr lang="en-AU" dirty="0" smtClean="0"/>
              <a:t> </a:t>
            </a:r>
            <a:r>
              <a:rPr lang="en-AU" dirty="0" err="1" smtClean="0"/>
              <a:t>kepada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.  </a:t>
            </a:r>
            <a:r>
              <a:rPr lang="en-AU" dirty="0" err="1" smtClean="0"/>
              <a:t>Bagaimana</a:t>
            </a:r>
            <a:r>
              <a:rPr lang="en-AU" dirty="0" smtClean="0"/>
              <a:t> </a:t>
            </a:r>
            <a:r>
              <a:rPr lang="en-AU" dirty="0" err="1" smtClean="0"/>
              <a:t>institusi</a:t>
            </a:r>
            <a:r>
              <a:rPr lang="en-AU" dirty="0" smtClean="0"/>
              <a:t> </a:t>
            </a:r>
            <a:r>
              <a:rPr lang="en-AU" dirty="0" err="1" smtClean="0"/>
              <a:t>sosial</a:t>
            </a:r>
            <a:r>
              <a:rPr lang="en-AU" dirty="0" smtClean="0"/>
              <a:t> </a:t>
            </a:r>
            <a:r>
              <a:rPr lang="en-AU" dirty="0" err="1" smtClean="0"/>
              <a:t>menjalankan</a:t>
            </a:r>
            <a:r>
              <a:rPr lang="en-AU" dirty="0" smtClean="0"/>
              <a:t> </a:t>
            </a:r>
            <a:r>
              <a:rPr lang="en-AU" dirty="0" err="1" smtClean="0"/>
              <a:t>perannya</a:t>
            </a:r>
            <a:r>
              <a:rPr lang="en-AU" dirty="0" smtClean="0"/>
              <a:t> di </a:t>
            </a:r>
            <a:r>
              <a:rPr lang="en-AU" dirty="0" err="1" smtClean="0"/>
              <a:t>tengah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81924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AU" dirty="0" err="1" smtClean="0"/>
              <a:t>Intinya</a:t>
            </a:r>
            <a:r>
              <a:rPr lang="en-AU" dirty="0" smtClean="0"/>
              <a:t> </a:t>
            </a:r>
            <a:r>
              <a:rPr lang="en-AU" dirty="0" err="1" smtClean="0"/>
              <a:t>menurut</a:t>
            </a:r>
            <a:r>
              <a:rPr lang="en-AU" dirty="0" smtClean="0"/>
              <a:t> </a:t>
            </a:r>
            <a:r>
              <a:rPr lang="en-AU" dirty="0" err="1" smtClean="0"/>
              <a:t>Considine</a:t>
            </a:r>
            <a:r>
              <a:rPr lang="en-AU" dirty="0" smtClean="0"/>
              <a:t>: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memainkan</a:t>
            </a:r>
            <a:r>
              <a:rPr lang="en-AU" dirty="0" smtClean="0"/>
              <a:t> </a:t>
            </a:r>
            <a:r>
              <a:rPr lang="en-AU" dirty="0" err="1" smtClean="0"/>
              <a:t>peran</a:t>
            </a:r>
            <a:r>
              <a:rPr lang="en-AU" dirty="0" smtClean="0"/>
              <a:t> </a:t>
            </a:r>
            <a:r>
              <a:rPr lang="en-AU" dirty="0" err="1" smtClean="0"/>
              <a:t>penting</a:t>
            </a:r>
            <a:r>
              <a:rPr lang="en-AU" dirty="0" smtClean="0"/>
              <a:t>. 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memberikan</a:t>
            </a:r>
            <a:r>
              <a:rPr lang="en-AU" dirty="0" smtClean="0"/>
              <a:t>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berfikir</a:t>
            </a:r>
            <a:r>
              <a:rPr lang="en-AU" dirty="0" smtClean="0"/>
              <a:t> </a:t>
            </a:r>
            <a:r>
              <a:rPr lang="en-AU" dirty="0" err="1" smtClean="0"/>
              <a:t>kritis</a:t>
            </a:r>
            <a:r>
              <a:rPr lang="en-AU" dirty="0" smtClean="0"/>
              <a:t> </a:t>
            </a:r>
            <a:r>
              <a:rPr lang="en-AU" dirty="0" err="1" smtClean="0"/>
              <a:t>sekaligus</a:t>
            </a:r>
            <a:r>
              <a:rPr lang="en-AU" dirty="0" smtClean="0"/>
              <a:t> </a:t>
            </a:r>
            <a:r>
              <a:rPr lang="en-AU" dirty="0" err="1" smtClean="0"/>
              <a:t>menumbuhkankembangkan</a:t>
            </a:r>
            <a:r>
              <a:rPr lang="en-AU" dirty="0" smtClean="0"/>
              <a:t> </a:t>
            </a:r>
            <a:r>
              <a:rPr lang="en-AU" dirty="0" err="1" smtClean="0"/>
              <a:t>sikap</a:t>
            </a:r>
            <a:r>
              <a:rPr lang="en-AU" dirty="0" smtClean="0"/>
              <a:t> </a:t>
            </a:r>
            <a:r>
              <a:rPr lang="en-AU" dirty="0" err="1" smtClean="0"/>
              <a:t>skeptisisme</a:t>
            </a:r>
            <a:r>
              <a:rPr lang="en-AU" dirty="0" smtClean="0"/>
              <a:t> yang </a:t>
            </a:r>
            <a:r>
              <a:rPr lang="en-AU" dirty="0" err="1" smtClean="0"/>
              <a:t>sehat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media.</a:t>
            </a:r>
          </a:p>
          <a:p>
            <a:pPr algn="just"/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diajak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mengontrol</a:t>
            </a:r>
            <a:r>
              <a:rPr lang="en-AU" dirty="0" smtClean="0"/>
              <a:t> media agar media </a:t>
            </a:r>
            <a:r>
              <a:rPr lang="en-AU" dirty="0" err="1" smtClean="0"/>
              <a:t>tetap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jalur</a:t>
            </a:r>
            <a:r>
              <a:rPr lang="en-AU" dirty="0" smtClean="0"/>
              <a:t> </a:t>
            </a:r>
            <a:r>
              <a:rPr lang="en-AU" dirty="0" err="1" smtClean="0"/>
              <a:t>pelaksanaan</a:t>
            </a:r>
            <a:r>
              <a:rPr lang="en-AU" dirty="0" smtClean="0"/>
              <a:t> </a:t>
            </a:r>
            <a:r>
              <a:rPr lang="en-AU" dirty="0" err="1" smtClean="0"/>
              <a:t>peran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fungsinya</a:t>
            </a:r>
            <a:r>
              <a:rPr lang="en-AU" dirty="0" smtClean="0"/>
              <a:t> di </a:t>
            </a:r>
            <a:r>
              <a:rPr lang="en-AU" dirty="0" err="1" smtClean="0"/>
              <a:t>tengah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.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732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</TotalTime>
  <Words>268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Foundry</vt:lpstr>
      <vt:lpstr>Maksud /tujuan literasi media (Bajklewicz: 2003)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Maksud /tujuan literasi media (Bajklewicz: 2003)</dc:title>
  <dc:creator>Fadjarini S</dc:creator>
  <cp:lastModifiedBy>AFNAN TAM</cp:lastModifiedBy>
  <cp:revision>4</cp:revision>
  <dcterms:created xsi:type="dcterms:W3CDTF">2006-08-16T00:00:00Z</dcterms:created>
  <dcterms:modified xsi:type="dcterms:W3CDTF">2016-10-25T18:23:37Z</dcterms:modified>
</cp:coreProperties>
</file>