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4ED2-5436-4B6A-BDB7-BE39079F3D3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AF9B-C038-472F-8106-E7BBEF73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8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4ED2-5436-4B6A-BDB7-BE39079F3D3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AF9B-C038-472F-8106-E7BBEF73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9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4ED2-5436-4B6A-BDB7-BE39079F3D3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AF9B-C038-472F-8106-E7BBEF73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062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4ED2-5436-4B6A-BDB7-BE39079F3D3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AF9B-C038-472F-8106-E7BBEF73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468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4ED2-5436-4B6A-BDB7-BE39079F3D3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AF9B-C038-472F-8106-E7BBEF73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74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4ED2-5436-4B6A-BDB7-BE39079F3D3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AF9B-C038-472F-8106-E7BBEF73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81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4ED2-5436-4B6A-BDB7-BE39079F3D3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AF9B-C038-472F-8106-E7BBEF73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4ED2-5436-4B6A-BDB7-BE39079F3D3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AF9B-C038-472F-8106-E7BBEF73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93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4ED2-5436-4B6A-BDB7-BE39079F3D3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AF9B-C038-472F-8106-E7BBEF73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38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4ED2-5436-4B6A-BDB7-BE39079F3D3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AF9B-C038-472F-8106-E7BBEF73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047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74ED2-5436-4B6A-BDB7-BE39079F3D3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AF9B-C038-472F-8106-E7BBEF73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792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74ED2-5436-4B6A-BDB7-BE39079F3D32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2AF9B-C038-472F-8106-E7BBEF7321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97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219199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Teknik</a:t>
            </a:r>
            <a:r>
              <a:rPr lang="en-US" sz="2800" dirty="0" smtClean="0"/>
              <a:t> </a:t>
            </a:r>
            <a:r>
              <a:rPr lang="en-US" sz="2800" dirty="0" err="1" smtClean="0"/>
              <a:t>perolehan</a:t>
            </a:r>
            <a:r>
              <a:rPr lang="en-US" sz="2800" dirty="0" smtClean="0"/>
              <a:t> data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400800" cy="36576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Wawancara</a:t>
            </a:r>
            <a:endParaRPr lang="en-US" dirty="0" smtClean="0"/>
          </a:p>
          <a:p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r>
              <a:rPr lang="en-US" dirty="0" smtClean="0"/>
              <a:t>: </a:t>
            </a:r>
            <a:r>
              <a:rPr lang="en-US" dirty="0" err="1" smtClean="0"/>
              <a:t>responden</a:t>
            </a:r>
            <a:r>
              <a:rPr lang="en-US" dirty="0" smtClean="0"/>
              <a:t>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yang </a:t>
            </a:r>
            <a:r>
              <a:rPr lang="en-US" dirty="0" err="1" smtClean="0"/>
              <a:t>disediakan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.  </a:t>
            </a:r>
          </a:p>
          <a:p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perolehan</a:t>
            </a:r>
            <a:r>
              <a:rPr lang="en-US" dirty="0" smtClean="0"/>
              <a:t> data </a:t>
            </a:r>
            <a:r>
              <a:rPr lang="en-US" dirty="0" err="1" smtClean="0"/>
              <a:t>kuesioner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  Yang </a:t>
            </a:r>
            <a:r>
              <a:rPr lang="en-US" dirty="0" err="1" smtClean="0"/>
              <a:t>nantinya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Likert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799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:</a:t>
            </a:r>
          </a:p>
          <a:p>
            <a:r>
              <a:rPr lang="en-US" dirty="0" smtClean="0"/>
              <a:t>A.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endParaRPr lang="en-US" dirty="0" smtClean="0"/>
          </a:p>
          <a:p>
            <a:r>
              <a:rPr lang="en-US" dirty="0" smtClean="0"/>
              <a:t>C. </a:t>
            </a:r>
            <a:r>
              <a:rPr lang="en-US" dirty="0" err="1" smtClean="0"/>
              <a:t>Kadang-kadang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endParaRPr lang="en-US" dirty="0" smtClean="0"/>
          </a:p>
          <a:p>
            <a:r>
              <a:rPr lang="en-US" dirty="0" smtClean="0"/>
              <a:t>D. </a:t>
            </a:r>
            <a:r>
              <a:rPr lang="en-US" dirty="0" err="1" smtClean="0"/>
              <a:t>Jarang</a:t>
            </a:r>
            <a:r>
              <a:rPr lang="en-US" dirty="0" smtClean="0"/>
              <a:t> yang </a:t>
            </a:r>
            <a:r>
              <a:rPr lang="en-US" dirty="0" err="1" smtClean="0"/>
              <a:t>benar</a:t>
            </a:r>
            <a:endParaRPr lang="en-US" dirty="0" smtClean="0"/>
          </a:p>
          <a:p>
            <a:r>
              <a:rPr lang="en-US" dirty="0" smtClean="0"/>
              <a:t>E.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92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: </a:t>
            </a:r>
          </a:p>
          <a:p>
            <a:r>
              <a:rPr lang="en-US" dirty="0" err="1" smtClean="0"/>
              <a:t>Berapa</a:t>
            </a:r>
            <a:r>
              <a:rPr lang="en-US" dirty="0" smtClean="0"/>
              <a:t> lama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bekerja</a:t>
            </a:r>
            <a:r>
              <a:rPr lang="en-US" dirty="0" smtClean="0"/>
              <a:t> di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kabar</a:t>
            </a:r>
            <a:r>
              <a:rPr lang="en-US" dirty="0" smtClean="0"/>
              <a:t>:</a:t>
            </a:r>
          </a:p>
          <a:p>
            <a:r>
              <a:rPr lang="en-US" dirty="0" smtClean="0"/>
              <a:t>--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1 </a:t>
            </a:r>
            <a:r>
              <a:rPr lang="en-US" dirty="0" err="1" smtClean="0"/>
              <a:t>tahun</a:t>
            </a:r>
            <a:endParaRPr lang="en-US" dirty="0" smtClean="0"/>
          </a:p>
          <a:p>
            <a:r>
              <a:rPr lang="en-US" dirty="0" smtClean="0"/>
              <a:t>-1-5 </a:t>
            </a:r>
            <a:r>
              <a:rPr lang="en-US" dirty="0" err="1" smtClean="0"/>
              <a:t>tahun</a:t>
            </a:r>
            <a:endParaRPr lang="en-US" dirty="0" smtClean="0"/>
          </a:p>
          <a:p>
            <a:r>
              <a:rPr lang="en-US" dirty="0" smtClean="0"/>
              <a:t>-5-10 </a:t>
            </a:r>
            <a:r>
              <a:rPr lang="en-US" dirty="0" err="1" smtClean="0"/>
              <a:t>tahun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476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televisi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menayangkan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:</a:t>
            </a:r>
          </a:p>
          <a:p>
            <a:r>
              <a:rPr lang="en-US" dirty="0" smtClean="0"/>
              <a:t>A.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endParaRPr lang="en-US" dirty="0" smtClean="0"/>
          </a:p>
          <a:p>
            <a:r>
              <a:rPr lang="en-US" dirty="0" smtClean="0"/>
              <a:t>B. </a:t>
            </a:r>
            <a:r>
              <a:rPr lang="en-US" dirty="0" err="1" smtClean="0"/>
              <a:t>setuju</a:t>
            </a:r>
            <a:endParaRPr lang="en-US" dirty="0" smtClean="0"/>
          </a:p>
          <a:p>
            <a:r>
              <a:rPr lang="en-US" dirty="0" smtClean="0"/>
              <a:t>C. </a:t>
            </a:r>
            <a:r>
              <a:rPr lang="en-US" dirty="0" err="1" smtClean="0"/>
              <a:t>Netral</a:t>
            </a:r>
            <a:endParaRPr lang="en-US" dirty="0" smtClean="0"/>
          </a:p>
          <a:p>
            <a:r>
              <a:rPr lang="en-US" dirty="0" smtClean="0"/>
              <a:t>D.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endParaRPr lang="en-US" dirty="0" smtClean="0"/>
          </a:p>
          <a:p>
            <a:r>
              <a:rPr lang="en-US" dirty="0" smtClean="0"/>
              <a:t>E.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697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program </a:t>
            </a:r>
            <a:r>
              <a:rPr lang="en-US" dirty="0" err="1" smtClean="0"/>
              <a:t>iklan</a:t>
            </a:r>
            <a:r>
              <a:rPr lang="en-US" dirty="0" smtClean="0"/>
              <a:t> </a:t>
            </a:r>
            <a:r>
              <a:rPr lang="en-US" dirty="0" err="1" smtClean="0"/>
              <a:t>susu</a:t>
            </a:r>
            <a:r>
              <a:rPr lang="en-US" dirty="0" smtClean="0"/>
              <a:t> </a:t>
            </a:r>
            <a:r>
              <a:rPr lang="en-US" dirty="0" err="1" smtClean="0"/>
              <a:t>Dancow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menarik</a:t>
            </a:r>
            <a:r>
              <a:rPr lang="en-US" dirty="0" smtClean="0"/>
              <a:t>_ _ _ _ __ _ _ </a:t>
            </a:r>
            <a:r>
              <a:rPr lang="en-US" dirty="0" err="1" smtClean="0"/>
              <a:t>menarik</a:t>
            </a:r>
            <a:endParaRPr lang="en-US" dirty="0" smtClean="0"/>
          </a:p>
          <a:p>
            <a:r>
              <a:rPr lang="en-US" dirty="0" err="1" smtClean="0"/>
              <a:t>Bagus</a:t>
            </a:r>
            <a:r>
              <a:rPr lang="en-US" dirty="0" smtClean="0"/>
              <a:t>    _ _ _ _ _ _ _ </a:t>
            </a:r>
            <a:r>
              <a:rPr lang="en-US" dirty="0" err="1" smtClean="0"/>
              <a:t>jelek</a:t>
            </a:r>
            <a:endParaRPr lang="en-US" dirty="0" smtClean="0"/>
          </a:p>
          <a:p>
            <a:r>
              <a:rPr lang="en-US" dirty="0" err="1" smtClean="0"/>
              <a:t>Membosankan</a:t>
            </a:r>
            <a:r>
              <a:rPr lang="en-US" dirty="0" smtClean="0"/>
              <a:t> _ _ _ _ _ _ _ </a:t>
            </a:r>
            <a:r>
              <a:rPr lang="en-US" dirty="0" err="1" smtClean="0"/>
              <a:t>menggairahkan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722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endParaRPr lang="en-US" dirty="0" smtClean="0"/>
          </a:p>
          <a:p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persyaratan</a:t>
            </a:r>
            <a:r>
              <a:rPr lang="en-US" dirty="0" smtClean="0"/>
              <a:t>: 1. </a:t>
            </a:r>
            <a:r>
              <a:rPr lang="en-US" dirty="0" err="1" smtClean="0"/>
              <a:t>pilihan</a:t>
            </a:r>
            <a:r>
              <a:rPr lang="en-US" dirty="0" smtClean="0"/>
              <a:t> yang </a:t>
            </a:r>
            <a:r>
              <a:rPr lang="en-US" dirty="0" err="1" smtClean="0"/>
              <a:t>tersedia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yang </a:t>
            </a:r>
            <a:r>
              <a:rPr lang="en-US" dirty="0" err="1" smtClean="0"/>
              <a:t>tersedia</a:t>
            </a:r>
            <a:r>
              <a:rPr lang="en-US" dirty="0" smtClean="0"/>
              <a:t>; 2.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eksklusif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smtClean="0"/>
              <a:t> lain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327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199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Teknik perolehan data</vt:lpstr>
      <vt:lpstr>Pilihan jawaban untuk pertanyaan tertutup</vt:lpstr>
      <vt:lpstr>PowerPoint Presentation</vt:lpstr>
      <vt:lpstr>PowerPoint Presentation</vt:lpstr>
      <vt:lpstr>PowerPoint Presentation</vt:lpstr>
      <vt:lpstr>Kelemahan pertanyaan tertutup</vt:lpstr>
    </vt:vector>
  </TitlesOfParts>
  <Company>by adguard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Teknik perolehan data</dc:title>
  <dc:creator>BU FAJAR</dc:creator>
  <cp:lastModifiedBy>BU FAJAR</cp:lastModifiedBy>
  <cp:revision>3</cp:revision>
  <dcterms:created xsi:type="dcterms:W3CDTF">2018-04-18T01:59:35Z</dcterms:created>
  <dcterms:modified xsi:type="dcterms:W3CDTF">2018-04-18T02:23:12Z</dcterms:modified>
</cp:coreProperties>
</file>