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18" d="100"/>
          <a:sy n="118" d="100"/>
        </p:scale>
        <p:origin x="78" y="10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9C50D-A6E3-4297-8A4A-1E11CEADE1EB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3A34D-7AEF-4B37-9825-6CC6995F2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142999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Latar</a:t>
            </a:r>
            <a:r>
              <a:rPr lang="en-US" b="1" dirty="0"/>
              <a:t> </a:t>
            </a:r>
            <a:r>
              <a:rPr lang="en-US" b="1" dirty="0" err="1"/>
              <a:t>Belakang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3429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Menyajikan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fenomena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berhubungan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masalah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diteliti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just"/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Menyajikan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pentingnya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penelitian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dilakukan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Menyajikan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beberapa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penelitian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data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media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massa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yang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berhubungan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penelitian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diajukan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Telaah</a:t>
            </a:r>
            <a:r>
              <a:rPr lang="en-US" sz="2800" dirty="0" smtClean="0"/>
              <a:t> </a:t>
            </a:r>
            <a:r>
              <a:rPr lang="en-US" sz="2800" dirty="0" err="1" smtClean="0"/>
              <a:t>Pustaka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just"/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 smtClean="0"/>
          </a:p>
          <a:p>
            <a:pPr algn="just"/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psikologis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algn="just"/>
            <a:r>
              <a:rPr lang="en-US" dirty="0" err="1" smtClean="0"/>
              <a:t>Teori</a:t>
            </a:r>
            <a:r>
              <a:rPr lang="en-US" dirty="0" smtClean="0"/>
              <a:t> Media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endParaRPr lang="en-US" dirty="0" smtClean="0"/>
          </a:p>
          <a:p>
            <a:pPr algn="just"/>
            <a:r>
              <a:rPr lang="en-US" dirty="0" err="1" smtClean="0"/>
              <a:t>Campur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smtClean="0"/>
              <a:t> media </a:t>
            </a:r>
            <a:endParaRPr lang="en-US" dirty="0" smtClean="0"/>
          </a:p>
          <a:p>
            <a:pPr algn="just"/>
            <a:r>
              <a:rPr lang="en-US" dirty="0" err="1" smtClean="0"/>
              <a:t>Pengaruh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TV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endParaRPr lang="en-US" dirty="0" smtClean="0"/>
          </a:p>
          <a:p>
            <a:pPr algn="just"/>
            <a:r>
              <a:rPr lang="en-US" dirty="0" smtClean="0"/>
              <a:t>   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Langkah-langkah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Desain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mempertimbangkan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24000"/>
            <a:ext cx="7848600" cy="4800600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buAutoNum type="arabicPeriod"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Maksud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tujuan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biasanya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berkenaan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pertanyaan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gejala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realitas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apa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hendak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diteliti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Penelitian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komunikasi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kualitatif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memiliki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kecenderungan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hendak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mendapatkan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pemahaman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gejala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komunikasi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disarankan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mempertimbangkan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assesibilitas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terhadap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sumber-sumber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data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kepustakaan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disarankan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mempertimbangkan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kesesuaian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tingkat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kesulitan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nilai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pragmatis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hendak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direncanakan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perlu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menyadari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kemungkinan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obyek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Langkah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sistematika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garis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besar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1.Judul,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disarankan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judul</a:t>
            </a:r>
            <a:r>
              <a:rPr lang="en-US" dirty="0" smtClean="0"/>
              <a:t> yang </a:t>
            </a:r>
            <a:r>
              <a:rPr lang="en-US" dirty="0" err="1" smtClean="0"/>
              <a:t>singkat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minat-minat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tataran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  </a:t>
            </a:r>
            <a:r>
              <a:rPr lang="en-US" b="1" dirty="0" err="1" smtClean="0"/>
              <a:t>Tinjauan</a:t>
            </a:r>
            <a:r>
              <a:rPr lang="en-US" b="1" dirty="0" smtClean="0"/>
              <a:t>/</a:t>
            </a:r>
            <a:r>
              <a:rPr lang="en-US" b="1" dirty="0" err="1" smtClean="0"/>
              <a:t>Telaah</a:t>
            </a:r>
            <a:r>
              <a:rPr lang="en-US" b="1" dirty="0" smtClean="0"/>
              <a:t>  </a:t>
            </a:r>
            <a:r>
              <a:rPr lang="en-US" b="1" dirty="0" err="1" smtClean="0"/>
              <a:t>Pustaka</a:t>
            </a:r>
            <a:r>
              <a:rPr lang="en-US" b="1" dirty="0" smtClean="0"/>
              <a:t>, </a:t>
            </a:r>
            <a:r>
              <a:rPr lang="en-US" b="1" dirty="0" err="1" smtClean="0"/>
              <a:t>kajian</a:t>
            </a:r>
            <a:r>
              <a:rPr lang="en-US" b="1" dirty="0" smtClean="0"/>
              <a:t>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kritis</a:t>
            </a:r>
            <a:r>
              <a:rPr lang="en-US" b="1" dirty="0" smtClean="0"/>
              <a:t> </a:t>
            </a:r>
            <a:r>
              <a:rPr lang="en-US" b="1" dirty="0" err="1" smtClean="0"/>
              <a:t>atas</a:t>
            </a:r>
            <a:r>
              <a:rPr lang="en-US" b="1" dirty="0" smtClean="0"/>
              <a:t> </a:t>
            </a:r>
            <a:r>
              <a:rPr lang="en-US" b="1" dirty="0" err="1" smtClean="0"/>
              <a:t>tinjauan</a:t>
            </a:r>
            <a:r>
              <a:rPr lang="en-US" b="1" dirty="0" smtClean="0"/>
              <a:t> </a:t>
            </a:r>
            <a:r>
              <a:rPr lang="en-US" b="1" dirty="0" err="1" smtClean="0"/>
              <a:t>teori</a:t>
            </a:r>
            <a:r>
              <a:rPr lang="en-US" b="1" dirty="0" smtClean="0"/>
              <a:t>, </a:t>
            </a:r>
            <a:r>
              <a:rPr lang="en-US" b="1" dirty="0" err="1" smtClean="0"/>
              <a:t>jangan</a:t>
            </a:r>
            <a:r>
              <a:rPr lang="en-US" b="1" dirty="0" smtClean="0"/>
              <a:t> </a:t>
            </a:r>
            <a:r>
              <a:rPr lang="en-US" b="1" dirty="0" err="1" smtClean="0"/>
              <a:t>hanya</a:t>
            </a:r>
            <a:r>
              <a:rPr lang="en-US" b="1" dirty="0" smtClean="0"/>
              <a:t> </a:t>
            </a:r>
            <a:r>
              <a:rPr lang="en-US" b="1" dirty="0" err="1" smtClean="0"/>
              <a:t>berisi</a:t>
            </a:r>
            <a:r>
              <a:rPr lang="en-US" b="1" dirty="0" smtClean="0"/>
              <a:t> </a:t>
            </a:r>
            <a:r>
              <a:rPr lang="en-US" b="1" dirty="0" err="1" smtClean="0"/>
              <a:t>konsep-konsep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skema</a:t>
            </a:r>
            <a:r>
              <a:rPr lang="en-US" dirty="0" smtClean="0"/>
              <a:t>/</a:t>
            </a:r>
            <a:r>
              <a:rPr lang="en-US" dirty="0" err="1" smtClean="0"/>
              <a:t>bagan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Lampiran</a:t>
            </a:r>
            <a:r>
              <a:rPr lang="en-US" dirty="0" smtClean="0"/>
              <a:t>;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(interview guide)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Rumusan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kosong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.</a:t>
            </a:r>
          </a:p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bertumpu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Lincoln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Guba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. </a:t>
            </a:r>
          </a:p>
          <a:p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dipastikan</a:t>
            </a:r>
            <a:r>
              <a:rPr lang="en-US" dirty="0"/>
              <a:t> </a:t>
            </a:r>
            <a:r>
              <a:rPr lang="en-US" dirty="0" err="1"/>
              <a:t>sewaktu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area </a:t>
            </a:r>
            <a:r>
              <a:rPr lang="en-US" dirty="0" err="1"/>
              <a:t>penelitian</a:t>
            </a:r>
            <a:r>
              <a:rPr lang="en-US" dirty="0"/>
              <a:t>.</a:t>
            </a:r>
          </a:p>
          <a:p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bertumpu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disempurnakan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Mengapa</a:t>
            </a:r>
            <a:r>
              <a:rPr lang="en-US" b="1" dirty="0"/>
              <a:t>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membatasi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1.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kosong</a:t>
            </a:r>
            <a:r>
              <a:rPr lang="en-US" dirty="0"/>
              <a:t> .  </a:t>
            </a:r>
            <a:r>
              <a:rPr lang="en-US" dirty="0" err="1"/>
              <a:t>Implikasinya</a:t>
            </a:r>
            <a:r>
              <a:rPr lang="en-US" dirty="0"/>
              <a:t>,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studinya</a:t>
            </a:r>
            <a:r>
              <a:rPr lang="en-US" dirty="0"/>
              <a:t> yang </a:t>
            </a:r>
            <a:r>
              <a:rPr lang="en-US" dirty="0" err="1"/>
              <a:t>bertumpu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. 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acuan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</a:t>
            </a:r>
          </a:p>
          <a:p>
            <a:r>
              <a:rPr lang="en-US" dirty="0"/>
              <a:t>2. 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yang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diperolehnya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</a:t>
            </a:r>
          </a:p>
          <a:p>
            <a:r>
              <a:rPr lang="en-US" dirty="0"/>
              <a:t>3. 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.  </a:t>
            </a:r>
            <a:r>
              <a:rPr lang="en-US" dirty="0" err="1"/>
              <a:t>Implikasinya</a:t>
            </a:r>
            <a:r>
              <a:rPr lang="en-US" dirty="0"/>
              <a:t>,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penelitiannya</a:t>
            </a:r>
            <a:r>
              <a:rPr lang="en-US" dirty="0"/>
              <a:t>.</a:t>
            </a:r>
          </a:p>
          <a:p>
            <a:r>
              <a:rPr lang="en-US" dirty="0"/>
              <a:t>4. 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 smtClean="0"/>
              <a:t>tentatif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 </a:t>
            </a:r>
            <a:r>
              <a:rPr lang="en-US" dirty="0" err="1"/>
              <a:t>latarnya</a:t>
            </a:r>
            <a:r>
              <a:rPr lang="en-US" dirty="0"/>
              <a:t>.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Telaah</a:t>
            </a:r>
            <a:r>
              <a:rPr lang="en-US" b="1" dirty="0"/>
              <a:t> </a:t>
            </a:r>
            <a:r>
              <a:rPr lang="en-US" b="1" dirty="0" err="1" smtClean="0"/>
              <a:t>Pustaka</a:t>
            </a:r>
            <a:r>
              <a:rPr lang="en-US" b="1" dirty="0" smtClean="0"/>
              <a:t>=</a:t>
            </a:r>
            <a:r>
              <a:rPr lang="en-US" b="1" dirty="0" err="1" smtClean="0"/>
              <a:t>referensi</a:t>
            </a:r>
            <a:r>
              <a:rPr lang="en-US" b="1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1.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acuan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konsep-konsep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aspek-aspek</a:t>
            </a:r>
            <a:r>
              <a:rPr lang="en-US" dirty="0"/>
              <a:t> yang </a:t>
            </a:r>
            <a:r>
              <a:rPr lang="en-US" dirty="0" err="1"/>
              <a:t>tercakup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dalamnya</a:t>
            </a:r>
            <a:r>
              <a:rPr lang="en-US" dirty="0"/>
              <a:t>. 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 err="1"/>
              <a:t>menguji</a:t>
            </a:r>
            <a:r>
              <a:rPr lang="en-US" b="1" dirty="0"/>
              <a:t> </a:t>
            </a:r>
            <a:r>
              <a:rPr lang="en-US" b="1" dirty="0" err="1"/>
              <a:t>hipotesis</a:t>
            </a:r>
            <a:r>
              <a:rPr lang="en-US" b="1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berpegang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definisi-definisi</a:t>
            </a:r>
            <a:r>
              <a:rPr lang="en-US" dirty="0" smtClean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. 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pijakan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teoritik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3.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acuan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justifikasi</a:t>
            </a:r>
            <a:r>
              <a:rPr lang="en-US" dirty="0"/>
              <a:t> 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4.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ilustrasi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sejenis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5.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posisi-posisi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lain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/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Prinsip</a:t>
            </a:r>
            <a:r>
              <a:rPr lang="en-US" sz="2400" dirty="0" smtClean="0"/>
              <a:t> </a:t>
            </a:r>
            <a:r>
              <a:rPr lang="en-US" sz="2400" dirty="0" err="1" smtClean="0"/>
              <a:t>representatif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kualitatif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representatif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data.</a:t>
            </a:r>
          </a:p>
          <a:p>
            <a:r>
              <a:rPr lang="en-US" sz="2400" dirty="0" err="1" smtClean="0"/>
              <a:t>Peneliti</a:t>
            </a:r>
            <a:r>
              <a:rPr lang="en-US" sz="2400" dirty="0" smtClean="0"/>
              <a:t> </a:t>
            </a:r>
            <a:r>
              <a:rPr lang="en-US" sz="2400" dirty="0" err="1" smtClean="0"/>
              <a:t>tertarik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persoalan</a:t>
            </a:r>
            <a:r>
              <a:rPr lang="en-US" sz="2400" dirty="0" smtClean="0"/>
              <a:t> </a:t>
            </a:r>
            <a:r>
              <a:rPr lang="en-US" sz="2400" i="1" dirty="0" err="1" smtClean="0"/>
              <a:t>bagaimana</a:t>
            </a:r>
            <a:r>
              <a:rPr lang="en-US" sz="2400" i="1" dirty="0" smtClean="0"/>
              <a:t> </a:t>
            </a:r>
            <a:r>
              <a:rPr lang="en-US" sz="2400" dirty="0" err="1" smtClean="0"/>
              <a:t>pendapat</a:t>
            </a:r>
            <a:r>
              <a:rPr lang="en-US" sz="2400" dirty="0" smtClean="0"/>
              <a:t> /</a:t>
            </a:r>
            <a:r>
              <a:rPr lang="en-US" sz="2400" dirty="0" err="1" smtClean="0"/>
              <a:t>pandangan</a:t>
            </a:r>
            <a:r>
              <a:rPr lang="en-US" sz="2400" dirty="0" smtClean="0"/>
              <a:t> .</a:t>
            </a:r>
          </a:p>
          <a:p>
            <a:r>
              <a:rPr lang="en-US" sz="2400" dirty="0" err="1" smtClean="0"/>
              <a:t>Peneliti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membutuhkan</a:t>
            </a:r>
            <a:r>
              <a:rPr lang="en-US" sz="2400" dirty="0" smtClean="0"/>
              <a:t> </a:t>
            </a:r>
            <a:r>
              <a:rPr lang="en-US" sz="2400" dirty="0" err="1" smtClean="0"/>
              <a:t>keterwakilan</a:t>
            </a:r>
            <a:r>
              <a:rPr lang="en-US" sz="2400" dirty="0" smtClean="0"/>
              <a:t> </a:t>
            </a:r>
            <a:r>
              <a:rPr lang="en-US" sz="2400" dirty="0" err="1" smtClean="0"/>
              <a:t>substansi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data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. 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kemudian</a:t>
            </a:r>
            <a:r>
              <a:rPr lang="en-US" sz="2400" dirty="0" smtClean="0"/>
              <a:t> </a:t>
            </a:r>
            <a:r>
              <a:rPr lang="en-US" sz="2400" dirty="0" err="1" smtClean="0"/>
              <a:t>divalidasi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2400" dirty="0" smtClean="0"/>
              <a:t>Convenience sampling: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pengambilan</a:t>
            </a:r>
            <a:r>
              <a:rPr lang="en-US" sz="2400" dirty="0" smtClean="0"/>
              <a:t> </a:t>
            </a:r>
            <a:r>
              <a:rPr lang="en-US" sz="2400" dirty="0" err="1" smtClean="0"/>
              <a:t>sampel</a:t>
            </a:r>
            <a:r>
              <a:rPr lang="en-US" sz="2400" dirty="0" smtClean="0"/>
              <a:t> paling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acak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kualitatif</a:t>
            </a:r>
            <a:r>
              <a:rPr lang="en-US" sz="2400" dirty="0" smtClean="0"/>
              <a:t>.  </a:t>
            </a:r>
            <a:r>
              <a:rPr lang="en-US" sz="2400" dirty="0" err="1" smtClean="0"/>
              <a:t>Peneliti</a:t>
            </a:r>
            <a:r>
              <a:rPr lang="en-US" sz="2400" dirty="0" smtClean="0"/>
              <a:t> </a:t>
            </a:r>
            <a:r>
              <a:rPr lang="en-US" sz="2400" dirty="0" err="1" smtClean="0"/>
              <a:t>boleh</a:t>
            </a:r>
            <a:r>
              <a:rPr lang="en-US" sz="2400" dirty="0" smtClean="0"/>
              <a:t> </a:t>
            </a:r>
            <a:r>
              <a:rPr lang="en-US" sz="2400" dirty="0" err="1" smtClean="0"/>
              <a:t>mengambil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acak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Maximum variation sampling: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mendasarkan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keragaman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keluasan</a:t>
            </a:r>
            <a:r>
              <a:rPr lang="en-US" sz="2400" dirty="0" smtClean="0"/>
              <a:t> </a:t>
            </a:r>
            <a:r>
              <a:rPr lang="en-US" sz="2400" dirty="0" err="1" smtClean="0"/>
              <a:t>elemen-elemen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diteliti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b="1" dirty="0" smtClean="0"/>
              <a:t>Snowball sampling</a:t>
            </a:r>
            <a:r>
              <a:rPr lang="en-US" sz="2400" dirty="0" smtClean="0"/>
              <a:t>: </a:t>
            </a:r>
            <a:r>
              <a:rPr lang="en-US" sz="2400" dirty="0" err="1" smtClean="0"/>
              <a:t>mengimplikasikan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makin</a:t>
            </a:r>
            <a:r>
              <a:rPr lang="en-US" sz="2400" dirty="0" smtClean="0"/>
              <a:t> </a:t>
            </a:r>
            <a:r>
              <a:rPr lang="en-US" sz="2400" dirty="0" err="1" smtClean="0"/>
              <a:t>membesar</a:t>
            </a:r>
            <a:r>
              <a:rPr lang="en-US" sz="2400" dirty="0" smtClean="0"/>
              <a:t> </a:t>
            </a:r>
            <a:r>
              <a:rPr lang="en-US" sz="2400" dirty="0" err="1" smtClean="0"/>
              <a:t>seiring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perjalanan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Theoretical construct sampling:  </a:t>
            </a:r>
            <a:r>
              <a:rPr lang="en-US" sz="2400" dirty="0" err="1" smtClean="0"/>
              <a:t>prinsip</a:t>
            </a:r>
            <a:r>
              <a:rPr lang="en-US" sz="2400" dirty="0" smtClean="0"/>
              <a:t>  </a:t>
            </a:r>
            <a:r>
              <a:rPr lang="en-US" sz="2400" dirty="0" err="1" smtClean="0"/>
              <a:t>deduktif</a:t>
            </a:r>
            <a:r>
              <a:rPr lang="en-US" sz="2400" dirty="0" smtClean="0"/>
              <a:t>, </a:t>
            </a:r>
            <a:r>
              <a:rPr lang="en-US" sz="2400" dirty="0" err="1" smtClean="0"/>
              <a:t>peneliti</a:t>
            </a:r>
            <a:r>
              <a:rPr lang="en-US" sz="2400" dirty="0" smtClean="0"/>
              <a:t> </a:t>
            </a:r>
            <a:r>
              <a:rPr lang="en-US" sz="2400" dirty="0" err="1" smtClean="0"/>
              <a:t>mencari</a:t>
            </a:r>
            <a:r>
              <a:rPr lang="en-US" sz="2400" dirty="0" smtClean="0"/>
              <a:t> </a:t>
            </a:r>
            <a:r>
              <a:rPr lang="en-US" sz="2400" dirty="0" err="1" smtClean="0"/>
              <a:t>sampel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dijelaskan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konsep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Typical case sampling: </a:t>
            </a:r>
            <a:r>
              <a:rPr lang="en-US" sz="2400" dirty="0" err="1" smtClean="0"/>
              <a:t>teknik</a:t>
            </a:r>
            <a:r>
              <a:rPr lang="en-US" sz="2400" dirty="0" smtClean="0"/>
              <a:t> </a:t>
            </a:r>
            <a:r>
              <a:rPr lang="en-US" sz="2400" dirty="0" err="1" smtClean="0"/>
              <a:t>pengambilan</a:t>
            </a:r>
            <a:r>
              <a:rPr lang="en-US" sz="2400" dirty="0" smtClean="0"/>
              <a:t> </a:t>
            </a:r>
            <a:r>
              <a:rPr lang="en-US" sz="2400" dirty="0" err="1" smtClean="0"/>
              <a:t>sampel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identifikasi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kasus-kasus</a:t>
            </a:r>
            <a:r>
              <a:rPr lang="en-US" sz="2400" dirty="0" smtClean="0"/>
              <a:t> yang paling </a:t>
            </a:r>
            <a:r>
              <a:rPr lang="en-US" sz="2400" dirty="0" err="1" smtClean="0"/>
              <a:t>sering</a:t>
            </a:r>
            <a:r>
              <a:rPr lang="en-US" sz="2400" dirty="0" smtClean="0"/>
              <a:t>, </a:t>
            </a:r>
            <a:r>
              <a:rPr lang="en-US" sz="2400" dirty="0" err="1" smtClean="0"/>
              <a:t>menonjol</a:t>
            </a:r>
            <a:r>
              <a:rPr lang="en-US" sz="2400" dirty="0" smtClean="0"/>
              <a:t>  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latar</a:t>
            </a:r>
            <a:r>
              <a:rPr lang="en-US" sz="2800" dirty="0" smtClean="0"/>
              <a:t> </a:t>
            </a:r>
            <a:r>
              <a:rPr lang="en-US" sz="2800" dirty="0" err="1" smtClean="0"/>
              <a:t>belakang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sz="2800" dirty="0" err="1" smtClean="0"/>
              <a:t>Judul</a:t>
            </a:r>
            <a:r>
              <a:rPr lang="en-US" sz="2800" dirty="0" smtClean="0"/>
              <a:t>: </a:t>
            </a:r>
            <a:r>
              <a:rPr lang="en-US" sz="2800" b="1" dirty="0" err="1" smtClean="0"/>
              <a:t>Persepsi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pemilih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terhadap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berita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kampanye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melalui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televisi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Pemilu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</a:t>
            </a:r>
            <a:r>
              <a:rPr lang="en-US" sz="2800" b="1" dirty="0" smtClean="0"/>
              <a:t> Indonesia </a:t>
            </a:r>
            <a:r>
              <a:rPr lang="en-US" sz="2800" b="1" dirty="0" err="1" smtClean="0"/>
              <a:t>tahun</a:t>
            </a:r>
            <a:r>
              <a:rPr lang="en-US" sz="2800" b="1" dirty="0" smtClean="0"/>
              <a:t> 1999</a:t>
            </a:r>
          </a:p>
          <a:p>
            <a:pPr algn="just">
              <a:buNone/>
            </a:pPr>
            <a:r>
              <a:rPr lang="en-US" sz="2800" dirty="0" err="1" smtClean="0"/>
              <a:t>Latar</a:t>
            </a:r>
            <a:r>
              <a:rPr lang="en-US" sz="2800" dirty="0" smtClean="0"/>
              <a:t> </a:t>
            </a:r>
            <a:r>
              <a:rPr lang="en-US" sz="2800" dirty="0" err="1" smtClean="0"/>
              <a:t>belakang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alenia</a:t>
            </a:r>
            <a:r>
              <a:rPr lang="en-US" sz="2800" dirty="0" smtClean="0"/>
              <a:t> 1: 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memainkan</a:t>
            </a:r>
            <a:r>
              <a:rPr lang="en-US" sz="2800" dirty="0" smtClean="0"/>
              <a:t> </a:t>
            </a:r>
            <a:r>
              <a:rPr lang="en-US" sz="2800" dirty="0" err="1" smtClean="0"/>
              <a:t>peran-peran</a:t>
            </a:r>
            <a:r>
              <a:rPr lang="en-US" sz="2800" dirty="0" smtClean="0"/>
              <a:t> </a:t>
            </a:r>
            <a:r>
              <a:rPr lang="en-US" sz="2800" dirty="0" err="1" smtClean="0"/>
              <a:t>signifikan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khalayak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isu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, </a:t>
            </a:r>
            <a:r>
              <a:rPr lang="en-US" sz="2800" dirty="0" err="1" smtClean="0"/>
              <a:t>menyediakan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forum </a:t>
            </a:r>
            <a:r>
              <a:rPr lang="en-US" sz="2800" dirty="0" err="1" smtClean="0"/>
              <a:t>publik</a:t>
            </a:r>
            <a:r>
              <a:rPr lang="en-US" sz="2800" dirty="0" smtClean="0"/>
              <a:t>….</a:t>
            </a:r>
          </a:p>
          <a:p>
            <a:pPr algn="just">
              <a:buNone/>
            </a:pPr>
            <a:r>
              <a:rPr lang="en-US" sz="2800" dirty="0" err="1" smtClean="0"/>
              <a:t>Alenia</a:t>
            </a:r>
            <a:r>
              <a:rPr lang="en-US" sz="2800" dirty="0" smtClean="0"/>
              <a:t> 2: 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….</a:t>
            </a:r>
          </a:p>
          <a:p>
            <a:pPr algn="just">
              <a:buNone/>
            </a:pPr>
            <a:r>
              <a:rPr lang="en-US" sz="2800" dirty="0" err="1" smtClean="0"/>
              <a:t>Alenia</a:t>
            </a:r>
            <a:r>
              <a:rPr lang="en-US" sz="2800" dirty="0" smtClean="0"/>
              <a:t> 3: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1999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sejarah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err="1" smtClean="0"/>
              <a:t>Alenia</a:t>
            </a:r>
            <a:r>
              <a:rPr lang="en-US" sz="2800" dirty="0" smtClean="0"/>
              <a:t> 4: </a:t>
            </a:r>
            <a:r>
              <a:rPr lang="en-US" sz="2800" dirty="0" err="1" smtClean="0"/>
              <a:t>perkembangan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parpol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semakin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…</a:t>
            </a:r>
          </a:p>
          <a:p>
            <a:pPr algn="just">
              <a:buNone/>
            </a:pPr>
            <a:r>
              <a:rPr lang="en-US" sz="2800" dirty="0" err="1" smtClean="0"/>
              <a:t>Alenia</a:t>
            </a:r>
            <a:r>
              <a:rPr lang="en-US" sz="2800" dirty="0" smtClean="0"/>
              <a:t> 5: </a:t>
            </a:r>
            <a:r>
              <a:rPr lang="en-US" sz="2800" dirty="0" err="1" smtClean="0"/>
              <a:t>ketergantungan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parpol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media </a:t>
            </a:r>
            <a:r>
              <a:rPr lang="en-US" sz="2800" dirty="0" err="1" smtClean="0"/>
              <a:t>semakin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err="1" smtClean="0"/>
              <a:t>Alenia</a:t>
            </a:r>
            <a:r>
              <a:rPr lang="en-US" sz="2800" dirty="0" smtClean="0"/>
              <a:t> 6: </a:t>
            </a:r>
            <a:r>
              <a:rPr lang="en-US" sz="2800" dirty="0" err="1" smtClean="0"/>
              <a:t>fokus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 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pemilih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berbeda-beda</a:t>
            </a:r>
            <a:r>
              <a:rPr lang="en-US" sz="2800" dirty="0" smtClean="0"/>
              <a:t> </a:t>
            </a:r>
            <a:r>
              <a:rPr lang="en-US" sz="2800" dirty="0" err="1" smtClean="0"/>
              <a:t>memahami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menafsirkan</a:t>
            </a:r>
            <a:r>
              <a:rPr lang="en-US" sz="2800" dirty="0" smtClean="0"/>
              <a:t> </a:t>
            </a:r>
            <a:r>
              <a:rPr lang="en-US" sz="2800" dirty="0" err="1" smtClean="0"/>
              <a:t>berita-berita</a:t>
            </a:r>
            <a:r>
              <a:rPr lang="en-US" sz="2800" dirty="0" smtClean="0"/>
              <a:t> </a:t>
            </a:r>
            <a:r>
              <a:rPr lang="en-US" sz="2800" dirty="0" err="1" smtClean="0"/>
              <a:t>kampanye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 TV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1999.     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715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Latar Belakang Masalah </vt:lpstr>
      <vt:lpstr>Langkah-langkah Membuat Desain Penelitian dengan mempertimbangkan:</vt:lpstr>
      <vt:lpstr>Langkah prosedur dan sistematika secara garis besar</vt:lpstr>
      <vt:lpstr>Rumusan Masalah </vt:lpstr>
      <vt:lpstr>Mengapa harus membatasi masalah?</vt:lpstr>
      <vt:lpstr>Telaah Pustaka=referensi  </vt:lpstr>
      <vt:lpstr>Pengambilan sampel/pemilihan narasumber</vt:lpstr>
      <vt:lpstr>Teknik pengambilan sampel</vt:lpstr>
      <vt:lpstr>Contoh latar belakang masalah</vt:lpstr>
      <vt:lpstr>Telaah Pustaka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Latar Belakang Masalah </dc:title>
  <dc:creator>Lenovo</dc:creator>
  <cp:lastModifiedBy>FADJARINI</cp:lastModifiedBy>
  <cp:revision>29</cp:revision>
  <dcterms:created xsi:type="dcterms:W3CDTF">2010-03-31T14:59:19Z</dcterms:created>
  <dcterms:modified xsi:type="dcterms:W3CDTF">2011-06-10T12:18:38Z</dcterms:modified>
</cp:coreProperties>
</file>