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</p:sldMasterIdLst>
  <p:sldIdLst>
    <p:sldId id="256" r:id="rId4"/>
    <p:sldId id="268" r:id="rId5"/>
    <p:sldId id="261" r:id="rId6"/>
    <p:sldId id="272" r:id="rId7"/>
    <p:sldId id="288" r:id="rId8"/>
    <p:sldId id="302" r:id="rId9"/>
    <p:sldId id="305" r:id="rId10"/>
    <p:sldId id="311" r:id="rId11"/>
    <p:sldId id="312" r:id="rId12"/>
    <p:sldId id="307" r:id="rId13"/>
    <p:sldId id="262" r:id="rId1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39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2A40D"/>
    <a:srgbClr val="32A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26" autoAdjust="0"/>
    <p:restoredTop sz="94628" autoAdjust="0"/>
  </p:normalViewPr>
  <p:slideViewPr>
    <p:cSldViewPr>
      <p:cViewPr>
        <p:scale>
          <a:sx n="100" d="100"/>
          <a:sy n="100" d="100"/>
        </p:scale>
        <p:origin x="-498" y="162"/>
      </p:cViewPr>
      <p:guideLst>
        <p:guide orient="horz" pos="139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851920" y="1794902"/>
            <a:ext cx="5292080" cy="1080121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맑은 고딕" pitchFamily="50" charset="-127"/>
              </a:rPr>
              <a:t>FREE </a:t>
            </a:r>
          </a:p>
          <a:p>
            <a:r>
              <a:rPr lang="en-US" altLang="ko-KR" dirty="0">
                <a:ea typeface="맑은 고딕" pitchFamily="50" charset="-127"/>
              </a:rPr>
              <a:t>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851772" y="2947030"/>
            <a:ext cx="5292080" cy="48881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altLang="ko-KR" b="1" dirty="0"/>
              <a:t>INSERT THE TITLE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b="1" dirty="0"/>
              <a:t>OF YOUR PRESENTATION HERE</a:t>
            </a:r>
            <a:endParaRPr lang="en-US" altLang="ko-KR" dirty="0"/>
          </a:p>
        </p:txBody>
      </p:sp>
      <p:pic>
        <p:nvPicPr>
          <p:cNvPr id="1026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640" y="657349"/>
            <a:ext cx="1765300" cy="391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1759754"/>
            <a:ext cx="9144000" cy="2211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pic>
        <p:nvPicPr>
          <p:cNvPr id="6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3208" y="1042230"/>
            <a:ext cx="2869272" cy="3474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380312" y="1175233"/>
            <a:ext cx="1008112" cy="2556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643269" y="1261134"/>
            <a:ext cx="1654766" cy="2556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0137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3059832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4860032" y="0"/>
            <a:ext cx="36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4896032" y="1311750"/>
            <a:ext cx="180000" cy="25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440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9144000" cy="30765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95063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131840" y="181632"/>
            <a:ext cx="6012160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131840" y="757696"/>
            <a:ext cx="601216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3059832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146470" y="1131590"/>
            <a:ext cx="3059832" cy="40119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88877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411510"/>
            <a:ext cx="6444208" cy="43204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35622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2223854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312086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42137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444208" y="267494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444208" y="2715766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3986213" y="267494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986213" y="2715766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093977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95536" y="3291830"/>
            <a:ext cx="8748464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5536" y="3867894"/>
            <a:ext cx="8748464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4963500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67544" y="339502"/>
            <a:ext cx="3312128" cy="280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995936" y="339502"/>
            <a:ext cx="468052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99593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561619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723645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52426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Rounded Rectangle 16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89303"/>
            <a:ext cx="8407893" cy="330555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4767263"/>
            <a:ext cx="2133600" cy="205740"/>
          </a:xfrm>
          <a:prstGeom prst="rect">
            <a:avLst/>
          </a:prstGeom>
        </p:spPr>
        <p:txBody>
          <a:bodyPr/>
          <a:lstStyle/>
          <a:p>
            <a:fld id="{4EF3C15F-B37E-43A3-A3B8-982AB35F89AD}" type="datetimeFigureOut">
              <a:rPr lang="id-ID" smtClean="0"/>
              <a:t>22/10/2018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4767263"/>
            <a:ext cx="3352800" cy="205740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4680" y="4766310"/>
            <a:ext cx="582966" cy="205740"/>
          </a:xfrm>
          <a:prstGeom prst="rect">
            <a:avLst/>
          </a:prstGeom>
        </p:spPr>
        <p:txBody>
          <a:bodyPr/>
          <a:lstStyle/>
          <a:p>
            <a:fld id="{78FD7E6D-9523-49FC-A2FD-092BAE3FD251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81000" y="266885"/>
            <a:ext cx="8381260" cy="79079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9206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2571750"/>
            <a:ext cx="9144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2116108" y="843558"/>
            <a:ext cx="4896544" cy="34563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2116108" y="0"/>
            <a:ext cx="4896544" cy="1954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2116108" y="4948014"/>
            <a:ext cx="4896544" cy="1954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116108" y="3049518"/>
            <a:ext cx="4896544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116108" y="3625582"/>
            <a:ext cx="4896544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2050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55985" y="1156325"/>
            <a:ext cx="816788" cy="1812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572242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414830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 userDrawn="1"/>
        </p:nvSpPr>
        <p:spPr>
          <a:xfrm>
            <a:off x="3311860" y="737642"/>
            <a:ext cx="2520280" cy="252028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2351" y="1139211"/>
            <a:ext cx="819298" cy="1818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2604" y="0"/>
            <a:ext cx="1584176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84" y="938231"/>
            <a:ext cx="1584176" cy="3515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789484" y="938231"/>
            <a:ext cx="792088" cy="3515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2604" y="0"/>
            <a:ext cx="1584176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35" y="2931790"/>
            <a:ext cx="945499" cy="2098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599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3399842"/>
            <a:ext cx="9144000" cy="17436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 userDrawn="1"/>
        </p:nvSpPr>
        <p:spPr>
          <a:xfrm>
            <a:off x="4043561" y="2859782"/>
            <a:ext cx="1080120" cy="1080120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057" y="3010192"/>
            <a:ext cx="351128" cy="779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867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4963500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960850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43508" y="92609"/>
            <a:ext cx="8856984" cy="49582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32792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65584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698376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2328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4656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6984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5967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932113"/>
            <a:ext cx="9144000" cy="2211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Picture 3" descr="D:\Fullppt\005-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131590"/>
            <a:ext cx="7230270" cy="3677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513480" y="1626257"/>
            <a:ext cx="3465217" cy="25626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467544" y="3363838"/>
            <a:ext cx="302433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6058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2" r:id="rId2"/>
    <p:sldLayoutId id="2147483670" r:id="rId3"/>
    <p:sldLayoutId id="2147483652" r:id="rId4"/>
    <p:sldLayoutId id="2147483671" r:id="rId5"/>
    <p:sldLayoutId id="2147483655" r:id="rId6"/>
    <p:sldLayoutId id="2147483662" r:id="rId7"/>
    <p:sldLayoutId id="2147483663" r:id="rId8"/>
    <p:sldLayoutId id="2147483665" r:id="rId9"/>
    <p:sldLayoutId id="2147483666" r:id="rId10"/>
    <p:sldLayoutId id="2147483667" r:id="rId11"/>
    <p:sldLayoutId id="2147483664" r:id="rId12"/>
    <p:sldLayoutId id="2147483668" r:id="rId13"/>
    <p:sldLayoutId id="2147483669" r:id="rId14"/>
    <p:sldLayoutId id="2147483656" r:id="rId15"/>
    <p:sldLayoutId id="2147483673" r:id="rId16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03848" y="627534"/>
            <a:ext cx="5738152" cy="1944217"/>
          </a:xfrm>
        </p:spPr>
        <p:txBody>
          <a:bodyPr/>
          <a:lstStyle/>
          <a:p>
            <a:pPr algn="ctr"/>
            <a:endParaRPr lang="id-ID" altLang="ko-KR" sz="2400" b="1" dirty="0" smtClean="0">
              <a:ea typeface="맑은 고딕" pitchFamily="50" charset="-127"/>
            </a:endParaRPr>
          </a:p>
          <a:p>
            <a:pPr algn="ctr"/>
            <a:endParaRPr lang="id-ID" altLang="ko-KR" sz="2400" b="1" dirty="0">
              <a:ea typeface="맑은 고딕" pitchFamily="50" charset="-127"/>
            </a:endParaRPr>
          </a:p>
          <a:p>
            <a:pPr algn="ctr"/>
            <a:r>
              <a:rPr lang="id-ID" altLang="ko-KR" sz="3600" dirty="0" smtClean="0"/>
              <a:t>REJIM, SISTEM, NEGARA  &amp; KEBIJAKAN</a:t>
            </a:r>
            <a:endParaRPr lang="en-US" altLang="ko-KR" sz="24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3203848" y="2787774"/>
            <a:ext cx="5580112" cy="936104"/>
          </a:xfrm>
        </p:spPr>
        <p:txBody>
          <a:bodyPr anchor="t"/>
          <a:lstStyle/>
          <a:p>
            <a:pPr algn="ctr">
              <a:spcBef>
                <a:spcPts val="0"/>
              </a:spcBef>
              <a:defRPr/>
            </a:pPr>
            <a:endParaRPr lang="id-ID" altLang="ko-KR" b="1" dirty="0" smtClean="0"/>
          </a:p>
          <a:p>
            <a:pPr algn="ctr">
              <a:spcBef>
                <a:spcPts val="0"/>
              </a:spcBef>
              <a:defRPr/>
            </a:pPr>
            <a:r>
              <a:rPr lang="id-ID" altLang="ko-KR" b="1" dirty="0" smtClean="0"/>
              <a:t>Fatih Gama Abisono, SIP, MA</a:t>
            </a:r>
          </a:p>
          <a:p>
            <a:pPr algn="ctr">
              <a:spcBef>
                <a:spcPts val="0"/>
              </a:spcBef>
              <a:defRPr/>
            </a:pPr>
            <a:r>
              <a:rPr lang="id-ID" altLang="ko-KR" b="1" dirty="0" smtClean="0"/>
              <a:t>STPMD “APMD”</a:t>
            </a:r>
            <a:endParaRPr lang="id-ID" altLang="ko-KR" b="1" dirty="0"/>
          </a:p>
        </p:txBody>
      </p:sp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59720" y="1170608"/>
            <a:ext cx="590465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id-ID" dirty="0" smtClean="0">
                <a:solidFill>
                  <a:schemeClr val="accent1">
                    <a:lumMod val="75000"/>
                  </a:schemeClr>
                </a:solidFill>
              </a:rPr>
              <a:t>Kumpulan keputusan yang diambil oleh para pelaku </a:t>
            </a:r>
          </a:p>
          <a:p>
            <a:r>
              <a:rPr lang="id-ID" dirty="0" smtClean="0">
                <a:solidFill>
                  <a:schemeClr val="accent1">
                    <a:lumMod val="75000"/>
                  </a:schemeClr>
                </a:solidFill>
              </a:rPr>
              <a:t>politik dalam memilih tujuan dan cara-cara untuk mencapai kebijakan, dimana yang membuat kebijakan memiliki kekuasaan dan kewenangan untuk merumuskan dan melaksanakannya.</a:t>
            </a:r>
            <a:endParaRPr lang="id-ID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1844180" y="1347614"/>
            <a:ext cx="576064" cy="5760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altLang="ko-KR" sz="3600" b="1" dirty="0" smtClean="0">
                <a:solidFill>
                  <a:schemeClr val="bg1"/>
                </a:solidFill>
              </a:rPr>
              <a:t>1</a:t>
            </a:r>
            <a:endParaRPr lang="ko-KR" altLang="en-US" sz="36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48583" y="3486621"/>
            <a:ext cx="5908600" cy="1077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id-ID" dirty="0" smtClean="0">
                <a:solidFill>
                  <a:schemeClr val="accent1">
                    <a:lumMod val="75000"/>
                  </a:schemeClr>
                </a:solidFill>
              </a:rPr>
              <a:t>Kebijakan juga berarti mencakup proses pembentukan </a:t>
            </a:r>
          </a:p>
          <a:p>
            <a:pPr algn="just"/>
            <a:r>
              <a:rPr lang="id-ID" dirty="0" smtClean="0">
                <a:solidFill>
                  <a:schemeClr val="accent1">
                    <a:lumMod val="75000"/>
                  </a:schemeClr>
                </a:solidFill>
              </a:rPr>
              <a:t>, elemen-elemen pembentuknya, dan akibat-akibat dari sebuah kebijakan. </a:t>
            </a:r>
            <a:endParaRPr lang="id-ID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800424" y="3435846"/>
            <a:ext cx="576064" cy="5760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altLang="ko-KR" sz="3600" b="1" dirty="0" smtClean="0">
                <a:solidFill>
                  <a:schemeClr val="bg1"/>
                </a:solidFill>
              </a:rPr>
              <a:t>2</a:t>
            </a:r>
            <a:endParaRPr lang="ko-KR" altLang="en-US" sz="3600" b="1" dirty="0">
              <a:solidFill>
                <a:schemeClr val="bg1"/>
              </a:solidFill>
            </a:endParaRPr>
          </a:p>
        </p:txBody>
      </p:sp>
      <p:sp>
        <p:nvSpPr>
          <p:cNvPr id="6" name="Title 2"/>
          <p:cNvSpPr txBox="1">
            <a:spLocks/>
          </p:cNvSpPr>
          <p:nvPr/>
        </p:nvSpPr>
        <p:spPr>
          <a:xfrm>
            <a:off x="2555776" y="378276"/>
            <a:ext cx="4248472" cy="57606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d-ID" sz="2800" b="1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KEBIJAKAN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9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3561194"/>
            <a:ext cx="9144000" cy="576063"/>
          </a:xfrm>
        </p:spPr>
        <p:txBody>
          <a:bodyPr/>
          <a:lstStyle/>
          <a:p>
            <a:r>
              <a:rPr lang="en-US" altLang="ko-KR" sz="3600" dirty="0"/>
              <a:t>Thank you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6145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490977"/>
            <a:ext cx="9144000" cy="576064"/>
          </a:xfrm>
        </p:spPr>
        <p:txBody>
          <a:bodyPr/>
          <a:lstStyle/>
          <a:p>
            <a:r>
              <a:rPr lang="id-ID" altLang="ko-KR" dirty="0" smtClean="0"/>
              <a:t>Per Definsi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03648" y="1556087"/>
            <a:ext cx="6480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1600" dirty="0" smtClean="0"/>
              <a:t>Definisi tentang regim, sistem, negara, dan kebijakan acapkali </a:t>
            </a:r>
          </a:p>
          <a:p>
            <a:pPr algn="ctr"/>
            <a:r>
              <a:rPr lang="id-ID" sz="1600" dirty="0" smtClean="0"/>
              <a:t>dipertukarkan dan saling menggantikan satu dengan yang lainnya. </a:t>
            </a:r>
          </a:p>
          <a:p>
            <a:pPr algn="ctr"/>
            <a:r>
              <a:rPr lang="id-ID" sz="1600" dirty="0" smtClean="0"/>
              <a:t>Padahal, masing-masing konsep memyimpan makna yang berbeda.</a:t>
            </a:r>
            <a:endParaRPr lang="en-US" altLang="ko-KR" sz="1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1059582"/>
            <a:ext cx="7453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6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96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7660773" y="1083028"/>
            <a:ext cx="7453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6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96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7828" y="4083918"/>
            <a:ext cx="7668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b="1" dirty="0" smtClean="0">
                <a:solidFill>
                  <a:schemeClr val="accent2"/>
                </a:solidFill>
                <a:cs typeface="Arial" pitchFamily="34" charset="0"/>
              </a:rPr>
              <a:t>Pada Pertemuan kali ini akan mendiskusikan lebih dalam masing-masing konsep termasuk perbedaan, irisan dan relasi antar konsep. </a:t>
            </a:r>
            <a:endParaRPr lang="ko-KR" altLang="en-US" b="1" dirty="0">
              <a:solidFill>
                <a:schemeClr val="accent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72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2923771" y="195486"/>
            <a:ext cx="5680677" cy="57606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d-ID" sz="3200" b="1" dirty="0" smtClean="0">
                <a:latin typeface="Calibri" panose="020F0502020204030204" pitchFamily="34" charset="0"/>
                <a:cs typeface="Arial" pitchFamily="34" charset="0"/>
              </a:rPr>
              <a:t>SALAH KAPRAH TENTANG REJIM</a:t>
            </a:r>
            <a:endParaRPr lang="en-US" sz="3200" b="1" dirty="0">
              <a:latin typeface="Calibri" panose="020F0502020204030204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742561" y="863350"/>
            <a:ext cx="5968344" cy="1223790"/>
            <a:chOff x="3131840" y="1275606"/>
            <a:chExt cx="5256584" cy="720000"/>
          </a:xfrm>
        </p:grpSpPr>
        <p:grpSp>
          <p:nvGrpSpPr>
            <p:cNvPr id="6" name="Group 5"/>
            <p:cNvGrpSpPr/>
            <p:nvPr/>
          </p:nvGrpSpPr>
          <p:grpSpPr>
            <a:xfrm>
              <a:off x="3131840" y="1275606"/>
              <a:ext cx="5256584" cy="720000"/>
              <a:chOff x="3131840" y="1491630"/>
              <a:chExt cx="5256584" cy="576064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3131840" y="1491630"/>
                <a:ext cx="5256584" cy="5760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5" name="Right Triangle 4"/>
              <p:cNvSpPr/>
              <p:nvPr/>
            </p:nvSpPr>
            <p:spPr>
              <a:xfrm rot="5400000">
                <a:off x="3203840" y="1419630"/>
                <a:ext cx="576000" cy="7200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3131840" y="1275606"/>
              <a:ext cx="53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665004" y="1508569"/>
              <a:ext cx="4699745" cy="2352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id-ID" sz="1400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747708" y="1989465"/>
            <a:ext cx="5993896" cy="1446239"/>
            <a:chOff x="3128962" y="3115589"/>
            <a:chExt cx="5197535" cy="1536075"/>
          </a:xfrm>
        </p:grpSpPr>
        <p:grpSp>
          <p:nvGrpSpPr>
            <p:cNvPr id="17" name="Group 16"/>
            <p:cNvGrpSpPr/>
            <p:nvPr/>
          </p:nvGrpSpPr>
          <p:grpSpPr>
            <a:xfrm>
              <a:off x="3134717" y="3279928"/>
              <a:ext cx="5191780" cy="1371736"/>
              <a:chOff x="3131840" y="1491630"/>
              <a:chExt cx="5191780" cy="576064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3131840" y="1491630"/>
                <a:ext cx="5191780" cy="5760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Right Triangle 18"/>
              <p:cNvSpPr/>
              <p:nvPr/>
            </p:nvSpPr>
            <p:spPr>
              <a:xfrm rot="5400000">
                <a:off x="3203840" y="1419630"/>
                <a:ext cx="576000" cy="720000"/>
              </a:xfrm>
              <a:prstGeom prst="rtTriangle">
                <a:avLst/>
              </a:prstGeom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3128962" y="3279928"/>
              <a:ext cx="53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3543797" y="3115589"/>
              <a:ext cx="4703249" cy="1375470"/>
              <a:chOff x="3851840" y="1356248"/>
              <a:chExt cx="4511360" cy="1375470"/>
            </a:xfrm>
          </p:grpSpPr>
          <p:sp>
            <p:nvSpPr>
              <p:cNvPr id="37" name="TextBox 36"/>
              <p:cNvSpPr txBox="1"/>
              <p:nvPr/>
            </p:nvSpPr>
            <p:spPr>
              <a:xfrm>
                <a:off x="3851840" y="1356248"/>
                <a:ext cx="439256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4074179" y="1654500"/>
                <a:ext cx="4289021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d-ID" sz="1600" dirty="0" smtClean="0">
                    <a:latin typeface="Calibri" pitchFamily="34" charset="0"/>
                    <a:cs typeface="Calibri" pitchFamily="34" charset="0"/>
                  </a:rPr>
                  <a:t>Secara Teoritis, konsep ini tidak mengandung implikasi tentang pemerintahan tertentu yang dirujuknya </a:t>
                </a:r>
              </a:p>
              <a:p>
                <a:r>
                  <a:rPr lang="id-ID" sz="1600" dirty="0" smtClean="0">
                    <a:latin typeface="Calibri" pitchFamily="34" charset="0"/>
                    <a:cs typeface="Calibri" pitchFamily="34" charset="0"/>
                  </a:rPr>
                  <a:t>dan ilmuwan politik mengunakannya dalam </a:t>
                </a:r>
              </a:p>
              <a:p>
                <a:r>
                  <a:rPr lang="id-ID" sz="1600" dirty="0">
                    <a:latin typeface="Calibri" pitchFamily="34" charset="0"/>
                    <a:cs typeface="Calibri" pitchFamily="34" charset="0"/>
                  </a:rPr>
                  <a:t>p</a:t>
                </a:r>
                <a:r>
                  <a:rPr lang="id-ID" sz="1600" dirty="0" smtClean="0">
                    <a:latin typeface="Calibri" pitchFamily="34" charset="0"/>
                    <a:cs typeface="Calibri" pitchFamily="34" charset="0"/>
                  </a:rPr>
                  <a:t>engertian obyektif. </a:t>
                </a:r>
                <a:endParaRPr lang="id-ID" sz="1600" dirty="0">
                  <a:latin typeface="Calibri" pitchFamily="34" charset="0"/>
                  <a:cs typeface="Calibri" pitchFamily="34" charset="0"/>
                </a:endParaRPr>
              </a:p>
            </p:txBody>
          </p:sp>
        </p:grpSp>
      </p:grpSp>
      <p:sp>
        <p:nvSpPr>
          <p:cNvPr id="34" name="Title 2"/>
          <p:cNvSpPr txBox="1">
            <a:spLocks/>
          </p:cNvSpPr>
          <p:nvPr/>
        </p:nvSpPr>
        <p:spPr>
          <a:xfrm>
            <a:off x="3583203" y="879362"/>
            <a:ext cx="5696124" cy="1039862"/>
          </a:xfrm>
          <a:prstGeom prst="rect">
            <a:avLst/>
          </a:prstGeom>
        </p:spPr>
        <p:txBody>
          <a:bodyPr anchor="t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id-ID" sz="1600" dirty="0">
                <a:latin typeface="Calibri" panose="020F0502020204030204" pitchFamily="34" charset="0"/>
                <a:cs typeface="Arial" pitchFamily="34" charset="0"/>
              </a:rPr>
              <a:t>Pengertian Rejim acapkali melekat dengan </a:t>
            </a:r>
            <a:r>
              <a:rPr lang="id-ID" sz="1600" dirty="0" smtClean="0">
                <a:latin typeface="Calibri" panose="020F0502020204030204" pitchFamily="34" charset="0"/>
                <a:cs typeface="Arial" pitchFamily="34" charset="0"/>
              </a:rPr>
              <a:t>periode </a:t>
            </a:r>
          </a:p>
          <a:p>
            <a:pPr algn="just"/>
            <a:r>
              <a:rPr lang="id-ID" sz="1600" dirty="0" smtClean="0">
                <a:latin typeface="Calibri" panose="020F0502020204030204" pitchFamily="34" charset="0"/>
                <a:cs typeface="Arial" pitchFamily="34" charset="0"/>
              </a:rPr>
              <a:t>dimana seseorang berkuasa/memerintah. Misal: </a:t>
            </a:r>
          </a:p>
          <a:p>
            <a:pPr algn="just"/>
            <a:r>
              <a:rPr lang="id-ID" sz="1600" dirty="0" smtClean="0">
                <a:latin typeface="Calibri" panose="020F0502020204030204" pitchFamily="34" charset="0"/>
                <a:cs typeface="Arial" pitchFamily="34" charset="0"/>
              </a:rPr>
              <a:t>Rejim Soeharto, Rejim SBY, Rejim Jokowi, dsb. </a:t>
            </a:r>
          </a:p>
          <a:p>
            <a:pPr algn="just"/>
            <a:r>
              <a:rPr lang="id-ID" sz="1600" dirty="0" smtClean="0">
                <a:latin typeface="Calibri" panose="020F0502020204030204" pitchFamily="34" charset="0"/>
                <a:cs typeface="Arial" pitchFamily="34" charset="0"/>
              </a:rPr>
              <a:t>Pengertian tersebut tidaklah tepat!</a:t>
            </a:r>
            <a:endParaRPr lang="en-US" sz="1600" dirty="0">
              <a:latin typeface="Calibri" panose="020F0502020204030204" pitchFamily="34" charset="0"/>
              <a:cs typeface="Arial" pitchFamily="34" charset="0"/>
            </a:endParaRPr>
          </a:p>
          <a:p>
            <a:pPr algn="l"/>
            <a:endParaRPr lang="id-ID" sz="1800" b="1" dirty="0" smtClean="0">
              <a:latin typeface="Calibri" panose="020F0502020204030204" pitchFamily="34" charset="0"/>
              <a:cs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2737972" y="3354421"/>
            <a:ext cx="5993896" cy="1536075"/>
            <a:chOff x="3128962" y="3115589"/>
            <a:chExt cx="5197535" cy="1536075"/>
          </a:xfrm>
        </p:grpSpPr>
        <p:grpSp>
          <p:nvGrpSpPr>
            <p:cNvPr id="21" name="Group 20"/>
            <p:cNvGrpSpPr/>
            <p:nvPr/>
          </p:nvGrpSpPr>
          <p:grpSpPr>
            <a:xfrm>
              <a:off x="3134717" y="3279928"/>
              <a:ext cx="5191780" cy="1371736"/>
              <a:chOff x="3131840" y="1491630"/>
              <a:chExt cx="5191780" cy="576064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3131840" y="1491630"/>
                <a:ext cx="5191780" cy="5760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Right Triangle 28"/>
              <p:cNvSpPr/>
              <p:nvPr/>
            </p:nvSpPr>
            <p:spPr>
              <a:xfrm rot="5400000">
                <a:off x="3203840" y="1419630"/>
                <a:ext cx="576000" cy="720000"/>
              </a:xfrm>
              <a:prstGeom prst="rtTriangle">
                <a:avLst/>
              </a:prstGeom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2" name="TextBox 21"/>
            <p:cNvSpPr txBox="1"/>
            <p:nvPr/>
          </p:nvSpPr>
          <p:spPr>
            <a:xfrm>
              <a:off x="3128962" y="3279928"/>
              <a:ext cx="533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 smtClean="0">
                  <a:solidFill>
                    <a:schemeClr val="bg1"/>
                  </a:solidFill>
                  <a:cs typeface="Arial" pitchFamily="34" charset="0"/>
                </a:rPr>
                <a:t>0</a:t>
              </a:r>
              <a:r>
                <a:rPr lang="id-ID" altLang="ko-KR" sz="2000" b="1" dirty="0" smtClean="0">
                  <a:solidFill>
                    <a:schemeClr val="bg1"/>
                  </a:solidFill>
                  <a:cs typeface="Arial" pitchFamily="34" charset="0"/>
                </a:rPr>
                <a:t>3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3543797" y="3115589"/>
              <a:ext cx="4703249" cy="1375470"/>
              <a:chOff x="3851840" y="1356248"/>
              <a:chExt cx="4511360" cy="1375470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3851840" y="1356248"/>
                <a:ext cx="439256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4074179" y="1654500"/>
                <a:ext cx="4289021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d-ID" sz="1600" dirty="0" smtClean="0">
                    <a:latin typeface="Calibri" pitchFamily="34" charset="0"/>
                    <a:cs typeface="Calibri" pitchFamily="34" charset="0"/>
                  </a:rPr>
                  <a:t>Namun istilah ini kerap digunakan dalam makna negatif atau menghina untuk merujuk karakter pemerintah yang </a:t>
                </a:r>
              </a:p>
              <a:p>
                <a:r>
                  <a:rPr lang="id-ID" sz="1600" dirty="0" smtClean="0">
                    <a:latin typeface="Calibri" pitchFamily="34" charset="0"/>
                    <a:cs typeface="Calibri" pitchFamily="34" charset="0"/>
                  </a:rPr>
                  <a:t>Menindas/tidak demokratis sehingga mengandung makna </a:t>
                </a:r>
              </a:p>
              <a:p>
                <a:r>
                  <a:rPr lang="id-ID" sz="1600" dirty="0">
                    <a:latin typeface="Calibri" pitchFamily="34" charset="0"/>
                    <a:cs typeface="Calibri" pitchFamily="34" charset="0"/>
                  </a:rPr>
                  <a:t>p</a:t>
                </a:r>
                <a:r>
                  <a:rPr lang="id-ID" sz="1600" dirty="0" smtClean="0">
                    <a:latin typeface="Calibri" pitchFamily="34" charset="0"/>
                    <a:cs typeface="Calibri" pitchFamily="34" charset="0"/>
                  </a:rPr>
                  <a:t>enolakan moral atau oposisi politik.</a:t>
                </a:r>
                <a:endParaRPr lang="id-ID" sz="1600" dirty="0">
                  <a:latin typeface="Calibri" pitchFamily="34" charset="0"/>
                  <a:cs typeface="Calibri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9505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4880" y="402785"/>
            <a:ext cx="9144000" cy="576064"/>
          </a:xfrm>
        </p:spPr>
        <p:txBody>
          <a:bodyPr/>
          <a:lstStyle/>
          <a:p>
            <a:r>
              <a:rPr lang="id-ID" altLang="ko-KR" sz="2800" dirty="0" smtClean="0"/>
              <a:t>Makna Rejim</a:t>
            </a:r>
            <a:endParaRPr lang="ko-KR" altLang="en-US" sz="2800" dirty="0"/>
          </a:p>
        </p:txBody>
      </p:sp>
      <p:grpSp>
        <p:nvGrpSpPr>
          <p:cNvPr id="13319" name="Group 13318"/>
          <p:cNvGrpSpPr/>
          <p:nvPr/>
        </p:nvGrpSpPr>
        <p:grpSpPr>
          <a:xfrm rot="19917947">
            <a:off x="1469388" y="1353546"/>
            <a:ext cx="1665869" cy="3558872"/>
            <a:chOff x="1359132" y="345882"/>
            <a:chExt cx="1966239" cy="4200564"/>
          </a:xfrm>
        </p:grpSpPr>
        <p:grpSp>
          <p:nvGrpSpPr>
            <p:cNvPr id="24" name="Group 23"/>
            <p:cNvGrpSpPr/>
            <p:nvPr/>
          </p:nvGrpSpPr>
          <p:grpSpPr>
            <a:xfrm>
              <a:off x="2073901" y="2186669"/>
              <a:ext cx="501313" cy="2359777"/>
              <a:chOff x="2810055" y="1677194"/>
              <a:chExt cx="535258" cy="2519562"/>
            </a:xfrm>
          </p:grpSpPr>
          <p:sp>
            <p:nvSpPr>
              <p:cNvPr id="7" name="Rectangle 8"/>
              <p:cNvSpPr/>
              <p:nvPr/>
            </p:nvSpPr>
            <p:spPr>
              <a:xfrm>
                <a:off x="2810675" y="3399597"/>
                <a:ext cx="534638" cy="779141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70000"/>
                      <a:lumOff val="30000"/>
                    </a:schemeClr>
                  </a:gs>
                  <a:gs pos="100000">
                    <a:schemeClr val="accent2">
                      <a:lumMod val="70000"/>
                      <a:lumOff val="3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" name="Rectangle 8"/>
              <p:cNvSpPr/>
              <p:nvPr/>
            </p:nvSpPr>
            <p:spPr>
              <a:xfrm>
                <a:off x="2984722" y="3392706"/>
                <a:ext cx="180870" cy="787996"/>
              </a:xfrm>
              <a:custGeom>
                <a:avLst/>
                <a:gdLst>
                  <a:gd name="connsiteX0" fmla="*/ 0 w 1359043"/>
                  <a:gd name="connsiteY0" fmla="*/ 0 h 1813992"/>
                  <a:gd name="connsiteX1" fmla="*/ 1359043 w 1359043"/>
                  <a:gd name="connsiteY1" fmla="*/ 0 h 1813992"/>
                  <a:gd name="connsiteX2" fmla="*/ 1359043 w 1359043"/>
                  <a:gd name="connsiteY2" fmla="*/ 212596 h 1813992"/>
                  <a:gd name="connsiteX3" fmla="*/ 806822 w 1359043"/>
                  <a:gd name="connsiteY3" fmla="*/ 1813992 h 1813992"/>
                  <a:gd name="connsiteX4" fmla="*/ 1012 w 1359043"/>
                  <a:gd name="connsiteY4" fmla="*/ 289727 h 1813992"/>
                  <a:gd name="connsiteX5" fmla="*/ 0 w 1359043"/>
                  <a:gd name="connsiteY5" fmla="*/ 289727 h 1813992"/>
                  <a:gd name="connsiteX6" fmla="*/ 0 w 1359043"/>
                  <a:gd name="connsiteY6" fmla="*/ 288030 h 1813992"/>
                  <a:gd name="connsiteX7" fmla="*/ 0 w 1359043"/>
                  <a:gd name="connsiteY7" fmla="*/ 0 h 1813992"/>
                  <a:gd name="connsiteX0" fmla="*/ 0 w 1359043"/>
                  <a:gd name="connsiteY0" fmla="*/ 0 h 1820658"/>
                  <a:gd name="connsiteX1" fmla="*/ 1359043 w 1359043"/>
                  <a:gd name="connsiteY1" fmla="*/ 0 h 1820658"/>
                  <a:gd name="connsiteX2" fmla="*/ 1359043 w 1359043"/>
                  <a:gd name="connsiteY2" fmla="*/ 212596 h 1820658"/>
                  <a:gd name="connsiteX3" fmla="*/ 720119 w 1359043"/>
                  <a:gd name="connsiteY3" fmla="*/ 1820658 h 1820658"/>
                  <a:gd name="connsiteX4" fmla="*/ 1012 w 1359043"/>
                  <a:gd name="connsiteY4" fmla="*/ 289727 h 1820658"/>
                  <a:gd name="connsiteX5" fmla="*/ 0 w 1359043"/>
                  <a:gd name="connsiteY5" fmla="*/ 289727 h 1820658"/>
                  <a:gd name="connsiteX6" fmla="*/ 0 w 1359043"/>
                  <a:gd name="connsiteY6" fmla="*/ 288030 h 1820658"/>
                  <a:gd name="connsiteX7" fmla="*/ 0 w 1359043"/>
                  <a:gd name="connsiteY7" fmla="*/ 0 h 1820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59043" h="1820658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720119" y="1820658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50000"/>
                      <a:lumOff val="50000"/>
                    </a:schemeClr>
                  </a:gs>
                  <a:gs pos="100000">
                    <a:schemeClr val="accent2">
                      <a:lumMod val="50000"/>
                      <a:lumOff val="5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810055" y="3399597"/>
                <a:ext cx="264192" cy="763141"/>
              </a:xfrm>
              <a:custGeom>
                <a:avLst/>
                <a:gdLst>
                  <a:gd name="connsiteX0" fmla="*/ 0 w 1345558"/>
                  <a:gd name="connsiteY0" fmla="*/ 0 h 1783227"/>
                  <a:gd name="connsiteX1" fmla="*/ 897414 w 1345558"/>
                  <a:gd name="connsiteY1" fmla="*/ 0 h 1783227"/>
                  <a:gd name="connsiteX2" fmla="*/ 901843 w 1345558"/>
                  <a:gd name="connsiteY2" fmla="*/ 212596 h 1783227"/>
                  <a:gd name="connsiteX3" fmla="*/ 1345558 w 1345558"/>
                  <a:gd name="connsiteY3" fmla="*/ 1783227 h 1783227"/>
                  <a:gd name="connsiteX4" fmla="*/ 1012 w 1345558"/>
                  <a:gd name="connsiteY4" fmla="*/ 289727 h 1783227"/>
                  <a:gd name="connsiteX5" fmla="*/ 0 w 1345558"/>
                  <a:gd name="connsiteY5" fmla="*/ 289727 h 1783227"/>
                  <a:gd name="connsiteX6" fmla="*/ 0 w 1345558"/>
                  <a:gd name="connsiteY6" fmla="*/ 288030 h 1783227"/>
                  <a:gd name="connsiteX7" fmla="*/ 0 w 1345558"/>
                  <a:gd name="connsiteY7" fmla="*/ 0 h 1783227"/>
                  <a:gd name="connsiteX0" fmla="*/ 0 w 1331023"/>
                  <a:gd name="connsiteY0" fmla="*/ 0 h 1763232"/>
                  <a:gd name="connsiteX1" fmla="*/ 897414 w 1331023"/>
                  <a:gd name="connsiteY1" fmla="*/ 0 h 1763232"/>
                  <a:gd name="connsiteX2" fmla="*/ 901843 w 1331023"/>
                  <a:gd name="connsiteY2" fmla="*/ 212596 h 1763232"/>
                  <a:gd name="connsiteX3" fmla="*/ 1331023 w 1331023"/>
                  <a:gd name="connsiteY3" fmla="*/ 1763232 h 1763232"/>
                  <a:gd name="connsiteX4" fmla="*/ 1012 w 1331023"/>
                  <a:gd name="connsiteY4" fmla="*/ 289727 h 1763232"/>
                  <a:gd name="connsiteX5" fmla="*/ 0 w 1331023"/>
                  <a:gd name="connsiteY5" fmla="*/ 289727 h 1763232"/>
                  <a:gd name="connsiteX6" fmla="*/ 0 w 1331023"/>
                  <a:gd name="connsiteY6" fmla="*/ 288030 h 1763232"/>
                  <a:gd name="connsiteX7" fmla="*/ 0 w 1331023"/>
                  <a:gd name="connsiteY7" fmla="*/ 0 h 1763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31023" h="1763232">
                    <a:moveTo>
                      <a:pt x="0" y="0"/>
                    </a:moveTo>
                    <a:lnTo>
                      <a:pt x="897414" y="0"/>
                    </a:lnTo>
                    <a:cubicBezTo>
                      <a:pt x="898890" y="70865"/>
                      <a:pt x="900367" y="141731"/>
                      <a:pt x="901843" y="212596"/>
                    </a:cubicBezTo>
                    <a:lnTo>
                      <a:pt x="1331023" y="1763232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30000"/>
                      <a:lumOff val="70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Rectangle 2"/>
              <p:cNvSpPr/>
              <p:nvPr/>
            </p:nvSpPr>
            <p:spPr>
              <a:xfrm>
                <a:off x="2811292" y="1677194"/>
                <a:ext cx="177768" cy="1815900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30000"/>
                      <a:lumOff val="70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Rectangle 2"/>
              <p:cNvSpPr/>
              <p:nvPr/>
            </p:nvSpPr>
            <p:spPr>
              <a:xfrm>
                <a:off x="2987824" y="1677195"/>
                <a:ext cx="177768" cy="1815900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50000"/>
                      <a:lumOff val="50000"/>
                    </a:schemeClr>
                  </a:gs>
                  <a:gs pos="100000">
                    <a:schemeClr val="accent1">
                      <a:lumMod val="50000"/>
                      <a:lumOff val="5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Rectangle 2"/>
              <p:cNvSpPr/>
              <p:nvPr/>
            </p:nvSpPr>
            <p:spPr>
              <a:xfrm>
                <a:off x="3165590" y="1677196"/>
                <a:ext cx="177768" cy="1815899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" name="Isosceles Triangle 4"/>
              <p:cNvSpPr/>
              <p:nvPr/>
            </p:nvSpPr>
            <p:spPr>
              <a:xfrm rot="10800000">
                <a:off x="2987823" y="3961239"/>
                <a:ext cx="177768" cy="235517"/>
              </a:xfrm>
              <a:prstGeom prst="triangl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1359132" y="345882"/>
              <a:ext cx="1966239" cy="1811155"/>
              <a:chOff x="1888981" y="1110787"/>
              <a:chExt cx="2254374" cy="2076562"/>
            </a:xfrm>
          </p:grpSpPr>
          <p:sp>
            <p:nvSpPr>
              <p:cNvPr id="18" name="Teardrop 30"/>
              <p:cNvSpPr/>
              <p:nvPr/>
            </p:nvSpPr>
            <p:spPr>
              <a:xfrm rot="8100000">
                <a:off x="2322441" y="1563466"/>
                <a:ext cx="1333455" cy="1333457"/>
              </a:xfrm>
              <a:custGeom>
                <a:avLst/>
                <a:gdLst>
                  <a:gd name="connsiteX0" fmla="*/ 293361 w 2192670"/>
                  <a:gd name="connsiteY0" fmla="*/ 1899310 h 2192671"/>
                  <a:gd name="connsiteX1" fmla="*/ 0 w 2192670"/>
                  <a:gd name="connsiteY1" fmla="*/ 1191074 h 2192671"/>
                  <a:gd name="connsiteX2" fmla="*/ 1001597 w 2192670"/>
                  <a:gd name="connsiteY2" fmla="*/ 189477 h 2192671"/>
                  <a:gd name="connsiteX3" fmla="*/ 1341342 w 2192670"/>
                  <a:gd name="connsiteY3" fmla="*/ 189477 h 2192671"/>
                  <a:gd name="connsiteX4" fmla="*/ 1530818 w 2192670"/>
                  <a:gd name="connsiteY4" fmla="*/ 0 h 2192671"/>
                  <a:gd name="connsiteX5" fmla="*/ 1806586 w 2192670"/>
                  <a:gd name="connsiteY5" fmla="*/ 0 h 2192671"/>
                  <a:gd name="connsiteX6" fmla="*/ 1996062 w 2192670"/>
                  <a:gd name="connsiteY6" fmla="*/ 189477 h 2192671"/>
                  <a:gd name="connsiteX7" fmla="*/ 2003194 w 2192670"/>
                  <a:gd name="connsiteY7" fmla="*/ 189477 h 2192671"/>
                  <a:gd name="connsiteX8" fmla="*/ 2003194 w 2192670"/>
                  <a:gd name="connsiteY8" fmla="*/ 196609 h 2192671"/>
                  <a:gd name="connsiteX9" fmla="*/ 2192670 w 2192670"/>
                  <a:gd name="connsiteY9" fmla="*/ 386085 h 2192671"/>
                  <a:gd name="connsiteX10" fmla="*/ 2192670 w 2192670"/>
                  <a:gd name="connsiteY10" fmla="*/ 661852 h 2192671"/>
                  <a:gd name="connsiteX11" fmla="*/ 2003193 w 2192670"/>
                  <a:gd name="connsiteY11" fmla="*/ 851329 h 2192671"/>
                  <a:gd name="connsiteX12" fmla="*/ 2003194 w 2192670"/>
                  <a:gd name="connsiteY12" fmla="*/ 1191074 h 2192671"/>
                  <a:gd name="connsiteX13" fmla="*/ 1001597 w 2192670"/>
                  <a:gd name="connsiteY13" fmla="*/ 2192671 h 2192671"/>
                  <a:gd name="connsiteX14" fmla="*/ 293361 w 2192670"/>
                  <a:gd name="connsiteY14" fmla="*/ 1899310 h 2192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192670" h="2192671">
                    <a:moveTo>
                      <a:pt x="293361" y="1899310"/>
                    </a:moveTo>
                    <a:cubicBezTo>
                      <a:pt x="112107" y="1718057"/>
                      <a:pt x="0" y="1467657"/>
                      <a:pt x="0" y="1191074"/>
                    </a:cubicBezTo>
                    <a:cubicBezTo>
                      <a:pt x="0" y="637907"/>
                      <a:pt x="448430" y="189477"/>
                      <a:pt x="1001597" y="189477"/>
                    </a:cubicBezTo>
                    <a:lnTo>
                      <a:pt x="1341342" y="189477"/>
                    </a:lnTo>
                    <a:lnTo>
                      <a:pt x="1530818" y="0"/>
                    </a:lnTo>
                    <a:cubicBezTo>
                      <a:pt x="1606970" y="-76151"/>
                      <a:pt x="1730435" y="-76151"/>
                      <a:pt x="1806586" y="0"/>
                    </a:cubicBezTo>
                    <a:lnTo>
                      <a:pt x="1996062" y="189477"/>
                    </a:lnTo>
                    <a:lnTo>
                      <a:pt x="2003194" y="189477"/>
                    </a:lnTo>
                    <a:lnTo>
                      <a:pt x="2003194" y="196609"/>
                    </a:lnTo>
                    <a:lnTo>
                      <a:pt x="2192670" y="386085"/>
                    </a:lnTo>
                    <a:cubicBezTo>
                      <a:pt x="2268822" y="462236"/>
                      <a:pt x="2268822" y="585701"/>
                      <a:pt x="2192670" y="661852"/>
                    </a:cubicBezTo>
                    <a:lnTo>
                      <a:pt x="2003193" y="851329"/>
                    </a:lnTo>
                    <a:cubicBezTo>
                      <a:pt x="2003193" y="964577"/>
                      <a:pt x="2003194" y="1077826"/>
                      <a:pt x="2003194" y="1191074"/>
                    </a:cubicBezTo>
                    <a:cubicBezTo>
                      <a:pt x="2003194" y="1744241"/>
                      <a:pt x="1554764" y="2192671"/>
                      <a:pt x="1001597" y="2192671"/>
                    </a:cubicBezTo>
                    <a:cubicBezTo>
                      <a:pt x="725014" y="2192671"/>
                      <a:pt x="474614" y="2080563"/>
                      <a:pt x="293361" y="1899310"/>
                    </a:cubicBezTo>
                    <a:close/>
                  </a:path>
                </a:pathLst>
              </a:custGeom>
              <a:solidFill>
                <a:schemeClr val="bg1"/>
              </a:solidFill>
              <a:ln w="508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Trapezoid 24"/>
              <p:cNvSpPr/>
              <p:nvPr/>
            </p:nvSpPr>
            <p:spPr>
              <a:xfrm rot="10800000">
                <a:off x="2751763" y="2230194"/>
                <a:ext cx="457200" cy="783671"/>
              </a:xfrm>
              <a:prstGeom prst="trapezoid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 rot="2700000">
                <a:off x="3710962" y="1407964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 rot="18900000" flipH="1">
                <a:off x="2156327" y="1407964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2935970" y="1110787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 rot="5400000">
                <a:off x="3933668" y="1996109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 rot="16200000" flipH="1">
                <a:off x="1978847" y="1919902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>
                <a:off x="2692290" y="3074683"/>
                <a:ext cx="612000" cy="112666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8" name="Rounded Rectangle 27"/>
              <p:cNvSpPr/>
              <p:nvPr/>
            </p:nvSpPr>
            <p:spPr>
              <a:xfrm>
                <a:off x="283328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Rounded Rectangle 28"/>
              <p:cNvSpPr/>
              <p:nvPr/>
            </p:nvSpPr>
            <p:spPr>
              <a:xfrm>
                <a:off x="295750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308172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3313" name="Freeform 13312"/>
          <p:cNvSpPr/>
          <p:nvPr/>
        </p:nvSpPr>
        <p:spPr>
          <a:xfrm>
            <a:off x="-15861" y="2530131"/>
            <a:ext cx="3091680" cy="1938501"/>
          </a:xfrm>
          <a:custGeom>
            <a:avLst/>
            <a:gdLst>
              <a:gd name="connsiteX0" fmla="*/ 2514265 w 2896332"/>
              <a:gd name="connsiteY0" fmla="*/ 466772 h 1875813"/>
              <a:gd name="connsiteX1" fmla="*/ 2655476 w 2896332"/>
              <a:gd name="connsiteY1" fmla="*/ 584615 h 1875813"/>
              <a:gd name="connsiteX2" fmla="*/ 2828170 w 2896332"/>
              <a:gd name="connsiteY2" fmla="*/ 1010501 h 1875813"/>
              <a:gd name="connsiteX3" fmla="*/ 2883834 w 2896332"/>
              <a:gd name="connsiteY3" fmla="*/ 1308835 h 1875813"/>
              <a:gd name="connsiteX4" fmla="*/ 2799743 w 2896332"/>
              <a:gd name="connsiteY4" fmla="*/ 1672098 h 1875813"/>
              <a:gd name="connsiteX5" fmla="*/ 2521033 w 2896332"/>
              <a:gd name="connsiteY5" fmla="*/ 1160421 h 1875813"/>
              <a:gd name="connsiteX6" fmla="*/ 2514265 w 2896332"/>
              <a:gd name="connsiteY6" fmla="*/ 466772 h 1875813"/>
              <a:gd name="connsiteX7" fmla="*/ 1898646 w 2896332"/>
              <a:gd name="connsiteY7" fmla="*/ 46 h 1875813"/>
              <a:gd name="connsiteX8" fmla="*/ 1969811 w 2896332"/>
              <a:gd name="connsiteY8" fmla="*/ 83938 h 1875813"/>
              <a:gd name="connsiteX9" fmla="*/ 1970003 w 2896332"/>
              <a:gd name="connsiteY9" fmla="*/ 120627 h 1875813"/>
              <a:gd name="connsiteX10" fmla="*/ 1962950 w 2896332"/>
              <a:gd name="connsiteY10" fmla="*/ 120627 h 1875813"/>
              <a:gd name="connsiteX11" fmla="*/ 1906617 w 2896332"/>
              <a:gd name="connsiteY11" fmla="*/ 176960 h 1875813"/>
              <a:gd name="connsiteX12" fmla="*/ 1962950 w 2896332"/>
              <a:gd name="connsiteY12" fmla="*/ 233293 h 1875813"/>
              <a:gd name="connsiteX13" fmla="*/ 1970591 w 2896332"/>
              <a:gd name="connsiteY13" fmla="*/ 233293 h 1875813"/>
              <a:gd name="connsiteX14" fmla="*/ 1973469 w 2896332"/>
              <a:gd name="connsiteY14" fmla="*/ 784519 h 1875813"/>
              <a:gd name="connsiteX15" fmla="*/ 1866010 w 2896332"/>
              <a:gd name="connsiteY15" fmla="*/ 878218 h 1875813"/>
              <a:gd name="connsiteX16" fmla="*/ 2733769 w 2896332"/>
              <a:gd name="connsiteY16" fmla="*/ 1387129 h 1875813"/>
              <a:gd name="connsiteX17" fmla="*/ 2694623 w 2896332"/>
              <a:gd name="connsiteY17" fmla="*/ 1674208 h 1875813"/>
              <a:gd name="connsiteX18" fmla="*/ 2394496 w 2896332"/>
              <a:gd name="connsiteY18" fmla="*/ 1654634 h 1875813"/>
              <a:gd name="connsiteX19" fmla="*/ 2069239 w 2896332"/>
              <a:gd name="connsiteY19" fmla="*/ 1875813 h 1875813"/>
              <a:gd name="connsiteX20" fmla="*/ 2023060 w 2896332"/>
              <a:gd name="connsiteY20" fmla="*/ 1634793 h 1875813"/>
              <a:gd name="connsiteX21" fmla="*/ 1739085 w 2896332"/>
              <a:gd name="connsiteY21" fmla="*/ 1871397 h 1875813"/>
              <a:gd name="connsiteX22" fmla="*/ 1648664 w 2896332"/>
              <a:gd name="connsiteY22" fmla="*/ 1582137 h 1875813"/>
              <a:gd name="connsiteX23" fmla="*/ 1376671 w 2896332"/>
              <a:gd name="connsiteY23" fmla="*/ 1700306 h 1875813"/>
              <a:gd name="connsiteX24" fmla="*/ 1415819 w 2896332"/>
              <a:gd name="connsiteY24" fmla="*/ 1334933 h 1875813"/>
              <a:gd name="connsiteX25" fmla="*/ 665501 w 2896332"/>
              <a:gd name="connsiteY25" fmla="*/ 1276212 h 1875813"/>
              <a:gd name="connsiteX26" fmla="*/ 0 w 2896332"/>
              <a:gd name="connsiteY26" fmla="*/ 1126148 h 1875813"/>
              <a:gd name="connsiteX27" fmla="*/ 13050 w 2896332"/>
              <a:gd name="connsiteY27" fmla="*/ 284488 h 1875813"/>
              <a:gd name="connsiteX28" fmla="*/ 1898646 w 2896332"/>
              <a:gd name="connsiteY28" fmla="*/ 46 h 1875813"/>
              <a:gd name="connsiteX0" fmla="*/ 2514265 w 2896332"/>
              <a:gd name="connsiteY0" fmla="*/ 466772 h 1875813"/>
              <a:gd name="connsiteX1" fmla="*/ 2655476 w 2896332"/>
              <a:gd name="connsiteY1" fmla="*/ 584615 h 1875813"/>
              <a:gd name="connsiteX2" fmla="*/ 2828170 w 2896332"/>
              <a:gd name="connsiteY2" fmla="*/ 1010501 h 1875813"/>
              <a:gd name="connsiteX3" fmla="*/ 2883834 w 2896332"/>
              <a:gd name="connsiteY3" fmla="*/ 1308835 h 1875813"/>
              <a:gd name="connsiteX4" fmla="*/ 2799743 w 2896332"/>
              <a:gd name="connsiteY4" fmla="*/ 1672098 h 1875813"/>
              <a:gd name="connsiteX5" fmla="*/ 2521033 w 2896332"/>
              <a:gd name="connsiteY5" fmla="*/ 1160421 h 1875813"/>
              <a:gd name="connsiteX6" fmla="*/ 2514265 w 2896332"/>
              <a:gd name="connsiteY6" fmla="*/ 466772 h 1875813"/>
              <a:gd name="connsiteX7" fmla="*/ 1898646 w 2896332"/>
              <a:gd name="connsiteY7" fmla="*/ 46 h 1875813"/>
              <a:gd name="connsiteX8" fmla="*/ 1969811 w 2896332"/>
              <a:gd name="connsiteY8" fmla="*/ 83938 h 1875813"/>
              <a:gd name="connsiteX9" fmla="*/ 1970003 w 2896332"/>
              <a:gd name="connsiteY9" fmla="*/ 120627 h 1875813"/>
              <a:gd name="connsiteX10" fmla="*/ 1962950 w 2896332"/>
              <a:gd name="connsiteY10" fmla="*/ 120627 h 1875813"/>
              <a:gd name="connsiteX11" fmla="*/ 1906617 w 2896332"/>
              <a:gd name="connsiteY11" fmla="*/ 176960 h 1875813"/>
              <a:gd name="connsiteX12" fmla="*/ 1962950 w 2896332"/>
              <a:gd name="connsiteY12" fmla="*/ 233293 h 1875813"/>
              <a:gd name="connsiteX13" fmla="*/ 1970591 w 2896332"/>
              <a:gd name="connsiteY13" fmla="*/ 233293 h 1875813"/>
              <a:gd name="connsiteX14" fmla="*/ 1973469 w 2896332"/>
              <a:gd name="connsiteY14" fmla="*/ 784519 h 1875813"/>
              <a:gd name="connsiteX15" fmla="*/ 1866010 w 2896332"/>
              <a:gd name="connsiteY15" fmla="*/ 878218 h 1875813"/>
              <a:gd name="connsiteX16" fmla="*/ 2733769 w 2896332"/>
              <a:gd name="connsiteY16" fmla="*/ 1387129 h 1875813"/>
              <a:gd name="connsiteX17" fmla="*/ 2694623 w 2896332"/>
              <a:gd name="connsiteY17" fmla="*/ 1674208 h 1875813"/>
              <a:gd name="connsiteX18" fmla="*/ 2394496 w 2896332"/>
              <a:gd name="connsiteY18" fmla="*/ 1654634 h 1875813"/>
              <a:gd name="connsiteX19" fmla="*/ 2069239 w 2896332"/>
              <a:gd name="connsiteY19" fmla="*/ 1875813 h 1875813"/>
              <a:gd name="connsiteX20" fmla="*/ 2023060 w 2896332"/>
              <a:gd name="connsiteY20" fmla="*/ 1634793 h 1875813"/>
              <a:gd name="connsiteX21" fmla="*/ 1739085 w 2896332"/>
              <a:gd name="connsiteY21" fmla="*/ 1871397 h 1875813"/>
              <a:gd name="connsiteX22" fmla="*/ 1648664 w 2896332"/>
              <a:gd name="connsiteY22" fmla="*/ 1582137 h 1875813"/>
              <a:gd name="connsiteX23" fmla="*/ 1376671 w 2896332"/>
              <a:gd name="connsiteY23" fmla="*/ 1700306 h 1875813"/>
              <a:gd name="connsiteX24" fmla="*/ 1415819 w 2896332"/>
              <a:gd name="connsiteY24" fmla="*/ 1334933 h 1875813"/>
              <a:gd name="connsiteX25" fmla="*/ 665501 w 2896332"/>
              <a:gd name="connsiteY25" fmla="*/ 1276212 h 1875813"/>
              <a:gd name="connsiteX26" fmla="*/ 0 w 2896332"/>
              <a:gd name="connsiteY26" fmla="*/ 1126148 h 1875813"/>
              <a:gd name="connsiteX27" fmla="*/ 13050 w 2896332"/>
              <a:gd name="connsiteY27" fmla="*/ 284488 h 1875813"/>
              <a:gd name="connsiteX28" fmla="*/ 1898646 w 2896332"/>
              <a:gd name="connsiteY28" fmla="*/ 46 h 1875813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50 w 2896332"/>
              <a:gd name="connsiteY12" fmla="*/ 233293 h 1871397"/>
              <a:gd name="connsiteX13" fmla="*/ 1970591 w 2896332"/>
              <a:gd name="connsiteY13" fmla="*/ 233293 h 1871397"/>
              <a:gd name="connsiteX14" fmla="*/ 1973469 w 2896332"/>
              <a:gd name="connsiteY14" fmla="*/ 784519 h 1871397"/>
              <a:gd name="connsiteX15" fmla="*/ 1866010 w 2896332"/>
              <a:gd name="connsiteY15" fmla="*/ 878218 h 1871397"/>
              <a:gd name="connsiteX16" fmla="*/ 2733769 w 2896332"/>
              <a:gd name="connsiteY16" fmla="*/ 1387129 h 1871397"/>
              <a:gd name="connsiteX17" fmla="*/ 2694623 w 2896332"/>
              <a:gd name="connsiteY17" fmla="*/ 1674208 h 1871397"/>
              <a:gd name="connsiteX18" fmla="*/ 2394496 w 2896332"/>
              <a:gd name="connsiteY18" fmla="*/ 1654634 h 1871397"/>
              <a:gd name="connsiteX19" fmla="*/ 2023060 w 2896332"/>
              <a:gd name="connsiteY19" fmla="*/ 1634793 h 1871397"/>
              <a:gd name="connsiteX20" fmla="*/ 1739085 w 2896332"/>
              <a:gd name="connsiteY20" fmla="*/ 1871397 h 1871397"/>
              <a:gd name="connsiteX21" fmla="*/ 1648664 w 2896332"/>
              <a:gd name="connsiteY21" fmla="*/ 1582137 h 1871397"/>
              <a:gd name="connsiteX22" fmla="*/ 1376671 w 2896332"/>
              <a:gd name="connsiteY22" fmla="*/ 1700306 h 1871397"/>
              <a:gd name="connsiteX23" fmla="*/ 1415819 w 2896332"/>
              <a:gd name="connsiteY23" fmla="*/ 1334933 h 1871397"/>
              <a:gd name="connsiteX24" fmla="*/ 665501 w 2896332"/>
              <a:gd name="connsiteY24" fmla="*/ 1276212 h 1871397"/>
              <a:gd name="connsiteX25" fmla="*/ 0 w 2896332"/>
              <a:gd name="connsiteY25" fmla="*/ 1126148 h 1871397"/>
              <a:gd name="connsiteX26" fmla="*/ 13050 w 2896332"/>
              <a:gd name="connsiteY26" fmla="*/ 284488 h 1871397"/>
              <a:gd name="connsiteX27" fmla="*/ 1898646 w 2896332"/>
              <a:gd name="connsiteY27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50 w 2896332"/>
              <a:gd name="connsiteY12" fmla="*/ 233293 h 1871397"/>
              <a:gd name="connsiteX13" fmla="*/ 1962971 w 2896332"/>
              <a:gd name="connsiteY13" fmla="*/ 267583 h 1871397"/>
              <a:gd name="connsiteX14" fmla="*/ 1973469 w 2896332"/>
              <a:gd name="connsiteY14" fmla="*/ 784519 h 1871397"/>
              <a:gd name="connsiteX15" fmla="*/ 1866010 w 2896332"/>
              <a:gd name="connsiteY15" fmla="*/ 878218 h 1871397"/>
              <a:gd name="connsiteX16" fmla="*/ 2733769 w 2896332"/>
              <a:gd name="connsiteY16" fmla="*/ 1387129 h 1871397"/>
              <a:gd name="connsiteX17" fmla="*/ 2694623 w 2896332"/>
              <a:gd name="connsiteY17" fmla="*/ 1674208 h 1871397"/>
              <a:gd name="connsiteX18" fmla="*/ 2394496 w 2896332"/>
              <a:gd name="connsiteY18" fmla="*/ 1654634 h 1871397"/>
              <a:gd name="connsiteX19" fmla="*/ 2023060 w 2896332"/>
              <a:gd name="connsiteY19" fmla="*/ 1634793 h 1871397"/>
              <a:gd name="connsiteX20" fmla="*/ 1739085 w 2896332"/>
              <a:gd name="connsiteY20" fmla="*/ 1871397 h 1871397"/>
              <a:gd name="connsiteX21" fmla="*/ 1648664 w 2896332"/>
              <a:gd name="connsiteY21" fmla="*/ 1582137 h 1871397"/>
              <a:gd name="connsiteX22" fmla="*/ 1376671 w 2896332"/>
              <a:gd name="connsiteY22" fmla="*/ 1700306 h 1871397"/>
              <a:gd name="connsiteX23" fmla="*/ 1415819 w 2896332"/>
              <a:gd name="connsiteY23" fmla="*/ 1334933 h 1871397"/>
              <a:gd name="connsiteX24" fmla="*/ 665501 w 2896332"/>
              <a:gd name="connsiteY24" fmla="*/ 1276212 h 1871397"/>
              <a:gd name="connsiteX25" fmla="*/ 0 w 2896332"/>
              <a:gd name="connsiteY25" fmla="*/ 1126148 h 1871397"/>
              <a:gd name="connsiteX26" fmla="*/ 13050 w 2896332"/>
              <a:gd name="connsiteY26" fmla="*/ 284488 h 1871397"/>
              <a:gd name="connsiteX27" fmla="*/ 1898646 w 2896332"/>
              <a:gd name="connsiteY27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71 w 2896332"/>
              <a:gd name="connsiteY12" fmla="*/ 267583 h 1871397"/>
              <a:gd name="connsiteX13" fmla="*/ 1973469 w 2896332"/>
              <a:gd name="connsiteY13" fmla="*/ 784519 h 1871397"/>
              <a:gd name="connsiteX14" fmla="*/ 1866010 w 2896332"/>
              <a:gd name="connsiteY14" fmla="*/ 878218 h 1871397"/>
              <a:gd name="connsiteX15" fmla="*/ 2733769 w 2896332"/>
              <a:gd name="connsiteY15" fmla="*/ 1387129 h 1871397"/>
              <a:gd name="connsiteX16" fmla="*/ 2694623 w 2896332"/>
              <a:gd name="connsiteY16" fmla="*/ 1674208 h 1871397"/>
              <a:gd name="connsiteX17" fmla="*/ 2394496 w 2896332"/>
              <a:gd name="connsiteY17" fmla="*/ 1654634 h 1871397"/>
              <a:gd name="connsiteX18" fmla="*/ 2023060 w 2896332"/>
              <a:gd name="connsiteY18" fmla="*/ 1634793 h 1871397"/>
              <a:gd name="connsiteX19" fmla="*/ 1739085 w 2896332"/>
              <a:gd name="connsiteY19" fmla="*/ 1871397 h 1871397"/>
              <a:gd name="connsiteX20" fmla="*/ 1648664 w 2896332"/>
              <a:gd name="connsiteY20" fmla="*/ 1582137 h 1871397"/>
              <a:gd name="connsiteX21" fmla="*/ 1376671 w 2896332"/>
              <a:gd name="connsiteY21" fmla="*/ 1700306 h 1871397"/>
              <a:gd name="connsiteX22" fmla="*/ 1415819 w 2896332"/>
              <a:gd name="connsiteY22" fmla="*/ 1334933 h 1871397"/>
              <a:gd name="connsiteX23" fmla="*/ 665501 w 2896332"/>
              <a:gd name="connsiteY23" fmla="*/ 1276212 h 1871397"/>
              <a:gd name="connsiteX24" fmla="*/ 0 w 2896332"/>
              <a:gd name="connsiteY24" fmla="*/ 1126148 h 1871397"/>
              <a:gd name="connsiteX25" fmla="*/ 13050 w 2896332"/>
              <a:gd name="connsiteY25" fmla="*/ 284488 h 1871397"/>
              <a:gd name="connsiteX26" fmla="*/ 1898646 w 2896332"/>
              <a:gd name="connsiteY26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71 w 2896332"/>
              <a:gd name="connsiteY12" fmla="*/ 267583 h 1871397"/>
              <a:gd name="connsiteX13" fmla="*/ 1973469 w 2896332"/>
              <a:gd name="connsiteY13" fmla="*/ 784519 h 1871397"/>
              <a:gd name="connsiteX14" fmla="*/ 1866010 w 2896332"/>
              <a:gd name="connsiteY14" fmla="*/ 878218 h 1871397"/>
              <a:gd name="connsiteX15" fmla="*/ 2733769 w 2896332"/>
              <a:gd name="connsiteY15" fmla="*/ 1387129 h 1871397"/>
              <a:gd name="connsiteX16" fmla="*/ 2694623 w 2896332"/>
              <a:gd name="connsiteY16" fmla="*/ 1674208 h 1871397"/>
              <a:gd name="connsiteX17" fmla="*/ 2394496 w 2896332"/>
              <a:gd name="connsiteY17" fmla="*/ 1654634 h 1871397"/>
              <a:gd name="connsiteX18" fmla="*/ 2023060 w 2896332"/>
              <a:gd name="connsiteY18" fmla="*/ 1634793 h 1871397"/>
              <a:gd name="connsiteX19" fmla="*/ 1739085 w 2896332"/>
              <a:gd name="connsiteY19" fmla="*/ 1871397 h 1871397"/>
              <a:gd name="connsiteX20" fmla="*/ 1648664 w 2896332"/>
              <a:gd name="connsiteY20" fmla="*/ 1582137 h 1871397"/>
              <a:gd name="connsiteX21" fmla="*/ 1376671 w 2896332"/>
              <a:gd name="connsiteY21" fmla="*/ 1700306 h 1871397"/>
              <a:gd name="connsiteX22" fmla="*/ 1415819 w 2896332"/>
              <a:gd name="connsiteY22" fmla="*/ 1334933 h 1871397"/>
              <a:gd name="connsiteX23" fmla="*/ 665501 w 2896332"/>
              <a:gd name="connsiteY23" fmla="*/ 1276212 h 1871397"/>
              <a:gd name="connsiteX24" fmla="*/ 0 w 2896332"/>
              <a:gd name="connsiteY24" fmla="*/ 1126148 h 1871397"/>
              <a:gd name="connsiteX25" fmla="*/ 13050 w 2896332"/>
              <a:gd name="connsiteY25" fmla="*/ 284488 h 1871397"/>
              <a:gd name="connsiteX26" fmla="*/ 1898646 w 2896332"/>
              <a:gd name="connsiteY26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06617 w 2896332"/>
              <a:gd name="connsiteY10" fmla="*/ 176960 h 1871397"/>
              <a:gd name="connsiteX11" fmla="*/ 1962971 w 2896332"/>
              <a:gd name="connsiteY11" fmla="*/ 267583 h 1871397"/>
              <a:gd name="connsiteX12" fmla="*/ 1973469 w 2896332"/>
              <a:gd name="connsiteY12" fmla="*/ 784519 h 1871397"/>
              <a:gd name="connsiteX13" fmla="*/ 1866010 w 2896332"/>
              <a:gd name="connsiteY13" fmla="*/ 878218 h 1871397"/>
              <a:gd name="connsiteX14" fmla="*/ 2733769 w 2896332"/>
              <a:gd name="connsiteY14" fmla="*/ 1387129 h 1871397"/>
              <a:gd name="connsiteX15" fmla="*/ 2694623 w 2896332"/>
              <a:gd name="connsiteY15" fmla="*/ 1674208 h 1871397"/>
              <a:gd name="connsiteX16" fmla="*/ 2394496 w 2896332"/>
              <a:gd name="connsiteY16" fmla="*/ 1654634 h 1871397"/>
              <a:gd name="connsiteX17" fmla="*/ 2023060 w 2896332"/>
              <a:gd name="connsiteY17" fmla="*/ 1634793 h 1871397"/>
              <a:gd name="connsiteX18" fmla="*/ 1739085 w 2896332"/>
              <a:gd name="connsiteY18" fmla="*/ 1871397 h 1871397"/>
              <a:gd name="connsiteX19" fmla="*/ 1648664 w 2896332"/>
              <a:gd name="connsiteY19" fmla="*/ 1582137 h 1871397"/>
              <a:gd name="connsiteX20" fmla="*/ 1376671 w 2896332"/>
              <a:gd name="connsiteY20" fmla="*/ 1700306 h 1871397"/>
              <a:gd name="connsiteX21" fmla="*/ 1415819 w 2896332"/>
              <a:gd name="connsiteY21" fmla="*/ 1334933 h 1871397"/>
              <a:gd name="connsiteX22" fmla="*/ 665501 w 2896332"/>
              <a:gd name="connsiteY22" fmla="*/ 1276212 h 1871397"/>
              <a:gd name="connsiteX23" fmla="*/ 0 w 2896332"/>
              <a:gd name="connsiteY23" fmla="*/ 1126148 h 1871397"/>
              <a:gd name="connsiteX24" fmla="*/ 13050 w 2896332"/>
              <a:gd name="connsiteY24" fmla="*/ 284488 h 1871397"/>
              <a:gd name="connsiteX25" fmla="*/ 1898646 w 2896332"/>
              <a:gd name="connsiteY25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85869 w 2896332"/>
              <a:gd name="connsiteY15" fmla="*/ 1585623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85869 w 2896332"/>
              <a:gd name="connsiteY15" fmla="*/ 1585623 h 1871397"/>
              <a:gd name="connsiteX16" fmla="*/ 2074819 w 2896332"/>
              <a:gd name="connsiteY16" fmla="*/ 1565782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8202 h 1872827"/>
              <a:gd name="connsiteX1" fmla="*/ 2655476 w 2896332"/>
              <a:gd name="connsiteY1" fmla="*/ 586045 h 1872827"/>
              <a:gd name="connsiteX2" fmla="*/ 2828170 w 2896332"/>
              <a:gd name="connsiteY2" fmla="*/ 1011931 h 1872827"/>
              <a:gd name="connsiteX3" fmla="*/ 2883834 w 2896332"/>
              <a:gd name="connsiteY3" fmla="*/ 1310265 h 1872827"/>
              <a:gd name="connsiteX4" fmla="*/ 2799743 w 2896332"/>
              <a:gd name="connsiteY4" fmla="*/ 1673528 h 1872827"/>
              <a:gd name="connsiteX5" fmla="*/ 2521033 w 2896332"/>
              <a:gd name="connsiteY5" fmla="*/ 1161851 h 1872827"/>
              <a:gd name="connsiteX6" fmla="*/ 2514265 w 2896332"/>
              <a:gd name="connsiteY6" fmla="*/ 468202 h 1872827"/>
              <a:gd name="connsiteX7" fmla="*/ 1898646 w 2896332"/>
              <a:gd name="connsiteY7" fmla="*/ 1476 h 1872827"/>
              <a:gd name="connsiteX8" fmla="*/ 1906617 w 2896332"/>
              <a:gd name="connsiteY8" fmla="*/ 178390 h 1872827"/>
              <a:gd name="connsiteX9" fmla="*/ 1962971 w 2896332"/>
              <a:gd name="connsiteY9" fmla="*/ 269013 h 1872827"/>
              <a:gd name="connsiteX10" fmla="*/ 1973469 w 2896332"/>
              <a:gd name="connsiteY10" fmla="*/ 785949 h 1872827"/>
              <a:gd name="connsiteX11" fmla="*/ 1866010 w 2896332"/>
              <a:gd name="connsiteY11" fmla="*/ 879648 h 1872827"/>
              <a:gd name="connsiteX12" fmla="*/ 2733769 w 2896332"/>
              <a:gd name="connsiteY12" fmla="*/ 1388559 h 1872827"/>
              <a:gd name="connsiteX13" fmla="*/ 2694623 w 2896332"/>
              <a:gd name="connsiteY13" fmla="*/ 1641133 h 1872827"/>
              <a:gd name="connsiteX14" fmla="*/ 2385869 w 2896332"/>
              <a:gd name="connsiteY14" fmla="*/ 1587053 h 1872827"/>
              <a:gd name="connsiteX15" fmla="*/ 2074819 w 2896332"/>
              <a:gd name="connsiteY15" fmla="*/ 1567212 h 1872827"/>
              <a:gd name="connsiteX16" fmla="*/ 1739085 w 2896332"/>
              <a:gd name="connsiteY16" fmla="*/ 1872827 h 1872827"/>
              <a:gd name="connsiteX17" fmla="*/ 1648664 w 2896332"/>
              <a:gd name="connsiteY17" fmla="*/ 1583567 h 1872827"/>
              <a:gd name="connsiteX18" fmla="*/ 1376671 w 2896332"/>
              <a:gd name="connsiteY18" fmla="*/ 1701736 h 1872827"/>
              <a:gd name="connsiteX19" fmla="*/ 1415819 w 2896332"/>
              <a:gd name="connsiteY19" fmla="*/ 1336363 h 1872827"/>
              <a:gd name="connsiteX20" fmla="*/ 665501 w 2896332"/>
              <a:gd name="connsiteY20" fmla="*/ 1277642 h 1872827"/>
              <a:gd name="connsiteX21" fmla="*/ 0 w 2896332"/>
              <a:gd name="connsiteY21" fmla="*/ 1127578 h 1872827"/>
              <a:gd name="connsiteX22" fmla="*/ 13050 w 2896332"/>
              <a:gd name="connsiteY22" fmla="*/ 285918 h 1872827"/>
              <a:gd name="connsiteX23" fmla="*/ 1898646 w 2896332"/>
              <a:gd name="connsiteY23" fmla="*/ 1476 h 187282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2971 w 2896332"/>
              <a:gd name="connsiteY8" fmla="*/ 267583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2971 w 2896332"/>
              <a:gd name="connsiteY8" fmla="*/ 267583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87909 w 2896332"/>
              <a:gd name="connsiteY5" fmla="*/ 1152990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09609 w 2896332"/>
              <a:gd name="connsiteY0" fmla="*/ 251285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09609 w 2896332"/>
              <a:gd name="connsiteY6" fmla="*/ 251285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09609 w 2894163"/>
              <a:gd name="connsiteY0" fmla="*/ 251285 h 1871397"/>
              <a:gd name="connsiteX1" fmla="*/ 2655476 w 2894163"/>
              <a:gd name="connsiteY1" fmla="*/ 584615 h 1871397"/>
              <a:gd name="connsiteX2" fmla="*/ 2828170 w 2894163"/>
              <a:gd name="connsiteY2" fmla="*/ 1010501 h 1871397"/>
              <a:gd name="connsiteX3" fmla="*/ 2883834 w 2894163"/>
              <a:gd name="connsiteY3" fmla="*/ 1308835 h 1871397"/>
              <a:gd name="connsiteX4" fmla="*/ 2792313 w 2894163"/>
              <a:gd name="connsiteY4" fmla="*/ 1690675 h 1871397"/>
              <a:gd name="connsiteX5" fmla="*/ 2651069 w 2894163"/>
              <a:gd name="connsiteY5" fmla="*/ 1156706 h 1871397"/>
              <a:gd name="connsiteX6" fmla="*/ 2209609 w 2894163"/>
              <a:gd name="connsiteY6" fmla="*/ 251285 h 1871397"/>
              <a:gd name="connsiteX7" fmla="*/ 1898646 w 2894163"/>
              <a:gd name="connsiteY7" fmla="*/ 46 h 1871397"/>
              <a:gd name="connsiteX8" fmla="*/ 1941303 w 2894163"/>
              <a:gd name="connsiteY8" fmla="*/ 293585 h 1871397"/>
              <a:gd name="connsiteX9" fmla="*/ 1974640 w 2894163"/>
              <a:gd name="connsiteY9" fmla="*/ 533402 h 1871397"/>
              <a:gd name="connsiteX10" fmla="*/ 1973469 w 2894163"/>
              <a:gd name="connsiteY10" fmla="*/ 784519 h 1871397"/>
              <a:gd name="connsiteX11" fmla="*/ 1866010 w 2894163"/>
              <a:gd name="connsiteY11" fmla="*/ 878218 h 1871397"/>
              <a:gd name="connsiteX12" fmla="*/ 2733769 w 2894163"/>
              <a:gd name="connsiteY12" fmla="*/ 1387129 h 1871397"/>
              <a:gd name="connsiteX13" fmla="*/ 2694623 w 2894163"/>
              <a:gd name="connsiteY13" fmla="*/ 1639703 h 1871397"/>
              <a:gd name="connsiteX14" fmla="*/ 2385869 w 2894163"/>
              <a:gd name="connsiteY14" fmla="*/ 1585623 h 1871397"/>
              <a:gd name="connsiteX15" fmla="*/ 2074819 w 2894163"/>
              <a:gd name="connsiteY15" fmla="*/ 1565782 h 1871397"/>
              <a:gd name="connsiteX16" fmla="*/ 1739085 w 2894163"/>
              <a:gd name="connsiteY16" fmla="*/ 1871397 h 1871397"/>
              <a:gd name="connsiteX17" fmla="*/ 1648664 w 2894163"/>
              <a:gd name="connsiteY17" fmla="*/ 1582137 h 1871397"/>
              <a:gd name="connsiteX18" fmla="*/ 1376671 w 2894163"/>
              <a:gd name="connsiteY18" fmla="*/ 1700306 h 1871397"/>
              <a:gd name="connsiteX19" fmla="*/ 1415819 w 2894163"/>
              <a:gd name="connsiteY19" fmla="*/ 1334933 h 1871397"/>
              <a:gd name="connsiteX20" fmla="*/ 665501 w 2894163"/>
              <a:gd name="connsiteY20" fmla="*/ 1276212 h 1871397"/>
              <a:gd name="connsiteX21" fmla="*/ 0 w 2894163"/>
              <a:gd name="connsiteY21" fmla="*/ 1126148 h 1871397"/>
              <a:gd name="connsiteX22" fmla="*/ 13050 w 2894163"/>
              <a:gd name="connsiteY22" fmla="*/ 284488 h 1871397"/>
              <a:gd name="connsiteX23" fmla="*/ 1898646 w 2894163"/>
              <a:gd name="connsiteY23" fmla="*/ 46 h 1871397"/>
              <a:gd name="connsiteX0" fmla="*/ 2209609 w 2914477"/>
              <a:gd name="connsiteY0" fmla="*/ 251285 h 1871397"/>
              <a:gd name="connsiteX1" fmla="*/ 2655476 w 2914477"/>
              <a:gd name="connsiteY1" fmla="*/ 584615 h 1871397"/>
              <a:gd name="connsiteX2" fmla="*/ 2828170 w 2914477"/>
              <a:gd name="connsiteY2" fmla="*/ 1010501 h 1871397"/>
              <a:gd name="connsiteX3" fmla="*/ 2883834 w 2914477"/>
              <a:gd name="connsiteY3" fmla="*/ 1308835 h 1871397"/>
              <a:gd name="connsiteX4" fmla="*/ 2840612 w 2914477"/>
              <a:gd name="connsiteY4" fmla="*/ 1564355 h 1871397"/>
              <a:gd name="connsiteX5" fmla="*/ 2651069 w 2914477"/>
              <a:gd name="connsiteY5" fmla="*/ 1156706 h 1871397"/>
              <a:gd name="connsiteX6" fmla="*/ 2209609 w 2914477"/>
              <a:gd name="connsiteY6" fmla="*/ 251285 h 1871397"/>
              <a:gd name="connsiteX7" fmla="*/ 1898646 w 2914477"/>
              <a:gd name="connsiteY7" fmla="*/ 46 h 1871397"/>
              <a:gd name="connsiteX8" fmla="*/ 1941303 w 2914477"/>
              <a:gd name="connsiteY8" fmla="*/ 293585 h 1871397"/>
              <a:gd name="connsiteX9" fmla="*/ 1974640 w 2914477"/>
              <a:gd name="connsiteY9" fmla="*/ 533402 h 1871397"/>
              <a:gd name="connsiteX10" fmla="*/ 1973469 w 2914477"/>
              <a:gd name="connsiteY10" fmla="*/ 784519 h 1871397"/>
              <a:gd name="connsiteX11" fmla="*/ 1866010 w 2914477"/>
              <a:gd name="connsiteY11" fmla="*/ 878218 h 1871397"/>
              <a:gd name="connsiteX12" fmla="*/ 2733769 w 2914477"/>
              <a:gd name="connsiteY12" fmla="*/ 1387129 h 1871397"/>
              <a:gd name="connsiteX13" fmla="*/ 2694623 w 2914477"/>
              <a:gd name="connsiteY13" fmla="*/ 1639703 h 1871397"/>
              <a:gd name="connsiteX14" fmla="*/ 2385869 w 2914477"/>
              <a:gd name="connsiteY14" fmla="*/ 1585623 h 1871397"/>
              <a:gd name="connsiteX15" fmla="*/ 2074819 w 2914477"/>
              <a:gd name="connsiteY15" fmla="*/ 1565782 h 1871397"/>
              <a:gd name="connsiteX16" fmla="*/ 1739085 w 2914477"/>
              <a:gd name="connsiteY16" fmla="*/ 1871397 h 1871397"/>
              <a:gd name="connsiteX17" fmla="*/ 1648664 w 2914477"/>
              <a:gd name="connsiteY17" fmla="*/ 1582137 h 1871397"/>
              <a:gd name="connsiteX18" fmla="*/ 1376671 w 2914477"/>
              <a:gd name="connsiteY18" fmla="*/ 1700306 h 1871397"/>
              <a:gd name="connsiteX19" fmla="*/ 1415819 w 2914477"/>
              <a:gd name="connsiteY19" fmla="*/ 1334933 h 1871397"/>
              <a:gd name="connsiteX20" fmla="*/ 665501 w 2914477"/>
              <a:gd name="connsiteY20" fmla="*/ 1276212 h 1871397"/>
              <a:gd name="connsiteX21" fmla="*/ 0 w 2914477"/>
              <a:gd name="connsiteY21" fmla="*/ 1126148 h 1871397"/>
              <a:gd name="connsiteX22" fmla="*/ 13050 w 2914477"/>
              <a:gd name="connsiteY22" fmla="*/ 284488 h 1871397"/>
              <a:gd name="connsiteX23" fmla="*/ 1898646 w 2914477"/>
              <a:gd name="connsiteY23" fmla="*/ 46 h 1871397"/>
              <a:gd name="connsiteX0" fmla="*/ 2209609 w 2914477"/>
              <a:gd name="connsiteY0" fmla="*/ 251285 h 1871397"/>
              <a:gd name="connsiteX1" fmla="*/ 2655476 w 2914477"/>
              <a:gd name="connsiteY1" fmla="*/ 584615 h 1871397"/>
              <a:gd name="connsiteX2" fmla="*/ 2828170 w 2914477"/>
              <a:gd name="connsiteY2" fmla="*/ 1010501 h 1871397"/>
              <a:gd name="connsiteX3" fmla="*/ 2883834 w 2914477"/>
              <a:gd name="connsiteY3" fmla="*/ 1308835 h 1871397"/>
              <a:gd name="connsiteX4" fmla="*/ 2840612 w 2914477"/>
              <a:gd name="connsiteY4" fmla="*/ 1564355 h 1871397"/>
              <a:gd name="connsiteX5" fmla="*/ 2651069 w 2914477"/>
              <a:gd name="connsiteY5" fmla="*/ 1156706 h 1871397"/>
              <a:gd name="connsiteX6" fmla="*/ 2209609 w 2914477"/>
              <a:gd name="connsiteY6" fmla="*/ 251285 h 1871397"/>
              <a:gd name="connsiteX7" fmla="*/ 1898646 w 2914477"/>
              <a:gd name="connsiteY7" fmla="*/ 46 h 1871397"/>
              <a:gd name="connsiteX8" fmla="*/ 1941303 w 2914477"/>
              <a:gd name="connsiteY8" fmla="*/ 293585 h 1871397"/>
              <a:gd name="connsiteX9" fmla="*/ 1974640 w 2914477"/>
              <a:gd name="connsiteY9" fmla="*/ 533402 h 1871397"/>
              <a:gd name="connsiteX10" fmla="*/ 1973469 w 2914477"/>
              <a:gd name="connsiteY10" fmla="*/ 784519 h 1871397"/>
              <a:gd name="connsiteX11" fmla="*/ 1866010 w 2914477"/>
              <a:gd name="connsiteY11" fmla="*/ 878218 h 1871397"/>
              <a:gd name="connsiteX12" fmla="*/ 2733769 w 2914477"/>
              <a:gd name="connsiteY12" fmla="*/ 1387129 h 1871397"/>
              <a:gd name="connsiteX13" fmla="*/ 2694623 w 2914477"/>
              <a:gd name="connsiteY13" fmla="*/ 1639703 h 1871397"/>
              <a:gd name="connsiteX14" fmla="*/ 2385869 w 2914477"/>
              <a:gd name="connsiteY14" fmla="*/ 1585623 h 1871397"/>
              <a:gd name="connsiteX15" fmla="*/ 2074819 w 2914477"/>
              <a:gd name="connsiteY15" fmla="*/ 1565782 h 1871397"/>
              <a:gd name="connsiteX16" fmla="*/ 1739085 w 2914477"/>
              <a:gd name="connsiteY16" fmla="*/ 1871397 h 1871397"/>
              <a:gd name="connsiteX17" fmla="*/ 1648664 w 2914477"/>
              <a:gd name="connsiteY17" fmla="*/ 1582137 h 1871397"/>
              <a:gd name="connsiteX18" fmla="*/ 1376671 w 2914477"/>
              <a:gd name="connsiteY18" fmla="*/ 1700306 h 1871397"/>
              <a:gd name="connsiteX19" fmla="*/ 1415819 w 2914477"/>
              <a:gd name="connsiteY19" fmla="*/ 1334933 h 1871397"/>
              <a:gd name="connsiteX20" fmla="*/ 665501 w 2914477"/>
              <a:gd name="connsiteY20" fmla="*/ 1276212 h 1871397"/>
              <a:gd name="connsiteX21" fmla="*/ 0 w 2914477"/>
              <a:gd name="connsiteY21" fmla="*/ 1126148 h 1871397"/>
              <a:gd name="connsiteX22" fmla="*/ 13050 w 2914477"/>
              <a:gd name="connsiteY22" fmla="*/ 284488 h 1871397"/>
              <a:gd name="connsiteX23" fmla="*/ 1898646 w 2914477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51069 w 2889213"/>
              <a:gd name="connsiteY5" fmla="*/ 1156706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150164 w 2889213"/>
              <a:gd name="connsiteY0" fmla="*/ 228993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150164 w 2889213"/>
              <a:gd name="connsiteY6" fmla="*/ 228993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941303 w 2889213"/>
              <a:gd name="connsiteY8" fmla="*/ 178433 h 1756245"/>
              <a:gd name="connsiteX9" fmla="*/ 1974640 w 2889213"/>
              <a:gd name="connsiteY9" fmla="*/ 418250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826128 w 2889213"/>
              <a:gd name="connsiteY8" fmla="*/ 230447 h 1756245"/>
              <a:gd name="connsiteX9" fmla="*/ 1974640 w 2889213"/>
              <a:gd name="connsiteY9" fmla="*/ 418250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826128 w 2889213"/>
              <a:gd name="connsiteY8" fmla="*/ 230447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48782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48782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48782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48782 w 2889213"/>
              <a:gd name="connsiteY23" fmla="*/ 68 h 1756245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92904 w 2889213"/>
              <a:gd name="connsiteY9" fmla="*/ 459050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48320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800430"/>
              <a:gd name="connsiteX1" fmla="*/ 2655476 w 2889213"/>
              <a:gd name="connsiteY1" fmla="*/ 469395 h 1800430"/>
              <a:gd name="connsiteX2" fmla="*/ 2828170 w 2889213"/>
              <a:gd name="connsiteY2" fmla="*/ 895281 h 1800430"/>
              <a:gd name="connsiteX3" fmla="*/ 2883834 w 2889213"/>
              <a:gd name="connsiteY3" fmla="*/ 1193615 h 1800430"/>
              <a:gd name="connsiteX4" fmla="*/ 2840612 w 2889213"/>
              <a:gd name="connsiteY4" fmla="*/ 1449135 h 1800430"/>
              <a:gd name="connsiteX5" fmla="*/ 2632493 w 2889213"/>
              <a:gd name="connsiteY5" fmla="*/ 1060062 h 1800430"/>
              <a:gd name="connsiteX6" fmla="*/ 2150164 w 2889213"/>
              <a:gd name="connsiteY6" fmla="*/ 113773 h 1800430"/>
              <a:gd name="connsiteX7" fmla="*/ 1348782 w 2889213"/>
              <a:gd name="connsiteY7" fmla="*/ 0 h 1800430"/>
              <a:gd name="connsiteX8" fmla="*/ 1714668 w 2889213"/>
              <a:gd name="connsiteY8" fmla="*/ 204372 h 1800430"/>
              <a:gd name="connsiteX9" fmla="*/ 1866896 w 2889213"/>
              <a:gd name="connsiteY9" fmla="*/ 462766 h 1800430"/>
              <a:gd name="connsiteX10" fmla="*/ 1973469 w 2889213"/>
              <a:gd name="connsiteY10" fmla="*/ 669299 h 1800430"/>
              <a:gd name="connsiteX11" fmla="*/ 1866010 w 2889213"/>
              <a:gd name="connsiteY11" fmla="*/ 762998 h 1800430"/>
              <a:gd name="connsiteX12" fmla="*/ 2733769 w 2889213"/>
              <a:gd name="connsiteY12" fmla="*/ 1271909 h 1800430"/>
              <a:gd name="connsiteX13" fmla="*/ 2694623 w 2889213"/>
              <a:gd name="connsiteY13" fmla="*/ 1524483 h 1800430"/>
              <a:gd name="connsiteX14" fmla="*/ 2385869 w 2889213"/>
              <a:gd name="connsiteY14" fmla="*/ 1470403 h 1800430"/>
              <a:gd name="connsiteX15" fmla="*/ 2191986 w 2889213"/>
              <a:gd name="connsiteY15" fmla="*/ 1800407 h 1800430"/>
              <a:gd name="connsiteX16" fmla="*/ 2074819 w 2889213"/>
              <a:gd name="connsiteY16" fmla="*/ 1450562 h 1800430"/>
              <a:gd name="connsiteX17" fmla="*/ 1739085 w 2889213"/>
              <a:gd name="connsiteY17" fmla="*/ 1756177 h 1800430"/>
              <a:gd name="connsiteX18" fmla="*/ 1648664 w 2889213"/>
              <a:gd name="connsiteY18" fmla="*/ 1466917 h 1800430"/>
              <a:gd name="connsiteX19" fmla="*/ 1376671 w 2889213"/>
              <a:gd name="connsiteY19" fmla="*/ 1585086 h 1800430"/>
              <a:gd name="connsiteX20" fmla="*/ 1415819 w 2889213"/>
              <a:gd name="connsiteY20" fmla="*/ 1219713 h 1800430"/>
              <a:gd name="connsiteX21" fmla="*/ 665501 w 2889213"/>
              <a:gd name="connsiteY21" fmla="*/ 1160992 h 1800430"/>
              <a:gd name="connsiteX22" fmla="*/ 0 w 2889213"/>
              <a:gd name="connsiteY22" fmla="*/ 1010928 h 1800430"/>
              <a:gd name="connsiteX23" fmla="*/ 13050 w 2889213"/>
              <a:gd name="connsiteY23" fmla="*/ 169268 h 1800430"/>
              <a:gd name="connsiteX24" fmla="*/ 1348782 w 2889213"/>
              <a:gd name="connsiteY24" fmla="*/ 0 h 1800430"/>
              <a:gd name="connsiteX0" fmla="*/ 2150164 w 2889213"/>
              <a:gd name="connsiteY0" fmla="*/ 113773 h 1800430"/>
              <a:gd name="connsiteX1" fmla="*/ 2655476 w 2889213"/>
              <a:gd name="connsiteY1" fmla="*/ 469395 h 1800430"/>
              <a:gd name="connsiteX2" fmla="*/ 2828170 w 2889213"/>
              <a:gd name="connsiteY2" fmla="*/ 895281 h 1800430"/>
              <a:gd name="connsiteX3" fmla="*/ 2883834 w 2889213"/>
              <a:gd name="connsiteY3" fmla="*/ 1193615 h 1800430"/>
              <a:gd name="connsiteX4" fmla="*/ 2840612 w 2889213"/>
              <a:gd name="connsiteY4" fmla="*/ 1449135 h 1800430"/>
              <a:gd name="connsiteX5" fmla="*/ 2632493 w 2889213"/>
              <a:gd name="connsiteY5" fmla="*/ 1060062 h 1800430"/>
              <a:gd name="connsiteX6" fmla="*/ 2150164 w 2889213"/>
              <a:gd name="connsiteY6" fmla="*/ 113773 h 1800430"/>
              <a:gd name="connsiteX7" fmla="*/ 1348782 w 2889213"/>
              <a:gd name="connsiteY7" fmla="*/ 0 h 1800430"/>
              <a:gd name="connsiteX8" fmla="*/ 1714668 w 2889213"/>
              <a:gd name="connsiteY8" fmla="*/ 204372 h 1800430"/>
              <a:gd name="connsiteX9" fmla="*/ 1866896 w 2889213"/>
              <a:gd name="connsiteY9" fmla="*/ 462766 h 1800430"/>
              <a:gd name="connsiteX10" fmla="*/ 1973469 w 2889213"/>
              <a:gd name="connsiteY10" fmla="*/ 669299 h 1800430"/>
              <a:gd name="connsiteX11" fmla="*/ 1866010 w 2889213"/>
              <a:gd name="connsiteY11" fmla="*/ 762998 h 1800430"/>
              <a:gd name="connsiteX12" fmla="*/ 2733769 w 2889213"/>
              <a:gd name="connsiteY12" fmla="*/ 1271909 h 1800430"/>
              <a:gd name="connsiteX13" fmla="*/ 2694623 w 2889213"/>
              <a:gd name="connsiteY13" fmla="*/ 1524483 h 1800430"/>
              <a:gd name="connsiteX14" fmla="*/ 2385869 w 2889213"/>
              <a:gd name="connsiteY14" fmla="*/ 1470403 h 1800430"/>
              <a:gd name="connsiteX15" fmla="*/ 2191986 w 2889213"/>
              <a:gd name="connsiteY15" fmla="*/ 1800407 h 1800430"/>
              <a:gd name="connsiteX16" fmla="*/ 2074819 w 2889213"/>
              <a:gd name="connsiteY16" fmla="*/ 1450562 h 1800430"/>
              <a:gd name="connsiteX17" fmla="*/ 1739085 w 2889213"/>
              <a:gd name="connsiteY17" fmla="*/ 1756177 h 1800430"/>
              <a:gd name="connsiteX18" fmla="*/ 1648664 w 2889213"/>
              <a:gd name="connsiteY18" fmla="*/ 1466917 h 1800430"/>
              <a:gd name="connsiteX19" fmla="*/ 1376671 w 2889213"/>
              <a:gd name="connsiteY19" fmla="*/ 1585086 h 1800430"/>
              <a:gd name="connsiteX20" fmla="*/ 1415819 w 2889213"/>
              <a:gd name="connsiteY20" fmla="*/ 1219713 h 1800430"/>
              <a:gd name="connsiteX21" fmla="*/ 665501 w 2889213"/>
              <a:gd name="connsiteY21" fmla="*/ 1160992 h 1800430"/>
              <a:gd name="connsiteX22" fmla="*/ 0 w 2889213"/>
              <a:gd name="connsiteY22" fmla="*/ 1010928 h 1800430"/>
              <a:gd name="connsiteX23" fmla="*/ 13050 w 2889213"/>
              <a:gd name="connsiteY23" fmla="*/ 169268 h 1800430"/>
              <a:gd name="connsiteX24" fmla="*/ 1348782 w 2889213"/>
              <a:gd name="connsiteY24" fmla="*/ 0 h 1800430"/>
              <a:gd name="connsiteX0" fmla="*/ 2150164 w 2889213"/>
              <a:gd name="connsiteY0" fmla="*/ 113773 h 1800456"/>
              <a:gd name="connsiteX1" fmla="*/ 2655476 w 2889213"/>
              <a:gd name="connsiteY1" fmla="*/ 469395 h 1800456"/>
              <a:gd name="connsiteX2" fmla="*/ 2828170 w 2889213"/>
              <a:gd name="connsiteY2" fmla="*/ 895281 h 1800456"/>
              <a:gd name="connsiteX3" fmla="*/ 2883834 w 2889213"/>
              <a:gd name="connsiteY3" fmla="*/ 1193615 h 1800456"/>
              <a:gd name="connsiteX4" fmla="*/ 2840612 w 2889213"/>
              <a:gd name="connsiteY4" fmla="*/ 1449135 h 1800456"/>
              <a:gd name="connsiteX5" fmla="*/ 2632493 w 2889213"/>
              <a:gd name="connsiteY5" fmla="*/ 1060062 h 1800456"/>
              <a:gd name="connsiteX6" fmla="*/ 2150164 w 2889213"/>
              <a:gd name="connsiteY6" fmla="*/ 113773 h 1800456"/>
              <a:gd name="connsiteX7" fmla="*/ 1348782 w 2889213"/>
              <a:gd name="connsiteY7" fmla="*/ 0 h 1800456"/>
              <a:gd name="connsiteX8" fmla="*/ 1714668 w 2889213"/>
              <a:gd name="connsiteY8" fmla="*/ 204372 h 1800456"/>
              <a:gd name="connsiteX9" fmla="*/ 1866896 w 2889213"/>
              <a:gd name="connsiteY9" fmla="*/ 462766 h 1800456"/>
              <a:gd name="connsiteX10" fmla="*/ 1973469 w 2889213"/>
              <a:gd name="connsiteY10" fmla="*/ 669299 h 1800456"/>
              <a:gd name="connsiteX11" fmla="*/ 1866010 w 2889213"/>
              <a:gd name="connsiteY11" fmla="*/ 762998 h 1800456"/>
              <a:gd name="connsiteX12" fmla="*/ 2733769 w 2889213"/>
              <a:gd name="connsiteY12" fmla="*/ 1271909 h 1800456"/>
              <a:gd name="connsiteX13" fmla="*/ 2694623 w 2889213"/>
              <a:gd name="connsiteY13" fmla="*/ 1524483 h 1800456"/>
              <a:gd name="connsiteX14" fmla="*/ 2385869 w 2889213"/>
              <a:gd name="connsiteY14" fmla="*/ 1470403 h 1800456"/>
              <a:gd name="connsiteX15" fmla="*/ 2191986 w 2889213"/>
              <a:gd name="connsiteY15" fmla="*/ 1800407 h 1800456"/>
              <a:gd name="connsiteX16" fmla="*/ 2074819 w 2889213"/>
              <a:gd name="connsiteY16" fmla="*/ 1450562 h 1800456"/>
              <a:gd name="connsiteX17" fmla="*/ 1739085 w 2889213"/>
              <a:gd name="connsiteY17" fmla="*/ 1756177 h 1800456"/>
              <a:gd name="connsiteX18" fmla="*/ 1648664 w 2889213"/>
              <a:gd name="connsiteY18" fmla="*/ 1466917 h 1800456"/>
              <a:gd name="connsiteX19" fmla="*/ 1376671 w 2889213"/>
              <a:gd name="connsiteY19" fmla="*/ 1585086 h 1800456"/>
              <a:gd name="connsiteX20" fmla="*/ 1415819 w 2889213"/>
              <a:gd name="connsiteY20" fmla="*/ 1219713 h 1800456"/>
              <a:gd name="connsiteX21" fmla="*/ 665501 w 2889213"/>
              <a:gd name="connsiteY21" fmla="*/ 1160992 h 1800456"/>
              <a:gd name="connsiteX22" fmla="*/ 0 w 2889213"/>
              <a:gd name="connsiteY22" fmla="*/ 1010928 h 1800456"/>
              <a:gd name="connsiteX23" fmla="*/ 13050 w 2889213"/>
              <a:gd name="connsiteY23" fmla="*/ 169268 h 1800456"/>
              <a:gd name="connsiteX24" fmla="*/ 1348782 w 2889213"/>
              <a:gd name="connsiteY24" fmla="*/ 0 h 1800456"/>
              <a:gd name="connsiteX0" fmla="*/ 2150164 w 2889213"/>
              <a:gd name="connsiteY0" fmla="*/ 113773 h 1811599"/>
              <a:gd name="connsiteX1" fmla="*/ 2655476 w 2889213"/>
              <a:gd name="connsiteY1" fmla="*/ 469395 h 1811599"/>
              <a:gd name="connsiteX2" fmla="*/ 2828170 w 2889213"/>
              <a:gd name="connsiteY2" fmla="*/ 895281 h 1811599"/>
              <a:gd name="connsiteX3" fmla="*/ 2883834 w 2889213"/>
              <a:gd name="connsiteY3" fmla="*/ 1193615 h 1811599"/>
              <a:gd name="connsiteX4" fmla="*/ 2840612 w 2889213"/>
              <a:gd name="connsiteY4" fmla="*/ 1449135 h 1811599"/>
              <a:gd name="connsiteX5" fmla="*/ 2632493 w 2889213"/>
              <a:gd name="connsiteY5" fmla="*/ 1060062 h 1811599"/>
              <a:gd name="connsiteX6" fmla="*/ 2150164 w 2889213"/>
              <a:gd name="connsiteY6" fmla="*/ 113773 h 1811599"/>
              <a:gd name="connsiteX7" fmla="*/ 1348782 w 2889213"/>
              <a:gd name="connsiteY7" fmla="*/ 0 h 1811599"/>
              <a:gd name="connsiteX8" fmla="*/ 1714668 w 2889213"/>
              <a:gd name="connsiteY8" fmla="*/ 204372 h 1811599"/>
              <a:gd name="connsiteX9" fmla="*/ 1866896 w 2889213"/>
              <a:gd name="connsiteY9" fmla="*/ 462766 h 1811599"/>
              <a:gd name="connsiteX10" fmla="*/ 1973469 w 2889213"/>
              <a:gd name="connsiteY10" fmla="*/ 669299 h 1811599"/>
              <a:gd name="connsiteX11" fmla="*/ 1866010 w 2889213"/>
              <a:gd name="connsiteY11" fmla="*/ 762998 h 1811599"/>
              <a:gd name="connsiteX12" fmla="*/ 2733769 w 2889213"/>
              <a:gd name="connsiteY12" fmla="*/ 1271909 h 1811599"/>
              <a:gd name="connsiteX13" fmla="*/ 2694623 w 2889213"/>
              <a:gd name="connsiteY13" fmla="*/ 1524483 h 1811599"/>
              <a:gd name="connsiteX14" fmla="*/ 2385869 w 2889213"/>
              <a:gd name="connsiteY14" fmla="*/ 1470403 h 1811599"/>
              <a:gd name="connsiteX15" fmla="*/ 2214278 w 2889213"/>
              <a:gd name="connsiteY15" fmla="*/ 1811553 h 1811599"/>
              <a:gd name="connsiteX16" fmla="*/ 2074819 w 2889213"/>
              <a:gd name="connsiteY16" fmla="*/ 1450562 h 1811599"/>
              <a:gd name="connsiteX17" fmla="*/ 1739085 w 2889213"/>
              <a:gd name="connsiteY17" fmla="*/ 1756177 h 1811599"/>
              <a:gd name="connsiteX18" fmla="*/ 1648664 w 2889213"/>
              <a:gd name="connsiteY18" fmla="*/ 1466917 h 1811599"/>
              <a:gd name="connsiteX19" fmla="*/ 1376671 w 2889213"/>
              <a:gd name="connsiteY19" fmla="*/ 1585086 h 1811599"/>
              <a:gd name="connsiteX20" fmla="*/ 1415819 w 2889213"/>
              <a:gd name="connsiteY20" fmla="*/ 1219713 h 1811599"/>
              <a:gd name="connsiteX21" fmla="*/ 665501 w 2889213"/>
              <a:gd name="connsiteY21" fmla="*/ 1160992 h 1811599"/>
              <a:gd name="connsiteX22" fmla="*/ 0 w 2889213"/>
              <a:gd name="connsiteY22" fmla="*/ 1010928 h 1811599"/>
              <a:gd name="connsiteX23" fmla="*/ 13050 w 2889213"/>
              <a:gd name="connsiteY23" fmla="*/ 169268 h 1811599"/>
              <a:gd name="connsiteX24" fmla="*/ 1348782 w 2889213"/>
              <a:gd name="connsiteY24" fmla="*/ 0 h 1811599"/>
              <a:gd name="connsiteX0" fmla="*/ 2150164 w 2889213"/>
              <a:gd name="connsiteY0" fmla="*/ 113773 h 1811553"/>
              <a:gd name="connsiteX1" fmla="*/ 2655476 w 2889213"/>
              <a:gd name="connsiteY1" fmla="*/ 469395 h 1811553"/>
              <a:gd name="connsiteX2" fmla="*/ 2828170 w 2889213"/>
              <a:gd name="connsiteY2" fmla="*/ 895281 h 1811553"/>
              <a:gd name="connsiteX3" fmla="*/ 2883834 w 2889213"/>
              <a:gd name="connsiteY3" fmla="*/ 1193615 h 1811553"/>
              <a:gd name="connsiteX4" fmla="*/ 2840612 w 2889213"/>
              <a:gd name="connsiteY4" fmla="*/ 1449135 h 1811553"/>
              <a:gd name="connsiteX5" fmla="*/ 2632493 w 2889213"/>
              <a:gd name="connsiteY5" fmla="*/ 1060062 h 1811553"/>
              <a:gd name="connsiteX6" fmla="*/ 2150164 w 2889213"/>
              <a:gd name="connsiteY6" fmla="*/ 113773 h 1811553"/>
              <a:gd name="connsiteX7" fmla="*/ 1348782 w 2889213"/>
              <a:gd name="connsiteY7" fmla="*/ 0 h 1811553"/>
              <a:gd name="connsiteX8" fmla="*/ 1714668 w 2889213"/>
              <a:gd name="connsiteY8" fmla="*/ 204372 h 1811553"/>
              <a:gd name="connsiteX9" fmla="*/ 1866896 w 2889213"/>
              <a:gd name="connsiteY9" fmla="*/ 462766 h 1811553"/>
              <a:gd name="connsiteX10" fmla="*/ 1973469 w 2889213"/>
              <a:gd name="connsiteY10" fmla="*/ 669299 h 1811553"/>
              <a:gd name="connsiteX11" fmla="*/ 1866010 w 2889213"/>
              <a:gd name="connsiteY11" fmla="*/ 762998 h 1811553"/>
              <a:gd name="connsiteX12" fmla="*/ 2733769 w 2889213"/>
              <a:gd name="connsiteY12" fmla="*/ 1271909 h 1811553"/>
              <a:gd name="connsiteX13" fmla="*/ 2694623 w 2889213"/>
              <a:gd name="connsiteY13" fmla="*/ 1524483 h 1811553"/>
              <a:gd name="connsiteX14" fmla="*/ 2385869 w 2889213"/>
              <a:gd name="connsiteY14" fmla="*/ 1470403 h 1811553"/>
              <a:gd name="connsiteX15" fmla="*/ 2214278 w 2889213"/>
              <a:gd name="connsiteY15" fmla="*/ 1811553 h 1811553"/>
              <a:gd name="connsiteX16" fmla="*/ 2074819 w 2889213"/>
              <a:gd name="connsiteY16" fmla="*/ 1450562 h 1811553"/>
              <a:gd name="connsiteX17" fmla="*/ 1739085 w 2889213"/>
              <a:gd name="connsiteY17" fmla="*/ 1756177 h 1811553"/>
              <a:gd name="connsiteX18" fmla="*/ 1648664 w 2889213"/>
              <a:gd name="connsiteY18" fmla="*/ 1466917 h 1811553"/>
              <a:gd name="connsiteX19" fmla="*/ 1376671 w 2889213"/>
              <a:gd name="connsiteY19" fmla="*/ 1585086 h 1811553"/>
              <a:gd name="connsiteX20" fmla="*/ 1415819 w 2889213"/>
              <a:gd name="connsiteY20" fmla="*/ 1219713 h 1811553"/>
              <a:gd name="connsiteX21" fmla="*/ 665501 w 2889213"/>
              <a:gd name="connsiteY21" fmla="*/ 1160992 h 1811553"/>
              <a:gd name="connsiteX22" fmla="*/ 0 w 2889213"/>
              <a:gd name="connsiteY22" fmla="*/ 1010928 h 1811553"/>
              <a:gd name="connsiteX23" fmla="*/ 13050 w 2889213"/>
              <a:gd name="connsiteY23" fmla="*/ 169268 h 1811553"/>
              <a:gd name="connsiteX24" fmla="*/ 1348782 w 2889213"/>
              <a:gd name="connsiteY24" fmla="*/ 0 h 1811553"/>
              <a:gd name="connsiteX0" fmla="*/ 2150164 w 2889213"/>
              <a:gd name="connsiteY0" fmla="*/ 113773 h 1811553"/>
              <a:gd name="connsiteX1" fmla="*/ 2655476 w 2889213"/>
              <a:gd name="connsiteY1" fmla="*/ 469395 h 1811553"/>
              <a:gd name="connsiteX2" fmla="*/ 2828170 w 2889213"/>
              <a:gd name="connsiteY2" fmla="*/ 895281 h 1811553"/>
              <a:gd name="connsiteX3" fmla="*/ 2883834 w 2889213"/>
              <a:gd name="connsiteY3" fmla="*/ 1193615 h 1811553"/>
              <a:gd name="connsiteX4" fmla="*/ 2840612 w 2889213"/>
              <a:gd name="connsiteY4" fmla="*/ 1449135 h 1811553"/>
              <a:gd name="connsiteX5" fmla="*/ 2632493 w 2889213"/>
              <a:gd name="connsiteY5" fmla="*/ 1060062 h 1811553"/>
              <a:gd name="connsiteX6" fmla="*/ 2150164 w 2889213"/>
              <a:gd name="connsiteY6" fmla="*/ 113773 h 1811553"/>
              <a:gd name="connsiteX7" fmla="*/ 1348782 w 2889213"/>
              <a:gd name="connsiteY7" fmla="*/ 0 h 1811553"/>
              <a:gd name="connsiteX8" fmla="*/ 1714668 w 2889213"/>
              <a:gd name="connsiteY8" fmla="*/ 204372 h 1811553"/>
              <a:gd name="connsiteX9" fmla="*/ 1866896 w 2889213"/>
              <a:gd name="connsiteY9" fmla="*/ 462766 h 1811553"/>
              <a:gd name="connsiteX10" fmla="*/ 1973469 w 2889213"/>
              <a:gd name="connsiteY10" fmla="*/ 669299 h 1811553"/>
              <a:gd name="connsiteX11" fmla="*/ 1866010 w 2889213"/>
              <a:gd name="connsiteY11" fmla="*/ 762998 h 1811553"/>
              <a:gd name="connsiteX12" fmla="*/ 2733769 w 2889213"/>
              <a:gd name="connsiteY12" fmla="*/ 1271909 h 1811553"/>
              <a:gd name="connsiteX13" fmla="*/ 2694623 w 2889213"/>
              <a:gd name="connsiteY13" fmla="*/ 1524483 h 1811553"/>
              <a:gd name="connsiteX14" fmla="*/ 2385869 w 2889213"/>
              <a:gd name="connsiteY14" fmla="*/ 1470403 h 1811553"/>
              <a:gd name="connsiteX15" fmla="*/ 2214278 w 2889213"/>
              <a:gd name="connsiteY15" fmla="*/ 1811553 h 1811553"/>
              <a:gd name="connsiteX16" fmla="*/ 2074819 w 2889213"/>
              <a:gd name="connsiteY16" fmla="*/ 1450562 h 1811553"/>
              <a:gd name="connsiteX17" fmla="*/ 1739085 w 2889213"/>
              <a:gd name="connsiteY17" fmla="*/ 1756177 h 1811553"/>
              <a:gd name="connsiteX18" fmla="*/ 1648664 w 2889213"/>
              <a:gd name="connsiteY18" fmla="*/ 1466917 h 1811553"/>
              <a:gd name="connsiteX19" fmla="*/ 1376671 w 2889213"/>
              <a:gd name="connsiteY19" fmla="*/ 1585086 h 1811553"/>
              <a:gd name="connsiteX20" fmla="*/ 1415819 w 2889213"/>
              <a:gd name="connsiteY20" fmla="*/ 1219713 h 1811553"/>
              <a:gd name="connsiteX21" fmla="*/ 665501 w 2889213"/>
              <a:gd name="connsiteY21" fmla="*/ 1160992 h 1811553"/>
              <a:gd name="connsiteX22" fmla="*/ 0 w 2889213"/>
              <a:gd name="connsiteY22" fmla="*/ 1010928 h 1811553"/>
              <a:gd name="connsiteX23" fmla="*/ 13050 w 2889213"/>
              <a:gd name="connsiteY23" fmla="*/ 169268 h 1811553"/>
              <a:gd name="connsiteX24" fmla="*/ 1348782 w 2889213"/>
              <a:gd name="connsiteY24" fmla="*/ 0 h 1811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889213" h="1811553">
                <a:moveTo>
                  <a:pt x="2150164" y="113773"/>
                </a:moveTo>
                <a:lnTo>
                  <a:pt x="2655476" y="469395"/>
                </a:lnTo>
                <a:cubicBezTo>
                  <a:pt x="2724937" y="612627"/>
                  <a:pt x="2790110" y="774578"/>
                  <a:pt x="2828170" y="895281"/>
                </a:cubicBezTo>
                <a:cubicBezTo>
                  <a:pt x="2845006" y="1009922"/>
                  <a:pt x="2872906" y="1094971"/>
                  <a:pt x="2883834" y="1193615"/>
                </a:cubicBezTo>
                <a:cubicBezTo>
                  <a:pt x="2898597" y="1276508"/>
                  <a:pt x="2882583" y="1383685"/>
                  <a:pt x="2840612" y="1449135"/>
                </a:cubicBezTo>
                <a:cubicBezTo>
                  <a:pt x="2801112" y="1388173"/>
                  <a:pt x="2764708" y="1276910"/>
                  <a:pt x="2632493" y="1060062"/>
                </a:cubicBezTo>
                <a:cubicBezTo>
                  <a:pt x="2521003" y="837054"/>
                  <a:pt x="2268591" y="370791"/>
                  <a:pt x="2150164" y="113773"/>
                </a:cubicBezTo>
                <a:close/>
                <a:moveTo>
                  <a:pt x="1348782" y="0"/>
                </a:moveTo>
                <a:cubicBezTo>
                  <a:pt x="1445338" y="154432"/>
                  <a:pt x="1639668" y="165874"/>
                  <a:pt x="1714668" y="204372"/>
                </a:cubicBezTo>
                <a:cubicBezTo>
                  <a:pt x="1723722" y="285320"/>
                  <a:pt x="1831199" y="402612"/>
                  <a:pt x="1866896" y="462766"/>
                </a:cubicBezTo>
                <a:cubicBezTo>
                  <a:pt x="1913125" y="544588"/>
                  <a:pt x="1935949" y="596454"/>
                  <a:pt x="1973469" y="669299"/>
                </a:cubicBezTo>
                <a:cubicBezTo>
                  <a:pt x="1909251" y="682689"/>
                  <a:pt x="1863715" y="712895"/>
                  <a:pt x="1866010" y="762998"/>
                </a:cubicBezTo>
                <a:cubicBezTo>
                  <a:pt x="1884495" y="971782"/>
                  <a:pt x="2517373" y="1008755"/>
                  <a:pt x="2733769" y="1271909"/>
                </a:cubicBezTo>
                <a:cubicBezTo>
                  <a:pt x="2839248" y="1365427"/>
                  <a:pt x="2779441" y="1512521"/>
                  <a:pt x="2694623" y="1524483"/>
                </a:cubicBezTo>
                <a:cubicBezTo>
                  <a:pt x="2575007" y="1522308"/>
                  <a:pt x="2538107" y="1485627"/>
                  <a:pt x="2385869" y="1470403"/>
                </a:cubicBezTo>
                <a:cubicBezTo>
                  <a:pt x="2333676" y="1639614"/>
                  <a:pt x="2280982" y="1755416"/>
                  <a:pt x="2214278" y="1811553"/>
                </a:cubicBezTo>
                <a:cubicBezTo>
                  <a:pt x="2147576" y="1804531"/>
                  <a:pt x="2033271" y="1685187"/>
                  <a:pt x="2074819" y="1450562"/>
                </a:cubicBezTo>
                <a:cubicBezTo>
                  <a:pt x="1992109" y="1541380"/>
                  <a:pt x="1856720" y="1716561"/>
                  <a:pt x="1739085" y="1756177"/>
                </a:cubicBezTo>
                <a:cubicBezTo>
                  <a:pt x="1647742" y="1688758"/>
                  <a:pt x="1625791" y="1561162"/>
                  <a:pt x="1648664" y="1466917"/>
                </a:cubicBezTo>
                <a:cubicBezTo>
                  <a:pt x="1575908" y="1517602"/>
                  <a:pt x="1475987" y="1575732"/>
                  <a:pt x="1376671" y="1585086"/>
                </a:cubicBezTo>
                <a:cubicBezTo>
                  <a:pt x="1265755" y="1421973"/>
                  <a:pt x="1344050" y="1304532"/>
                  <a:pt x="1415819" y="1219713"/>
                </a:cubicBezTo>
                <a:cubicBezTo>
                  <a:pt x="1106992" y="1284958"/>
                  <a:pt x="922130" y="1226237"/>
                  <a:pt x="665501" y="1160992"/>
                </a:cubicBezTo>
                <a:cubicBezTo>
                  <a:pt x="467591" y="1128369"/>
                  <a:pt x="282729" y="1004403"/>
                  <a:pt x="0" y="1010928"/>
                </a:cubicBezTo>
                <a:lnTo>
                  <a:pt x="13050" y="169268"/>
                </a:lnTo>
                <a:cubicBezTo>
                  <a:pt x="722590" y="234513"/>
                  <a:pt x="1132701" y="28762"/>
                  <a:pt x="1348782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lumMod val="50000"/>
                  <a:lumOff val="50000"/>
                </a:schemeClr>
              </a:gs>
              <a:gs pos="100000">
                <a:schemeClr val="accent2">
                  <a:lumMod val="50000"/>
                  <a:lumOff val="50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0" name="Oval 49"/>
          <p:cNvSpPr/>
          <p:nvPr/>
        </p:nvSpPr>
        <p:spPr>
          <a:xfrm>
            <a:off x="4164238" y="1403944"/>
            <a:ext cx="576064" cy="5760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4152431" y="2131677"/>
            <a:ext cx="576064" cy="5760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4152431" y="2939904"/>
            <a:ext cx="576064" cy="5760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4841189" y="1319495"/>
            <a:ext cx="3672408" cy="929628"/>
            <a:chOff x="803640" y="3362835"/>
            <a:chExt cx="2059657" cy="929628"/>
          </a:xfrm>
        </p:grpSpPr>
        <p:sp>
          <p:nvSpPr>
            <p:cNvPr id="54" name="TextBox 53"/>
            <p:cNvSpPr txBox="1"/>
            <p:nvPr/>
          </p:nvSpPr>
          <p:spPr>
            <a:xfrm>
              <a:off x="803640" y="364613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200" dirty="0"/>
                <a:t>Rejim mengacu </a:t>
              </a:r>
              <a:r>
                <a:rPr lang="id-ID" sz="1200" dirty="0" smtClean="0"/>
                <a:t>pada perilaku para aktor/pelaku politik  yang melembaga</a:t>
              </a:r>
              <a:endParaRPr lang="id-ID" sz="1200" dirty="0"/>
            </a:p>
            <a:p>
              <a:r>
                <a:rPr lang="id-ID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Perilaku yang terlembaga</a:t>
              </a:r>
              <a:endPara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4841189" y="2178256"/>
            <a:ext cx="3672408" cy="744962"/>
            <a:chOff x="803640" y="3362835"/>
            <a:chExt cx="2059657" cy="744962"/>
          </a:xfrm>
        </p:grpSpPr>
        <p:sp>
          <p:nvSpPr>
            <p:cNvPr id="57" name="TextBox 56"/>
            <p:cNvSpPr txBox="1"/>
            <p:nvPr/>
          </p:nvSpPr>
          <p:spPr>
            <a:xfrm>
              <a:off x="803640" y="364613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200" dirty="0" smtClean="0"/>
                <a:t>Memuat seperangkat </a:t>
              </a:r>
              <a:r>
                <a:rPr lang="id-ID" sz="1200" dirty="0"/>
                <a:t>prinsip, norma serta aturan </a:t>
              </a:r>
              <a:endParaRPr lang="id-ID" sz="1200" dirty="0" smtClean="0"/>
            </a:p>
            <a:p>
              <a:r>
                <a:rPr lang="id-ID" sz="1200" dirty="0" smtClean="0"/>
                <a:t>baik </a:t>
              </a:r>
              <a:r>
                <a:rPr lang="id-ID" sz="1200" dirty="0"/>
                <a:t>formal dan </a:t>
              </a:r>
              <a:r>
                <a:rPr lang="id-ID" sz="1200" dirty="0" smtClean="0"/>
                <a:t>informal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03640" y="3362835"/>
              <a:ext cx="2059657" cy="318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0"/>
                </a:spcAft>
              </a:pPr>
              <a:r>
                <a:rPr lang="id-ID" sz="1400" b="1" dirty="0" smtClean="0">
                  <a:ea typeface="Calibri"/>
                  <a:cs typeface="Arial"/>
                </a:rPr>
                <a:t>Seperangkat aturan </a:t>
              </a:r>
              <a:endParaRPr lang="id-ID" sz="1400" b="1" dirty="0">
                <a:ea typeface="Calibri"/>
                <a:cs typeface="Arial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4841189" y="2979322"/>
            <a:ext cx="3672408" cy="929628"/>
            <a:chOff x="803640" y="3362835"/>
            <a:chExt cx="2059657" cy="929628"/>
          </a:xfrm>
        </p:grpSpPr>
        <p:sp>
          <p:nvSpPr>
            <p:cNvPr id="60" name="TextBox 59"/>
            <p:cNvSpPr txBox="1"/>
            <p:nvPr/>
          </p:nvSpPr>
          <p:spPr>
            <a:xfrm>
              <a:off x="803640" y="364613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Seperangkant prinsip, norma, dan aturan baik formal dan informal yang membentuk perilaku para aktor sehingga terlembaga.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Rejim adalah..</a:t>
              </a:r>
              <a:endPara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4130834" y="1461144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119027" y="2183311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130834" y="2979322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4841189" y="3954516"/>
            <a:ext cx="3696766" cy="908492"/>
            <a:chOff x="803640" y="3362835"/>
            <a:chExt cx="2073318" cy="603735"/>
          </a:xfrm>
        </p:grpSpPr>
        <p:sp>
          <p:nvSpPr>
            <p:cNvPr id="66" name="TextBox 65"/>
            <p:cNvSpPr txBox="1"/>
            <p:nvPr/>
          </p:nvSpPr>
          <p:spPr>
            <a:xfrm>
              <a:off x="817301" y="3537053"/>
              <a:ext cx="2059657" cy="4295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Makna Rejim lebih dekat dengan konsep sistem politik. Perbedaannya, konsep sistem dilekatkan dengan karakter sistem</a:t>
              </a:r>
              <a:r>
                <a:rPr lang="id-ID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id-ID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tersebut, misal demokratis.</a:t>
              </a:r>
              <a:r>
                <a:rPr lang="sv-SE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</a:t>
              </a:r>
              <a:endParaRPr lang="sv-SE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803640" y="3362835"/>
              <a:ext cx="2059657" cy="2045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Irisan </a:t>
              </a:r>
              <a:endPara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8" name="Oval 67"/>
          <p:cNvSpPr/>
          <p:nvPr/>
        </p:nvSpPr>
        <p:spPr>
          <a:xfrm>
            <a:off x="4152431" y="3849022"/>
            <a:ext cx="576064" cy="5760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130834" y="3919149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16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444208" y="0"/>
            <a:ext cx="2376264" cy="5143500"/>
          </a:xfrm>
          <a:prstGeom prst="rect">
            <a:avLst/>
          </a:prstGeom>
          <a:solidFill>
            <a:schemeClr val="accent3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043608" y="253190"/>
            <a:ext cx="4824536" cy="640570"/>
          </a:xfrm>
        </p:spPr>
        <p:txBody>
          <a:bodyPr/>
          <a:lstStyle/>
          <a:p>
            <a:pPr algn="l"/>
            <a:r>
              <a:rPr lang="id-ID" altLang="ko-KR" dirty="0" smtClean="0">
                <a:solidFill>
                  <a:schemeClr val="accent2"/>
                </a:solidFill>
              </a:rPr>
              <a:t>Tentang Sistem Politik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1059582"/>
            <a:ext cx="597666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US" altLang="en-US" sz="1400" dirty="0" err="1"/>
              <a:t>Pendekatan</a:t>
            </a:r>
            <a:r>
              <a:rPr lang="en-US" altLang="en-US" sz="1400" dirty="0"/>
              <a:t>/ </a:t>
            </a:r>
            <a:r>
              <a:rPr lang="en-US" altLang="en-US" sz="1400" dirty="0" err="1"/>
              <a:t>Teori</a:t>
            </a:r>
            <a:r>
              <a:rPr lang="en-US" altLang="en-US" sz="1400" dirty="0"/>
              <a:t> </a:t>
            </a:r>
            <a:r>
              <a:rPr lang="en-US" altLang="en-US" sz="1400" dirty="0" err="1"/>
              <a:t>sistem</a:t>
            </a:r>
            <a:r>
              <a:rPr lang="en-US" altLang="en-US" sz="1400" dirty="0"/>
              <a:t> </a:t>
            </a:r>
            <a:r>
              <a:rPr lang="en-US" altLang="en-US" sz="1400" dirty="0" err="1"/>
              <a:t>diadopsi</a:t>
            </a:r>
            <a:r>
              <a:rPr lang="en-US" altLang="en-US" sz="1400" dirty="0"/>
              <a:t> </a:t>
            </a:r>
            <a:r>
              <a:rPr lang="en-US" altLang="en-US" sz="1400" dirty="0" err="1"/>
              <a:t>dari</a:t>
            </a:r>
            <a:r>
              <a:rPr lang="en-US" altLang="en-US" sz="1400" dirty="0"/>
              <a:t> </a:t>
            </a:r>
            <a:r>
              <a:rPr lang="en-US" altLang="en-US" sz="1400" dirty="0" err="1"/>
              <a:t>konsep</a:t>
            </a:r>
            <a:r>
              <a:rPr lang="en-US" altLang="en-US" sz="1400" dirty="0"/>
              <a:t> </a:t>
            </a:r>
            <a:r>
              <a:rPr lang="en-US" altLang="en-US" sz="1400" dirty="0" err="1"/>
              <a:t>biologi</a:t>
            </a:r>
            <a:r>
              <a:rPr lang="en-US" altLang="en-US" sz="1400" dirty="0"/>
              <a:t> </a:t>
            </a:r>
            <a:r>
              <a:rPr lang="en-US" altLang="en-US" sz="1400" dirty="0" err="1"/>
              <a:t>dan</a:t>
            </a:r>
            <a:r>
              <a:rPr lang="en-US" altLang="en-US" sz="1400" dirty="0"/>
              <a:t> </a:t>
            </a:r>
            <a:r>
              <a:rPr lang="en-US" altLang="en-US" sz="1400" dirty="0" err="1"/>
              <a:t>ekologi</a:t>
            </a:r>
            <a:r>
              <a:rPr lang="en-US" altLang="en-US" sz="1400" dirty="0"/>
              <a:t> yang </a:t>
            </a:r>
            <a:r>
              <a:rPr lang="en-US" altLang="en-US" sz="1400" dirty="0" err="1"/>
              <a:t>mengandaikan</a:t>
            </a:r>
            <a:r>
              <a:rPr lang="en-US" altLang="en-US" sz="1400" dirty="0"/>
              <a:t> </a:t>
            </a:r>
            <a:r>
              <a:rPr lang="en-US" altLang="en-US" sz="1400" dirty="0" err="1"/>
              <a:t>kehidupan</a:t>
            </a:r>
            <a:r>
              <a:rPr lang="en-US" altLang="en-US" sz="1400" dirty="0"/>
              <a:t> </a:t>
            </a:r>
            <a:r>
              <a:rPr lang="en-US" altLang="en-US" sz="1400" dirty="0" err="1"/>
              <a:t>sosial</a:t>
            </a:r>
            <a:r>
              <a:rPr lang="en-US" altLang="en-US" sz="1400" dirty="0"/>
              <a:t> </a:t>
            </a:r>
            <a:r>
              <a:rPr lang="en-US" altLang="en-US" sz="1400" dirty="0" err="1"/>
              <a:t>manusia</a:t>
            </a:r>
            <a:r>
              <a:rPr lang="en-US" altLang="en-US" sz="1400" dirty="0"/>
              <a:t>, </a:t>
            </a:r>
            <a:r>
              <a:rPr lang="en-US" altLang="en-US" sz="1400" dirty="0" err="1"/>
              <a:t>termasuk</a:t>
            </a:r>
            <a:r>
              <a:rPr lang="en-US" altLang="en-US" sz="1400" dirty="0"/>
              <a:t> </a:t>
            </a:r>
            <a:r>
              <a:rPr lang="en-US" altLang="en-US" sz="1400" dirty="0" err="1"/>
              <a:t>kehidupan</a:t>
            </a:r>
            <a:r>
              <a:rPr lang="en-US" altLang="en-US" sz="1400" dirty="0"/>
              <a:t> </a:t>
            </a:r>
            <a:r>
              <a:rPr lang="en-US" altLang="en-US" sz="1400" dirty="0" err="1"/>
              <a:t>politik</a:t>
            </a:r>
            <a:r>
              <a:rPr lang="en-US" altLang="en-US" sz="1400" dirty="0"/>
              <a:t> </a:t>
            </a:r>
            <a:r>
              <a:rPr lang="en-US" altLang="en-US" sz="1400" dirty="0" err="1"/>
              <a:t>seperti</a:t>
            </a:r>
            <a:r>
              <a:rPr lang="en-US" altLang="en-US" sz="1400" dirty="0"/>
              <a:t> </a:t>
            </a:r>
            <a:r>
              <a:rPr lang="en-US" altLang="en-US" sz="1400" dirty="0" err="1"/>
              <a:t>organisme</a:t>
            </a:r>
            <a:r>
              <a:rPr lang="en-US" altLang="en-US" sz="1400" dirty="0"/>
              <a:t>. </a:t>
            </a:r>
            <a:r>
              <a:rPr lang="en-US" altLang="en-US" sz="1400" dirty="0" err="1"/>
              <a:t>Dimana</a:t>
            </a:r>
            <a:r>
              <a:rPr lang="en-US" altLang="en-US" sz="1400" dirty="0"/>
              <a:t> </a:t>
            </a:r>
            <a:r>
              <a:rPr lang="en-US" altLang="en-US" sz="1400" dirty="0" err="1"/>
              <a:t>dalam</a:t>
            </a:r>
            <a:r>
              <a:rPr lang="en-US" altLang="en-US" sz="1400" dirty="0"/>
              <a:t> </a:t>
            </a:r>
            <a:r>
              <a:rPr lang="en-US" altLang="en-US" sz="1400" dirty="0" err="1"/>
              <a:t>organisme</a:t>
            </a:r>
            <a:r>
              <a:rPr lang="en-US" altLang="en-US" sz="1400" dirty="0"/>
              <a:t> </a:t>
            </a:r>
            <a:r>
              <a:rPr lang="en-US" altLang="en-US" sz="1400" dirty="0" err="1"/>
              <a:t>terdapat</a:t>
            </a:r>
            <a:r>
              <a:rPr lang="en-US" altLang="en-US" sz="1400" dirty="0"/>
              <a:t> </a:t>
            </a:r>
            <a:r>
              <a:rPr lang="en-US" altLang="en-US" sz="1400" dirty="0" err="1"/>
              <a:t>bagian-bagian</a:t>
            </a:r>
            <a:r>
              <a:rPr lang="en-US" altLang="en-US" sz="1400" dirty="0"/>
              <a:t> yang </a:t>
            </a:r>
            <a:r>
              <a:rPr lang="en-US" altLang="en-US" sz="1400" dirty="0" err="1"/>
              <a:t>saling</a:t>
            </a:r>
            <a:r>
              <a:rPr lang="en-US" altLang="en-US" sz="1400" dirty="0"/>
              <a:t> </a:t>
            </a:r>
            <a:r>
              <a:rPr lang="en-US" altLang="en-US" sz="1400" dirty="0" err="1"/>
              <a:t>tergantung</a:t>
            </a:r>
            <a:r>
              <a:rPr lang="en-US" altLang="en-US" sz="1400" dirty="0"/>
              <a:t> </a:t>
            </a:r>
            <a:r>
              <a:rPr lang="en-US" altLang="en-US" sz="1400" dirty="0" err="1"/>
              <a:t>satu</a:t>
            </a:r>
            <a:r>
              <a:rPr lang="en-US" altLang="en-US" sz="1400" dirty="0"/>
              <a:t> </a:t>
            </a:r>
            <a:r>
              <a:rPr lang="en-US" altLang="en-US" sz="1400" dirty="0" err="1"/>
              <a:t>dengan</a:t>
            </a:r>
            <a:r>
              <a:rPr lang="en-US" altLang="en-US" sz="1400" dirty="0"/>
              <a:t> </a:t>
            </a:r>
            <a:r>
              <a:rPr lang="en-US" altLang="en-US" sz="1400" dirty="0" err="1"/>
              <a:t>lainnya</a:t>
            </a:r>
            <a:r>
              <a:rPr lang="en-US" altLang="en-US" sz="1400" dirty="0"/>
              <a:t> </a:t>
            </a:r>
            <a:r>
              <a:rPr lang="en-US" altLang="en-US" sz="1400" dirty="0" err="1"/>
              <a:t>dan</a:t>
            </a:r>
            <a:r>
              <a:rPr lang="en-US" altLang="en-US" sz="1400" dirty="0"/>
              <a:t> </a:t>
            </a:r>
            <a:r>
              <a:rPr lang="en-US" altLang="en-US" sz="1400" dirty="0" err="1"/>
              <a:t>berada</a:t>
            </a:r>
            <a:r>
              <a:rPr lang="en-US" altLang="en-US" sz="1400" dirty="0"/>
              <a:t> </a:t>
            </a:r>
            <a:r>
              <a:rPr lang="en-US" altLang="en-US" sz="1400" dirty="0" err="1"/>
              <a:t>dalam</a:t>
            </a:r>
            <a:r>
              <a:rPr lang="en-US" altLang="en-US" sz="1400" dirty="0"/>
              <a:t> </a:t>
            </a:r>
            <a:endParaRPr lang="id-ID" altLang="en-US" sz="1400" dirty="0" smtClean="0"/>
          </a:p>
          <a:p>
            <a:pPr algn="just"/>
            <a:r>
              <a:rPr lang="id-ID" altLang="en-US" sz="1400" dirty="0"/>
              <a:t> </a:t>
            </a:r>
            <a:r>
              <a:rPr lang="id-ID" altLang="en-US" sz="1400" dirty="0" smtClean="0"/>
              <a:t>     </a:t>
            </a:r>
            <a:r>
              <a:rPr lang="en-US" altLang="en-US" sz="1400" dirty="0" err="1" smtClean="0"/>
              <a:t>satu</a:t>
            </a:r>
            <a:r>
              <a:rPr lang="en-US" altLang="en-US" sz="1400" dirty="0" smtClean="0"/>
              <a:t> </a:t>
            </a:r>
            <a:r>
              <a:rPr lang="en-US" altLang="en-US" sz="1400" dirty="0" err="1"/>
              <a:t>lingkungan</a:t>
            </a:r>
            <a:r>
              <a:rPr lang="en-US" altLang="en-US" sz="1400" dirty="0"/>
              <a:t> yang </a:t>
            </a:r>
            <a:r>
              <a:rPr lang="en-US" altLang="en-US" sz="1400" dirty="0" err="1"/>
              <a:t>besar</a:t>
            </a:r>
            <a:r>
              <a:rPr lang="en-US" altLang="en-US" sz="1400" dirty="0"/>
              <a:t>. 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id-ID" altLang="en-US" sz="14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altLang="en-US" sz="1400" dirty="0" err="1" smtClean="0"/>
              <a:t>Sebuah</a:t>
            </a:r>
            <a:r>
              <a:rPr lang="en-US" altLang="en-US" sz="1400" dirty="0" smtClean="0"/>
              <a:t> </a:t>
            </a:r>
            <a:r>
              <a:rPr lang="en-US" altLang="en-US" sz="1400" dirty="0" err="1"/>
              <a:t>entitas</a:t>
            </a:r>
            <a:r>
              <a:rPr lang="en-US" altLang="en-US" sz="1400" dirty="0"/>
              <a:t> yang </a:t>
            </a:r>
            <a:r>
              <a:rPr lang="en-US" altLang="en-US" sz="1400" dirty="0" err="1"/>
              <a:t>terdiri</a:t>
            </a:r>
            <a:r>
              <a:rPr lang="en-US" altLang="en-US" sz="1400" dirty="0"/>
              <a:t> </a:t>
            </a:r>
            <a:r>
              <a:rPr lang="en-US" altLang="en-US" sz="1400" dirty="0" err="1"/>
              <a:t>dari</a:t>
            </a:r>
            <a:r>
              <a:rPr lang="en-US" altLang="en-US" sz="1400" dirty="0"/>
              <a:t>  </a:t>
            </a:r>
            <a:r>
              <a:rPr lang="en-US" altLang="en-US" sz="1400" dirty="0" err="1"/>
              <a:t>bagian-bagian</a:t>
            </a:r>
            <a:r>
              <a:rPr lang="en-US" altLang="en-US" sz="1400" dirty="0"/>
              <a:t> yang </a:t>
            </a:r>
            <a:r>
              <a:rPr lang="en-US" altLang="en-US" sz="1400" dirty="0" err="1"/>
              <a:t>saling</a:t>
            </a:r>
            <a:r>
              <a:rPr lang="en-US" altLang="en-US" sz="1400" dirty="0"/>
              <a:t> </a:t>
            </a:r>
            <a:r>
              <a:rPr lang="en-US" altLang="en-US" sz="1400" dirty="0" err="1"/>
              <a:t>terhubung</a:t>
            </a:r>
            <a:r>
              <a:rPr lang="en-US" altLang="en-US" sz="1400" dirty="0"/>
              <a:t> </a:t>
            </a:r>
            <a:r>
              <a:rPr lang="en-US" altLang="en-US" sz="1400" dirty="0" err="1"/>
              <a:t>satu</a:t>
            </a:r>
            <a:r>
              <a:rPr lang="en-US" altLang="en-US" sz="1400" dirty="0"/>
              <a:t> </a:t>
            </a:r>
            <a:r>
              <a:rPr lang="en-US" altLang="en-US" sz="1400" dirty="0" err="1"/>
              <a:t>dengan</a:t>
            </a:r>
            <a:r>
              <a:rPr lang="en-US" altLang="en-US" sz="1400" dirty="0"/>
              <a:t> </a:t>
            </a:r>
            <a:r>
              <a:rPr lang="en-US" altLang="en-US" sz="1400" dirty="0" err="1"/>
              <a:t>lainnya</a:t>
            </a:r>
            <a:r>
              <a:rPr lang="en-US" altLang="en-US" sz="1400" dirty="0"/>
              <a:t> </a:t>
            </a:r>
            <a:r>
              <a:rPr lang="en-US" altLang="en-US" sz="1400" dirty="0" err="1"/>
              <a:t>membentuk</a:t>
            </a:r>
            <a:r>
              <a:rPr lang="en-US" altLang="en-US" sz="1400" dirty="0"/>
              <a:t> </a:t>
            </a:r>
            <a:r>
              <a:rPr lang="en-US" altLang="en-US" sz="1400" dirty="0" err="1"/>
              <a:t>kesatuan</a:t>
            </a:r>
            <a:r>
              <a:rPr lang="en-US" altLang="en-US" sz="1400" dirty="0"/>
              <a:t> </a:t>
            </a:r>
            <a:r>
              <a:rPr lang="en-US" altLang="en-US" sz="1400" dirty="0" err="1"/>
              <a:t>untuk</a:t>
            </a:r>
            <a:r>
              <a:rPr lang="en-US" altLang="en-US" sz="1400" dirty="0"/>
              <a:t> </a:t>
            </a:r>
            <a:r>
              <a:rPr lang="en-US" altLang="en-US" sz="1400" dirty="0" err="1"/>
              <a:t>menggerakkan</a:t>
            </a:r>
            <a:r>
              <a:rPr lang="en-US" altLang="en-US" sz="1400" dirty="0"/>
              <a:t> </a:t>
            </a:r>
            <a:r>
              <a:rPr lang="en-US" altLang="en-US" sz="1400" dirty="0" err="1"/>
              <a:t>energi</a:t>
            </a:r>
            <a:r>
              <a:rPr lang="en-US" altLang="en-US" sz="1400" dirty="0"/>
              <a:t> </a:t>
            </a:r>
            <a:r>
              <a:rPr lang="en-US" altLang="en-US" sz="1400" dirty="0" err="1"/>
              <a:t>dalam</a:t>
            </a:r>
            <a:r>
              <a:rPr lang="en-US" altLang="en-US" sz="1400" dirty="0"/>
              <a:t> </a:t>
            </a:r>
            <a:r>
              <a:rPr lang="en-US" altLang="en-US" sz="1400" dirty="0" err="1"/>
              <a:t>mencapai</a:t>
            </a:r>
            <a:r>
              <a:rPr lang="en-US" altLang="en-US" sz="1400" dirty="0"/>
              <a:t> </a:t>
            </a:r>
            <a:r>
              <a:rPr lang="en-US" altLang="en-US" sz="1400" dirty="0" err="1"/>
              <a:t>tujuan</a:t>
            </a:r>
            <a:r>
              <a:rPr lang="en-US" altLang="en-US" sz="1400" dirty="0"/>
              <a:t> yang </a:t>
            </a:r>
            <a:r>
              <a:rPr lang="en-US" altLang="en-US" sz="1400" dirty="0" err="1"/>
              <a:t>dipengaruhi</a:t>
            </a:r>
            <a:r>
              <a:rPr lang="en-US" altLang="en-US" sz="1400" dirty="0"/>
              <a:t> </a:t>
            </a:r>
            <a:r>
              <a:rPr lang="en-US" altLang="en-US" sz="1400" dirty="0" err="1"/>
              <a:t>maupun</a:t>
            </a:r>
            <a:r>
              <a:rPr lang="en-US" altLang="en-US" sz="1400" dirty="0"/>
              <a:t> </a:t>
            </a:r>
            <a:r>
              <a:rPr lang="en-US" altLang="en-US" sz="1400" dirty="0" err="1"/>
              <a:t>mempengauhi</a:t>
            </a:r>
            <a:r>
              <a:rPr lang="en-US" altLang="en-US" sz="1400" dirty="0"/>
              <a:t> </a:t>
            </a:r>
            <a:r>
              <a:rPr lang="en-US" altLang="en-US" sz="1400" dirty="0" err="1"/>
              <a:t>lingkungannya</a:t>
            </a:r>
            <a:r>
              <a:rPr lang="en-US" altLang="en-US" sz="1400" dirty="0"/>
              <a:t>. </a:t>
            </a:r>
            <a:endParaRPr lang="id-ID" altLang="en-US" sz="1400" dirty="0" smtClean="0"/>
          </a:p>
          <a:p>
            <a:pPr marL="285750" indent="-285750" algn="just">
              <a:buFont typeface="Arial" pitchFamily="34" charset="0"/>
              <a:buChar char="•"/>
            </a:pPr>
            <a:endParaRPr lang="id-ID" altLang="ko-KR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id-ID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Sistem mengacu pada keseluruhan interaksi yang ada dalam satu entitas yang relatif terpisah dari lingkungannya dan memiliki hubungan relatif tetap dengan elemen-elemen pembentuknya. 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id-ID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67494"/>
            <a:ext cx="899592" cy="216024"/>
          </a:xfrm>
          <a:prstGeom prst="rect">
            <a:avLst/>
          </a:prstGeom>
          <a:solidFill>
            <a:schemeClr val="accent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475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267494"/>
            <a:ext cx="9144000" cy="576064"/>
          </a:xfrm>
        </p:spPr>
        <p:txBody>
          <a:bodyPr/>
          <a:lstStyle/>
          <a:p>
            <a:r>
              <a:rPr lang="id-ID" dirty="0" smtClean="0"/>
              <a:t>Cakupan Sistem Politik</a:t>
            </a:r>
            <a:endParaRPr lang="id-ID" dirty="0"/>
          </a:p>
        </p:txBody>
      </p:sp>
      <p:sp>
        <p:nvSpPr>
          <p:cNvPr id="3" name="Rectangle 2"/>
          <p:cNvSpPr/>
          <p:nvPr/>
        </p:nvSpPr>
        <p:spPr>
          <a:xfrm>
            <a:off x="467544" y="987574"/>
            <a:ext cx="40324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algn="just">
              <a:buFont typeface="Arial" pitchFamily="34" charset="0"/>
              <a:buChar char="•"/>
            </a:pPr>
            <a:r>
              <a:rPr lang="en-US" altLang="en-US" sz="1400" dirty="0" err="1"/>
              <a:t>Untuk</a:t>
            </a:r>
            <a:r>
              <a:rPr lang="en-US" altLang="en-US" sz="1400" dirty="0"/>
              <a:t> </a:t>
            </a:r>
            <a:r>
              <a:rPr lang="en-US" altLang="en-US" sz="1400" dirty="0" err="1"/>
              <a:t>dapat</a:t>
            </a:r>
            <a:r>
              <a:rPr lang="en-US" altLang="en-US" sz="1400" dirty="0"/>
              <a:t> </a:t>
            </a:r>
            <a:r>
              <a:rPr lang="en-US" altLang="en-US" sz="1400" dirty="0" err="1"/>
              <a:t>membedakan</a:t>
            </a:r>
            <a:r>
              <a:rPr lang="en-US" altLang="en-US" sz="1400" dirty="0"/>
              <a:t> </a:t>
            </a:r>
            <a:r>
              <a:rPr lang="en-US" altLang="en-US" sz="1400" dirty="0" err="1"/>
              <a:t>sistem</a:t>
            </a:r>
            <a:r>
              <a:rPr lang="en-US" altLang="en-US" sz="1400" dirty="0"/>
              <a:t> </a:t>
            </a:r>
            <a:r>
              <a:rPr lang="en-US" altLang="en-US" sz="1400" dirty="0" err="1"/>
              <a:t>politik</a:t>
            </a:r>
            <a:r>
              <a:rPr lang="en-US" altLang="en-US" sz="1400" dirty="0"/>
              <a:t> </a:t>
            </a:r>
            <a:endParaRPr lang="id-ID" altLang="en-US" sz="1400" dirty="0" smtClean="0"/>
          </a:p>
          <a:p>
            <a:pPr marL="0" lvl="1" algn="just"/>
            <a:r>
              <a:rPr lang="id-ID" altLang="en-US" sz="1400" dirty="0" smtClean="0"/>
              <a:t>      </a:t>
            </a:r>
            <a:r>
              <a:rPr lang="en-US" altLang="en-US" sz="1400" dirty="0" smtClean="0"/>
              <a:t>dg </a:t>
            </a:r>
            <a:r>
              <a:rPr lang="en-US" altLang="en-US" sz="1400" dirty="0" err="1" smtClean="0"/>
              <a:t>sistem</a:t>
            </a:r>
            <a:r>
              <a:rPr lang="en-US" altLang="en-US" sz="1400" dirty="0" smtClean="0"/>
              <a:t> </a:t>
            </a:r>
            <a:r>
              <a:rPr lang="en-US" altLang="en-US" sz="1400" dirty="0" err="1"/>
              <a:t>lainnya</a:t>
            </a:r>
            <a:r>
              <a:rPr lang="en-US" altLang="en-US" sz="1400" dirty="0"/>
              <a:t>, </a:t>
            </a:r>
            <a:r>
              <a:rPr lang="en-US" altLang="en-US" sz="1400" dirty="0" err="1"/>
              <a:t>harus</a:t>
            </a:r>
            <a:r>
              <a:rPr lang="en-US" altLang="en-US" sz="1400" dirty="0"/>
              <a:t> </a:t>
            </a:r>
            <a:r>
              <a:rPr lang="en-US" altLang="en-US" sz="1400" dirty="0" err="1"/>
              <a:t>dibuat</a:t>
            </a:r>
            <a:r>
              <a:rPr lang="en-US" altLang="en-US" sz="1400" dirty="0"/>
              <a:t> </a:t>
            </a:r>
            <a:r>
              <a:rPr lang="en-US" altLang="en-US" sz="1400" dirty="0" err="1"/>
              <a:t>garis</a:t>
            </a:r>
            <a:r>
              <a:rPr lang="en-US" altLang="en-US" sz="1400" dirty="0"/>
              <a:t> </a:t>
            </a:r>
            <a:endParaRPr lang="id-ID" altLang="en-US" sz="1400" dirty="0"/>
          </a:p>
          <a:p>
            <a:pPr marL="0" lvl="1" algn="just"/>
            <a:r>
              <a:rPr lang="id-ID" altLang="en-US" sz="1400" dirty="0" smtClean="0"/>
              <a:t>      </a:t>
            </a:r>
            <a:r>
              <a:rPr lang="en-US" altLang="en-US" sz="1400" dirty="0" err="1" smtClean="0"/>
              <a:t>demarkasi</a:t>
            </a:r>
            <a:r>
              <a:rPr lang="en-US" altLang="en-US" sz="1400" dirty="0" smtClean="0"/>
              <a:t> yang </a:t>
            </a:r>
            <a:r>
              <a:rPr lang="en-US" altLang="en-US" sz="1400" dirty="0" err="1"/>
              <a:t>memisahkan</a:t>
            </a:r>
            <a:r>
              <a:rPr lang="en-US" altLang="en-US" sz="1400" dirty="0"/>
              <a:t> </a:t>
            </a:r>
            <a:r>
              <a:rPr lang="en-US" altLang="en-US" sz="1400" dirty="0" err="1"/>
              <a:t>antara</a:t>
            </a:r>
            <a:r>
              <a:rPr lang="en-US" altLang="en-US" sz="1400" dirty="0"/>
              <a:t> </a:t>
            </a:r>
            <a:endParaRPr lang="id-ID" altLang="en-US" sz="1400" dirty="0" smtClean="0"/>
          </a:p>
          <a:p>
            <a:pPr marL="0" lvl="1" algn="just"/>
            <a:r>
              <a:rPr lang="id-ID" altLang="en-US" sz="1400" dirty="0"/>
              <a:t> </a:t>
            </a:r>
            <a:r>
              <a:rPr lang="id-ID" altLang="en-US" sz="1400" dirty="0" smtClean="0"/>
              <a:t>     </a:t>
            </a:r>
            <a:r>
              <a:rPr lang="en-US" altLang="en-US" sz="1400" dirty="0" err="1" smtClean="0"/>
              <a:t>elemen</a:t>
            </a:r>
            <a:r>
              <a:rPr lang="id-ID" altLang="en-US" sz="1400" dirty="0"/>
              <a:t> </a:t>
            </a:r>
            <a:r>
              <a:rPr lang="en-US" altLang="en-US" sz="1400" dirty="0" err="1" smtClean="0"/>
              <a:t>yg</a:t>
            </a:r>
            <a:r>
              <a:rPr lang="en-US" altLang="en-US" sz="1400" dirty="0" smtClean="0"/>
              <a:t> </a:t>
            </a:r>
            <a:r>
              <a:rPr lang="en-US" altLang="en-US" sz="1400" dirty="0" err="1"/>
              <a:t>berada</a:t>
            </a:r>
            <a:r>
              <a:rPr lang="en-US" altLang="en-US" sz="1400" dirty="0"/>
              <a:t> di </a:t>
            </a:r>
            <a:r>
              <a:rPr lang="en-US" altLang="en-US" sz="1400" dirty="0" err="1"/>
              <a:t>dalam</a:t>
            </a:r>
            <a:r>
              <a:rPr lang="en-US" altLang="en-US" sz="1400" dirty="0"/>
              <a:t> </a:t>
            </a:r>
            <a:r>
              <a:rPr lang="en-US" altLang="en-US" sz="1400" dirty="0" err="1"/>
              <a:t>dan</a:t>
            </a:r>
            <a:r>
              <a:rPr lang="en-US" altLang="en-US" sz="1400" dirty="0"/>
              <a:t> </a:t>
            </a:r>
            <a:r>
              <a:rPr lang="en-US" altLang="en-US" sz="1400" dirty="0" err="1"/>
              <a:t>luar</a:t>
            </a:r>
            <a:r>
              <a:rPr lang="en-US" altLang="en-US" sz="1400" dirty="0"/>
              <a:t> </a:t>
            </a:r>
            <a:r>
              <a:rPr lang="en-US" altLang="en-US" sz="1400" dirty="0" err="1" smtClean="0"/>
              <a:t>sistem</a:t>
            </a:r>
            <a:r>
              <a:rPr lang="id-ID" altLang="en-US" sz="1400" dirty="0" smtClean="0"/>
              <a:t>.</a:t>
            </a:r>
          </a:p>
          <a:p>
            <a:pPr marL="0" lvl="1" algn="just"/>
            <a:endParaRPr lang="id-ID" altLang="en-US" sz="1400" dirty="0" smtClean="0"/>
          </a:p>
          <a:p>
            <a:pPr marL="285750" lvl="1" indent="-285750" algn="just">
              <a:buFont typeface="Arial" pitchFamily="34" charset="0"/>
              <a:buChar char="•"/>
            </a:pPr>
            <a:r>
              <a:rPr lang="en-US" altLang="en-US" sz="1400" dirty="0"/>
              <a:t>Yang </a:t>
            </a:r>
            <a:r>
              <a:rPr lang="en-US" altLang="en-US" sz="1400" dirty="0" err="1"/>
              <a:t>termasuk</a:t>
            </a:r>
            <a:r>
              <a:rPr lang="en-US" altLang="en-US" sz="1400" dirty="0"/>
              <a:t> </a:t>
            </a:r>
            <a:r>
              <a:rPr lang="en-US" altLang="en-US" sz="1400" dirty="0" err="1"/>
              <a:t>dalam</a:t>
            </a:r>
            <a:r>
              <a:rPr lang="en-US" altLang="en-US" sz="1400" dirty="0"/>
              <a:t> </a:t>
            </a:r>
            <a:r>
              <a:rPr lang="en-US" altLang="en-US" sz="1400" dirty="0" err="1"/>
              <a:t>sistem</a:t>
            </a:r>
            <a:r>
              <a:rPr lang="en-US" altLang="en-US" sz="1400" dirty="0"/>
              <a:t> </a:t>
            </a:r>
            <a:r>
              <a:rPr lang="en-US" altLang="en-US" sz="1400" dirty="0" err="1"/>
              <a:t>politik</a:t>
            </a:r>
            <a:r>
              <a:rPr lang="en-US" altLang="en-US" sz="1400" dirty="0"/>
              <a:t> </a:t>
            </a:r>
            <a:r>
              <a:rPr lang="en-US" altLang="en-US" sz="1400" dirty="0" err="1"/>
              <a:t>adalah</a:t>
            </a:r>
            <a:r>
              <a:rPr lang="en-US" altLang="en-US" sz="1400" dirty="0"/>
              <a:t> </a:t>
            </a:r>
            <a:endParaRPr lang="id-ID" altLang="en-US" sz="1400" dirty="0" smtClean="0"/>
          </a:p>
          <a:p>
            <a:pPr marL="0" lvl="1" algn="just"/>
            <a:r>
              <a:rPr lang="id-ID" altLang="en-US" sz="1400" dirty="0"/>
              <a:t> </a:t>
            </a:r>
            <a:r>
              <a:rPr lang="id-ID" altLang="en-US" sz="1400" dirty="0" smtClean="0"/>
              <a:t>      </a:t>
            </a:r>
            <a:r>
              <a:rPr lang="en-US" altLang="en-US" sz="1400" dirty="0" err="1" smtClean="0"/>
              <a:t>semua</a:t>
            </a:r>
            <a:r>
              <a:rPr lang="en-US" altLang="en-US" sz="1400" dirty="0" smtClean="0"/>
              <a:t> </a:t>
            </a:r>
            <a:r>
              <a:rPr lang="en-US" altLang="en-US" sz="1400" dirty="0" err="1"/>
              <a:t>tindakan</a:t>
            </a:r>
            <a:r>
              <a:rPr lang="en-US" altLang="en-US" sz="1400" dirty="0"/>
              <a:t> yang </a:t>
            </a:r>
            <a:r>
              <a:rPr lang="en-US" altLang="en-US" sz="1400" dirty="0" err="1"/>
              <a:t>berkaitan</a:t>
            </a:r>
            <a:r>
              <a:rPr lang="en-US" altLang="en-US" sz="1400" dirty="0"/>
              <a:t> </a:t>
            </a:r>
            <a:r>
              <a:rPr lang="en-US" altLang="en-US" sz="1400" dirty="0" err="1"/>
              <a:t>dengan</a:t>
            </a:r>
            <a:r>
              <a:rPr lang="en-US" altLang="en-US" sz="1400" dirty="0"/>
              <a:t> </a:t>
            </a:r>
            <a:endParaRPr lang="id-ID" altLang="en-US" sz="1400" dirty="0" smtClean="0"/>
          </a:p>
          <a:p>
            <a:pPr marL="0" lvl="1" algn="just"/>
            <a:r>
              <a:rPr lang="id-ID" altLang="en-US" sz="1400" b="1" i="1" dirty="0"/>
              <a:t> </a:t>
            </a:r>
            <a:r>
              <a:rPr lang="id-ID" altLang="en-US" sz="1400" b="1" i="1" dirty="0" smtClean="0"/>
              <a:t>      </a:t>
            </a:r>
            <a:r>
              <a:rPr lang="en-US" altLang="en-US" sz="1400" b="1" dirty="0" err="1" smtClean="0"/>
              <a:t>pembuatan</a:t>
            </a:r>
            <a:r>
              <a:rPr lang="en-US" altLang="en-US" sz="1400" b="1" dirty="0" smtClean="0"/>
              <a:t> </a:t>
            </a:r>
            <a:r>
              <a:rPr lang="en-US" altLang="en-US" sz="1400" b="1" dirty="0" err="1"/>
              <a:t>keputusan</a:t>
            </a:r>
            <a:r>
              <a:rPr lang="en-US" altLang="en-US" sz="1400" dirty="0"/>
              <a:t> (decision making) </a:t>
            </a:r>
            <a:endParaRPr lang="id-ID" altLang="en-US" sz="1400" dirty="0" smtClean="0"/>
          </a:p>
          <a:p>
            <a:pPr marL="0" lvl="1" algn="just"/>
            <a:r>
              <a:rPr lang="id-ID" altLang="en-US" sz="1400" b="1" dirty="0"/>
              <a:t> </a:t>
            </a:r>
            <a:r>
              <a:rPr lang="id-ID" altLang="en-US" sz="1400" b="1" dirty="0" smtClean="0"/>
              <a:t>      </a:t>
            </a:r>
            <a:r>
              <a:rPr lang="en-US" altLang="en-US" sz="1400" b="1" dirty="0" smtClean="0"/>
              <a:t>yang </a:t>
            </a:r>
            <a:r>
              <a:rPr lang="en-US" altLang="en-US" sz="1400" b="1" dirty="0" err="1"/>
              <a:t>mengikat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dalam</a:t>
            </a:r>
            <a:r>
              <a:rPr lang="en-US" altLang="en-US" sz="1400" b="1" dirty="0"/>
              <a:t> </a:t>
            </a:r>
            <a:r>
              <a:rPr lang="en-US" altLang="en-US" sz="1400" b="1" dirty="0" err="1" smtClean="0"/>
              <a:t>masyarakat</a:t>
            </a:r>
            <a:r>
              <a:rPr lang="id-ID" altLang="en-US" sz="1400" b="1" dirty="0" smtClean="0"/>
              <a:t>.</a:t>
            </a:r>
          </a:p>
          <a:p>
            <a:pPr marL="285750" lvl="1" indent="-285750" algn="just">
              <a:buFont typeface="Arial" pitchFamily="34" charset="0"/>
              <a:buChar char="•"/>
            </a:pPr>
            <a:endParaRPr lang="id-ID" altLang="en-US" sz="1400" dirty="0" smtClean="0"/>
          </a:p>
          <a:p>
            <a:pPr marL="285750" lvl="1" indent="-285750" algn="just">
              <a:buFont typeface="Arial" pitchFamily="34" charset="0"/>
              <a:buChar char="•"/>
            </a:pPr>
            <a:r>
              <a:rPr lang="en-US" altLang="en-US" sz="1400" dirty="0" err="1" smtClean="0"/>
              <a:t>Tindakan</a:t>
            </a:r>
            <a:r>
              <a:rPr lang="en-US" altLang="en-US" sz="1400" dirty="0" smtClean="0"/>
              <a:t> </a:t>
            </a:r>
            <a:r>
              <a:rPr lang="en-US" altLang="en-US" sz="1400" dirty="0" err="1"/>
              <a:t>sosial</a:t>
            </a:r>
            <a:r>
              <a:rPr lang="en-US" altLang="en-US" sz="1400" dirty="0"/>
              <a:t> yang </a:t>
            </a:r>
            <a:r>
              <a:rPr lang="en-US" altLang="en-US" sz="1400" b="1" dirty="0" err="1"/>
              <a:t>tidak</a:t>
            </a:r>
            <a:r>
              <a:rPr lang="en-US" altLang="en-US" sz="1400" b="1" dirty="0"/>
              <a:t> </a:t>
            </a:r>
            <a:r>
              <a:rPr lang="en-US" altLang="en-US" sz="1400" dirty="0" err="1"/>
              <a:t>berciri</a:t>
            </a:r>
            <a:r>
              <a:rPr lang="en-US" altLang="en-US" sz="1400" dirty="0"/>
              <a:t> </a:t>
            </a:r>
            <a:r>
              <a:rPr lang="en-US" altLang="en-US" sz="1400" dirty="0" err="1"/>
              <a:t>tersebut</a:t>
            </a:r>
            <a:r>
              <a:rPr lang="en-US" altLang="en-US" sz="1400" dirty="0"/>
              <a:t> </a:t>
            </a:r>
            <a:endParaRPr lang="id-ID" altLang="en-US" sz="1400" dirty="0" smtClean="0"/>
          </a:p>
          <a:p>
            <a:pPr marL="0" lvl="1" algn="just"/>
            <a:r>
              <a:rPr lang="id-ID" altLang="en-US" sz="1400" dirty="0"/>
              <a:t> </a:t>
            </a:r>
            <a:r>
              <a:rPr lang="id-ID" altLang="en-US" sz="1400" dirty="0" smtClean="0"/>
              <a:t>     </a:t>
            </a:r>
            <a:r>
              <a:rPr lang="en-US" altLang="en-US" sz="1400" dirty="0" err="1" smtClean="0"/>
              <a:t>berada</a:t>
            </a:r>
            <a:r>
              <a:rPr lang="en-US" altLang="en-US" sz="1400" dirty="0" smtClean="0"/>
              <a:t> </a:t>
            </a:r>
            <a:r>
              <a:rPr lang="en-US" altLang="en-US" sz="1400" dirty="0" err="1"/>
              <a:t>diluar</a:t>
            </a:r>
            <a:r>
              <a:rPr lang="en-US" altLang="en-US" sz="1400" dirty="0"/>
              <a:t> </a:t>
            </a:r>
            <a:r>
              <a:rPr lang="en-US" altLang="en-US" sz="1400" dirty="0" err="1"/>
              <a:t>cakupan</a:t>
            </a:r>
            <a:r>
              <a:rPr lang="en-US" altLang="en-US" sz="1400" dirty="0"/>
              <a:t> </a:t>
            </a:r>
            <a:r>
              <a:rPr lang="en-US" altLang="en-US" sz="1400" dirty="0" err="1"/>
              <a:t>sistem</a:t>
            </a:r>
            <a:r>
              <a:rPr lang="en-US" altLang="en-US" sz="1400" dirty="0"/>
              <a:t> </a:t>
            </a:r>
            <a:r>
              <a:rPr lang="en-US" altLang="en-US" sz="1400" dirty="0" err="1"/>
              <a:t>politik</a:t>
            </a:r>
            <a:r>
              <a:rPr lang="en-US" altLang="en-US" sz="1400" dirty="0"/>
              <a:t> </a:t>
            </a:r>
            <a:endParaRPr lang="id-ID" altLang="en-US" sz="1400" dirty="0" smtClean="0"/>
          </a:p>
          <a:p>
            <a:pPr marL="0" lvl="1" algn="just"/>
            <a:r>
              <a:rPr lang="id-ID" altLang="en-US" sz="1400" dirty="0"/>
              <a:t> </a:t>
            </a:r>
            <a:r>
              <a:rPr lang="id-ID" altLang="en-US" sz="1400" dirty="0" smtClean="0"/>
              <a:t>     </a:t>
            </a:r>
            <a:r>
              <a:rPr lang="en-US" altLang="en-US" sz="1400" dirty="0" err="1" smtClean="0"/>
              <a:t>dan</a:t>
            </a:r>
            <a:r>
              <a:rPr lang="en-US" altLang="en-US" sz="1400" dirty="0" smtClean="0"/>
              <a:t> </a:t>
            </a:r>
            <a:r>
              <a:rPr lang="en-US" altLang="en-US" sz="1400" dirty="0" err="1"/>
              <a:t>menjadi</a:t>
            </a:r>
            <a:r>
              <a:rPr lang="en-US" altLang="en-US" sz="1400" dirty="0"/>
              <a:t> </a:t>
            </a:r>
            <a:r>
              <a:rPr lang="en-US" altLang="en-US" sz="1400" dirty="0" err="1"/>
              <a:t>variabel</a:t>
            </a:r>
            <a:r>
              <a:rPr lang="en-US" altLang="en-US" sz="1400" dirty="0"/>
              <a:t> </a:t>
            </a:r>
            <a:r>
              <a:rPr lang="en-US" altLang="en-US" sz="1400" dirty="0" err="1"/>
              <a:t>eksternal</a:t>
            </a:r>
            <a:r>
              <a:rPr lang="en-US" altLang="en-US" sz="1400" dirty="0"/>
              <a:t> di </a:t>
            </a:r>
            <a:r>
              <a:rPr lang="en-US" altLang="en-US" sz="1400" dirty="0" err="1"/>
              <a:t>dalam</a:t>
            </a:r>
            <a:r>
              <a:rPr lang="en-US" altLang="en-US" sz="1400" dirty="0"/>
              <a:t> </a:t>
            </a:r>
            <a:endParaRPr lang="id-ID" altLang="en-US" sz="1400" dirty="0" smtClean="0"/>
          </a:p>
          <a:p>
            <a:pPr marL="0" lvl="1" algn="just"/>
            <a:r>
              <a:rPr lang="id-ID" altLang="en-US" sz="1400" dirty="0"/>
              <a:t> </a:t>
            </a:r>
            <a:r>
              <a:rPr lang="id-ID" altLang="en-US" sz="1400" dirty="0" smtClean="0"/>
              <a:t>     </a:t>
            </a:r>
            <a:r>
              <a:rPr lang="en-US" altLang="en-US" sz="1400" dirty="0" err="1" smtClean="0"/>
              <a:t>lingkungan</a:t>
            </a:r>
            <a:r>
              <a:rPr lang="en-US" altLang="en-US" sz="1400" dirty="0" smtClean="0"/>
              <a:t> </a:t>
            </a:r>
            <a:r>
              <a:rPr lang="en-US" altLang="en-US" sz="1400" dirty="0" err="1"/>
              <a:t>tersebut</a:t>
            </a:r>
            <a:r>
              <a:rPr lang="en-US" altLang="en-US" sz="1400" dirty="0"/>
              <a:t>.</a:t>
            </a:r>
            <a:endParaRPr lang="en-US" altLang="en-US" sz="1400" b="1" i="1" dirty="0"/>
          </a:p>
          <a:p>
            <a:pPr marL="285750" lvl="1" indent="-285750" algn="just">
              <a:buFont typeface="Arial" pitchFamily="34" charset="0"/>
              <a:buChar char="•"/>
            </a:pPr>
            <a:endParaRPr lang="id-ID" altLang="en-US" sz="1400" dirty="0" smtClean="0"/>
          </a:p>
          <a:p>
            <a:pPr marL="0" lvl="1" algn="just"/>
            <a:endParaRPr lang="id-ID" altLang="en-US" sz="1400" dirty="0" smtClean="0"/>
          </a:p>
          <a:p>
            <a:pPr marL="0" lvl="1" algn="just"/>
            <a:endParaRPr lang="en-US" altLang="en-US" sz="1400" dirty="0"/>
          </a:p>
          <a:p>
            <a:pPr algn="just"/>
            <a:r>
              <a:rPr lang="en-US" altLang="en-US" sz="1400" dirty="0" smtClean="0"/>
              <a:t>. </a:t>
            </a:r>
            <a:endParaRPr lang="en-US" altLang="en-US" sz="14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7966" y="987574"/>
            <a:ext cx="4466034" cy="2732162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121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4880" y="402785"/>
            <a:ext cx="9144000" cy="576064"/>
          </a:xfrm>
        </p:spPr>
        <p:txBody>
          <a:bodyPr/>
          <a:lstStyle/>
          <a:p>
            <a:r>
              <a:rPr lang="id-ID" altLang="ko-KR" sz="2800" dirty="0" smtClean="0"/>
              <a:t>TENTANG NEGARA</a:t>
            </a:r>
            <a:endParaRPr lang="ko-KR" altLang="en-US" sz="2800" dirty="0"/>
          </a:p>
        </p:txBody>
      </p:sp>
      <p:sp>
        <p:nvSpPr>
          <p:cNvPr id="13313" name="Freeform 13312"/>
          <p:cNvSpPr/>
          <p:nvPr/>
        </p:nvSpPr>
        <p:spPr>
          <a:xfrm>
            <a:off x="-20167" y="1646003"/>
            <a:ext cx="2679458" cy="1560640"/>
          </a:xfrm>
          <a:custGeom>
            <a:avLst/>
            <a:gdLst>
              <a:gd name="connsiteX0" fmla="*/ 2514265 w 2896332"/>
              <a:gd name="connsiteY0" fmla="*/ 466772 h 1875813"/>
              <a:gd name="connsiteX1" fmla="*/ 2655476 w 2896332"/>
              <a:gd name="connsiteY1" fmla="*/ 584615 h 1875813"/>
              <a:gd name="connsiteX2" fmla="*/ 2828170 w 2896332"/>
              <a:gd name="connsiteY2" fmla="*/ 1010501 h 1875813"/>
              <a:gd name="connsiteX3" fmla="*/ 2883834 w 2896332"/>
              <a:gd name="connsiteY3" fmla="*/ 1308835 h 1875813"/>
              <a:gd name="connsiteX4" fmla="*/ 2799743 w 2896332"/>
              <a:gd name="connsiteY4" fmla="*/ 1672098 h 1875813"/>
              <a:gd name="connsiteX5" fmla="*/ 2521033 w 2896332"/>
              <a:gd name="connsiteY5" fmla="*/ 1160421 h 1875813"/>
              <a:gd name="connsiteX6" fmla="*/ 2514265 w 2896332"/>
              <a:gd name="connsiteY6" fmla="*/ 466772 h 1875813"/>
              <a:gd name="connsiteX7" fmla="*/ 1898646 w 2896332"/>
              <a:gd name="connsiteY7" fmla="*/ 46 h 1875813"/>
              <a:gd name="connsiteX8" fmla="*/ 1969811 w 2896332"/>
              <a:gd name="connsiteY8" fmla="*/ 83938 h 1875813"/>
              <a:gd name="connsiteX9" fmla="*/ 1970003 w 2896332"/>
              <a:gd name="connsiteY9" fmla="*/ 120627 h 1875813"/>
              <a:gd name="connsiteX10" fmla="*/ 1962950 w 2896332"/>
              <a:gd name="connsiteY10" fmla="*/ 120627 h 1875813"/>
              <a:gd name="connsiteX11" fmla="*/ 1906617 w 2896332"/>
              <a:gd name="connsiteY11" fmla="*/ 176960 h 1875813"/>
              <a:gd name="connsiteX12" fmla="*/ 1962950 w 2896332"/>
              <a:gd name="connsiteY12" fmla="*/ 233293 h 1875813"/>
              <a:gd name="connsiteX13" fmla="*/ 1970591 w 2896332"/>
              <a:gd name="connsiteY13" fmla="*/ 233293 h 1875813"/>
              <a:gd name="connsiteX14" fmla="*/ 1973469 w 2896332"/>
              <a:gd name="connsiteY14" fmla="*/ 784519 h 1875813"/>
              <a:gd name="connsiteX15" fmla="*/ 1866010 w 2896332"/>
              <a:gd name="connsiteY15" fmla="*/ 878218 h 1875813"/>
              <a:gd name="connsiteX16" fmla="*/ 2733769 w 2896332"/>
              <a:gd name="connsiteY16" fmla="*/ 1387129 h 1875813"/>
              <a:gd name="connsiteX17" fmla="*/ 2694623 w 2896332"/>
              <a:gd name="connsiteY17" fmla="*/ 1674208 h 1875813"/>
              <a:gd name="connsiteX18" fmla="*/ 2394496 w 2896332"/>
              <a:gd name="connsiteY18" fmla="*/ 1654634 h 1875813"/>
              <a:gd name="connsiteX19" fmla="*/ 2069239 w 2896332"/>
              <a:gd name="connsiteY19" fmla="*/ 1875813 h 1875813"/>
              <a:gd name="connsiteX20" fmla="*/ 2023060 w 2896332"/>
              <a:gd name="connsiteY20" fmla="*/ 1634793 h 1875813"/>
              <a:gd name="connsiteX21" fmla="*/ 1739085 w 2896332"/>
              <a:gd name="connsiteY21" fmla="*/ 1871397 h 1875813"/>
              <a:gd name="connsiteX22" fmla="*/ 1648664 w 2896332"/>
              <a:gd name="connsiteY22" fmla="*/ 1582137 h 1875813"/>
              <a:gd name="connsiteX23" fmla="*/ 1376671 w 2896332"/>
              <a:gd name="connsiteY23" fmla="*/ 1700306 h 1875813"/>
              <a:gd name="connsiteX24" fmla="*/ 1415819 w 2896332"/>
              <a:gd name="connsiteY24" fmla="*/ 1334933 h 1875813"/>
              <a:gd name="connsiteX25" fmla="*/ 665501 w 2896332"/>
              <a:gd name="connsiteY25" fmla="*/ 1276212 h 1875813"/>
              <a:gd name="connsiteX26" fmla="*/ 0 w 2896332"/>
              <a:gd name="connsiteY26" fmla="*/ 1126148 h 1875813"/>
              <a:gd name="connsiteX27" fmla="*/ 13050 w 2896332"/>
              <a:gd name="connsiteY27" fmla="*/ 284488 h 1875813"/>
              <a:gd name="connsiteX28" fmla="*/ 1898646 w 2896332"/>
              <a:gd name="connsiteY28" fmla="*/ 46 h 1875813"/>
              <a:gd name="connsiteX0" fmla="*/ 2514265 w 2896332"/>
              <a:gd name="connsiteY0" fmla="*/ 466772 h 1875813"/>
              <a:gd name="connsiteX1" fmla="*/ 2655476 w 2896332"/>
              <a:gd name="connsiteY1" fmla="*/ 584615 h 1875813"/>
              <a:gd name="connsiteX2" fmla="*/ 2828170 w 2896332"/>
              <a:gd name="connsiteY2" fmla="*/ 1010501 h 1875813"/>
              <a:gd name="connsiteX3" fmla="*/ 2883834 w 2896332"/>
              <a:gd name="connsiteY3" fmla="*/ 1308835 h 1875813"/>
              <a:gd name="connsiteX4" fmla="*/ 2799743 w 2896332"/>
              <a:gd name="connsiteY4" fmla="*/ 1672098 h 1875813"/>
              <a:gd name="connsiteX5" fmla="*/ 2521033 w 2896332"/>
              <a:gd name="connsiteY5" fmla="*/ 1160421 h 1875813"/>
              <a:gd name="connsiteX6" fmla="*/ 2514265 w 2896332"/>
              <a:gd name="connsiteY6" fmla="*/ 466772 h 1875813"/>
              <a:gd name="connsiteX7" fmla="*/ 1898646 w 2896332"/>
              <a:gd name="connsiteY7" fmla="*/ 46 h 1875813"/>
              <a:gd name="connsiteX8" fmla="*/ 1969811 w 2896332"/>
              <a:gd name="connsiteY8" fmla="*/ 83938 h 1875813"/>
              <a:gd name="connsiteX9" fmla="*/ 1970003 w 2896332"/>
              <a:gd name="connsiteY9" fmla="*/ 120627 h 1875813"/>
              <a:gd name="connsiteX10" fmla="*/ 1962950 w 2896332"/>
              <a:gd name="connsiteY10" fmla="*/ 120627 h 1875813"/>
              <a:gd name="connsiteX11" fmla="*/ 1906617 w 2896332"/>
              <a:gd name="connsiteY11" fmla="*/ 176960 h 1875813"/>
              <a:gd name="connsiteX12" fmla="*/ 1962950 w 2896332"/>
              <a:gd name="connsiteY12" fmla="*/ 233293 h 1875813"/>
              <a:gd name="connsiteX13" fmla="*/ 1970591 w 2896332"/>
              <a:gd name="connsiteY13" fmla="*/ 233293 h 1875813"/>
              <a:gd name="connsiteX14" fmla="*/ 1973469 w 2896332"/>
              <a:gd name="connsiteY14" fmla="*/ 784519 h 1875813"/>
              <a:gd name="connsiteX15" fmla="*/ 1866010 w 2896332"/>
              <a:gd name="connsiteY15" fmla="*/ 878218 h 1875813"/>
              <a:gd name="connsiteX16" fmla="*/ 2733769 w 2896332"/>
              <a:gd name="connsiteY16" fmla="*/ 1387129 h 1875813"/>
              <a:gd name="connsiteX17" fmla="*/ 2694623 w 2896332"/>
              <a:gd name="connsiteY17" fmla="*/ 1674208 h 1875813"/>
              <a:gd name="connsiteX18" fmla="*/ 2394496 w 2896332"/>
              <a:gd name="connsiteY18" fmla="*/ 1654634 h 1875813"/>
              <a:gd name="connsiteX19" fmla="*/ 2069239 w 2896332"/>
              <a:gd name="connsiteY19" fmla="*/ 1875813 h 1875813"/>
              <a:gd name="connsiteX20" fmla="*/ 2023060 w 2896332"/>
              <a:gd name="connsiteY20" fmla="*/ 1634793 h 1875813"/>
              <a:gd name="connsiteX21" fmla="*/ 1739085 w 2896332"/>
              <a:gd name="connsiteY21" fmla="*/ 1871397 h 1875813"/>
              <a:gd name="connsiteX22" fmla="*/ 1648664 w 2896332"/>
              <a:gd name="connsiteY22" fmla="*/ 1582137 h 1875813"/>
              <a:gd name="connsiteX23" fmla="*/ 1376671 w 2896332"/>
              <a:gd name="connsiteY23" fmla="*/ 1700306 h 1875813"/>
              <a:gd name="connsiteX24" fmla="*/ 1415819 w 2896332"/>
              <a:gd name="connsiteY24" fmla="*/ 1334933 h 1875813"/>
              <a:gd name="connsiteX25" fmla="*/ 665501 w 2896332"/>
              <a:gd name="connsiteY25" fmla="*/ 1276212 h 1875813"/>
              <a:gd name="connsiteX26" fmla="*/ 0 w 2896332"/>
              <a:gd name="connsiteY26" fmla="*/ 1126148 h 1875813"/>
              <a:gd name="connsiteX27" fmla="*/ 13050 w 2896332"/>
              <a:gd name="connsiteY27" fmla="*/ 284488 h 1875813"/>
              <a:gd name="connsiteX28" fmla="*/ 1898646 w 2896332"/>
              <a:gd name="connsiteY28" fmla="*/ 46 h 1875813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50 w 2896332"/>
              <a:gd name="connsiteY12" fmla="*/ 233293 h 1871397"/>
              <a:gd name="connsiteX13" fmla="*/ 1970591 w 2896332"/>
              <a:gd name="connsiteY13" fmla="*/ 233293 h 1871397"/>
              <a:gd name="connsiteX14" fmla="*/ 1973469 w 2896332"/>
              <a:gd name="connsiteY14" fmla="*/ 784519 h 1871397"/>
              <a:gd name="connsiteX15" fmla="*/ 1866010 w 2896332"/>
              <a:gd name="connsiteY15" fmla="*/ 878218 h 1871397"/>
              <a:gd name="connsiteX16" fmla="*/ 2733769 w 2896332"/>
              <a:gd name="connsiteY16" fmla="*/ 1387129 h 1871397"/>
              <a:gd name="connsiteX17" fmla="*/ 2694623 w 2896332"/>
              <a:gd name="connsiteY17" fmla="*/ 1674208 h 1871397"/>
              <a:gd name="connsiteX18" fmla="*/ 2394496 w 2896332"/>
              <a:gd name="connsiteY18" fmla="*/ 1654634 h 1871397"/>
              <a:gd name="connsiteX19" fmla="*/ 2023060 w 2896332"/>
              <a:gd name="connsiteY19" fmla="*/ 1634793 h 1871397"/>
              <a:gd name="connsiteX20" fmla="*/ 1739085 w 2896332"/>
              <a:gd name="connsiteY20" fmla="*/ 1871397 h 1871397"/>
              <a:gd name="connsiteX21" fmla="*/ 1648664 w 2896332"/>
              <a:gd name="connsiteY21" fmla="*/ 1582137 h 1871397"/>
              <a:gd name="connsiteX22" fmla="*/ 1376671 w 2896332"/>
              <a:gd name="connsiteY22" fmla="*/ 1700306 h 1871397"/>
              <a:gd name="connsiteX23" fmla="*/ 1415819 w 2896332"/>
              <a:gd name="connsiteY23" fmla="*/ 1334933 h 1871397"/>
              <a:gd name="connsiteX24" fmla="*/ 665501 w 2896332"/>
              <a:gd name="connsiteY24" fmla="*/ 1276212 h 1871397"/>
              <a:gd name="connsiteX25" fmla="*/ 0 w 2896332"/>
              <a:gd name="connsiteY25" fmla="*/ 1126148 h 1871397"/>
              <a:gd name="connsiteX26" fmla="*/ 13050 w 2896332"/>
              <a:gd name="connsiteY26" fmla="*/ 284488 h 1871397"/>
              <a:gd name="connsiteX27" fmla="*/ 1898646 w 2896332"/>
              <a:gd name="connsiteY27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50 w 2896332"/>
              <a:gd name="connsiteY12" fmla="*/ 233293 h 1871397"/>
              <a:gd name="connsiteX13" fmla="*/ 1962971 w 2896332"/>
              <a:gd name="connsiteY13" fmla="*/ 267583 h 1871397"/>
              <a:gd name="connsiteX14" fmla="*/ 1973469 w 2896332"/>
              <a:gd name="connsiteY14" fmla="*/ 784519 h 1871397"/>
              <a:gd name="connsiteX15" fmla="*/ 1866010 w 2896332"/>
              <a:gd name="connsiteY15" fmla="*/ 878218 h 1871397"/>
              <a:gd name="connsiteX16" fmla="*/ 2733769 w 2896332"/>
              <a:gd name="connsiteY16" fmla="*/ 1387129 h 1871397"/>
              <a:gd name="connsiteX17" fmla="*/ 2694623 w 2896332"/>
              <a:gd name="connsiteY17" fmla="*/ 1674208 h 1871397"/>
              <a:gd name="connsiteX18" fmla="*/ 2394496 w 2896332"/>
              <a:gd name="connsiteY18" fmla="*/ 1654634 h 1871397"/>
              <a:gd name="connsiteX19" fmla="*/ 2023060 w 2896332"/>
              <a:gd name="connsiteY19" fmla="*/ 1634793 h 1871397"/>
              <a:gd name="connsiteX20" fmla="*/ 1739085 w 2896332"/>
              <a:gd name="connsiteY20" fmla="*/ 1871397 h 1871397"/>
              <a:gd name="connsiteX21" fmla="*/ 1648664 w 2896332"/>
              <a:gd name="connsiteY21" fmla="*/ 1582137 h 1871397"/>
              <a:gd name="connsiteX22" fmla="*/ 1376671 w 2896332"/>
              <a:gd name="connsiteY22" fmla="*/ 1700306 h 1871397"/>
              <a:gd name="connsiteX23" fmla="*/ 1415819 w 2896332"/>
              <a:gd name="connsiteY23" fmla="*/ 1334933 h 1871397"/>
              <a:gd name="connsiteX24" fmla="*/ 665501 w 2896332"/>
              <a:gd name="connsiteY24" fmla="*/ 1276212 h 1871397"/>
              <a:gd name="connsiteX25" fmla="*/ 0 w 2896332"/>
              <a:gd name="connsiteY25" fmla="*/ 1126148 h 1871397"/>
              <a:gd name="connsiteX26" fmla="*/ 13050 w 2896332"/>
              <a:gd name="connsiteY26" fmla="*/ 284488 h 1871397"/>
              <a:gd name="connsiteX27" fmla="*/ 1898646 w 2896332"/>
              <a:gd name="connsiteY27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71 w 2896332"/>
              <a:gd name="connsiteY12" fmla="*/ 267583 h 1871397"/>
              <a:gd name="connsiteX13" fmla="*/ 1973469 w 2896332"/>
              <a:gd name="connsiteY13" fmla="*/ 784519 h 1871397"/>
              <a:gd name="connsiteX14" fmla="*/ 1866010 w 2896332"/>
              <a:gd name="connsiteY14" fmla="*/ 878218 h 1871397"/>
              <a:gd name="connsiteX15" fmla="*/ 2733769 w 2896332"/>
              <a:gd name="connsiteY15" fmla="*/ 1387129 h 1871397"/>
              <a:gd name="connsiteX16" fmla="*/ 2694623 w 2896332"/>
              <a:gd name="connsiteY16" fmla="*/ 1674208 h 1871397"/>
              <a:gd name="connsiteX17" fmla="*/ 2394496 w 2896332"/>
              <a:gd name="connsiteY17" fmla="*/ 1654634 h 1871397"/>
              <a:gd name="connsiteX18" fmla="*/ 2023060 w 2896332"/>
              <a:gd name="connsiteY18" fmla="*/ 1634793 h 1871397"/>
              <a:gd name="connsiteX19" fmla="*/ 1739085 w 2896332"/>
              <a:gd name="connsiteY19" fmla="*/ 1871397 h 1871397"/>
              <a:gd name="connsiteX20" fmla="*/ 1648664 w 2896332"/>
              <a:gd name="connsiteY20" fmla="*/ 1582137 h 1871397"/>
              <a:gd name="connsiteX21" fmla="*/ 1376671 w 2896332"/>
              <a:gd name="connsiteY21" fmla="*/ 1700306 h 1871397"/>
              <a:gd name="connsiteX22" fmla="*/ 1415819 w 2896332"/>
              <a:gd name="connsiteY22" fmla="*/ 1334933 h 1871397"/>
              <a:gd name="connsiteX23" fmla="*/ 665501 w 2896332"/>
              <a:gd name="connsiteY23" fmla="*/ 1276212 h 1871397"/>
              <a:gd name="connsiteX24" fmla="*/ 0 w 2896332"/>
              <a:gd name="connsiteY24" fmla="*/ 1126148 h 1871397"/>
              <a:gd name="connsiteX25" fmla="*/ 13050 w 2896332"/>
              <a:gd name="connsiteY25" fmla="*/ 284488 h 1871397"/>
              <a:gd name="connsiteX26" fmla="*/ 1898646 w 2896332"/>
              <a:gd name="connsiteY26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71 w 2896332"/>
              <a:gd name="connsiteY12" fmla="*/ 267583 h 1871397"/>
              <a:gd name="connsiteX13" fmla="*/ 1973469 w 2896332"/>
              <a:gd name="connsiteY13" fmla="*/ 784519 h 1871397"/>
              <a:gd name="connsiteX14" fmla="*/ 1866010 w 2896332"/>
              <a:gd name="connsiteY14" fmla="*/ 878218 h 1871397"/>
              <a:gd name="connsiteX15" fmla="*/ 2733769 w 2896332"/>
              <a:gd name="connsiteY15" fmla="*/ 1387129 h 1871397"/>
              <a:gd name="connsiteX16" fmla="*/ 2694623 w 2896332"/>
              <a:gd name="connsiteY16" fmla="*/ 1674208 h 1871397"/>
              <a:gd name="connsiteX17" fmla="*/ 2394496 w 2896332"/>
              <a:gd name="connsiteY17" fmla="*/ 1654634 h 1871397"/>
              <a:gd name="connsiteX18" fmla="*/ 2023060 w 2896332"/>
              <a:gd name="connsiteY18" fmla="*/ 1634793 h 1871397"/>
              <a:gd name="connsiteX19" fmla="*/ 1739085 w 2896332"/>
              <a:gd name="connsiteY19" fmla="*/ 1871397 h 1871397"/>
              <a:gd name="connsiteX20" fmla="*/ 1648664 w 2896332"/>
              <a:gd name="connsiteY20" fmla="*/ 1582137 h 1871397"/>
              <a:gd name="connsiteX21" fmla="*/ 1376671 w 2896332"/>
              <a:gd name="connsiteY21" fmla="*/ 1700306 h 1871397"/>
              <a:gd name="connsiteX22" fmla="*/ 1415819 w 2896332"/>
              <a:gd name="connsiteY22" fmla="*/ 1334933 h 1871397"/>
              <a:gd name="connsiteX23" fmla="*/ 665501 w 2896332"/>
              <a:gd name="connsiteY23" fmla="*/ 1276212 h 1871397"/>
              <a:gd name="connsiteX24" fmla="*/ 0 w 2896332"/>
              <a:gd name="connsiteY24" fmla="*/ 1126148 h 1871397"/>
              <a:gd name="connsiteX25" fmla="*/ 13050 w 2896332"/>
              <a:gd name="connsiteY25" fmla="*/ 284488 h 1871397"/>
              <a:gd name="connsiteX26" fmla="*/ 1898646 w 2896332"/>
              <a:gd name="connsiteY26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06617 w 2896332"/>
              <a:gd name="connsiteY10" fmla="*/ 176960 h 1871397"/>
              <a:gd name="connsiteX11" fmla="*/ 1962971 w 2896332"/>
              <a:gd name="connsiteY11" fmla="*/ 267583 h 1871397"/>
              <a:gd name="connsiteX12" fmla="*/ 1973469 w 2896332"/>
              <a:gd name="connsiteY12" fmla="*/ 784519 h 1871397"/>
              <a:gd name="connsiteX13" fmla="*/ 1866010 w 2896332"/>
              <a:gd name="connsiteY13" fmla="*/ 878218 h 1871397"/>
              <a:gd name="connsiteX14" fmla="*/ 2733769 w 2896332"/>
              <a:gd name="connsiteY14" fmla="*/ 1387129 h 1871397"/>
              <a:gd name="connsiteX15" fmla="*/ 2694623 w 2896332"/>
              <a:gd name="connsiteY15" fmla="*/ 1674208 h 1871397"/>
              <a:gd name="connsiteX16" fmla="*/ 2394496 w 2896332"/>
              <a:gd name="connsiteY16" fmla="*/ 1654634 h 1871397"/>
              <a:gd name="connsiteX17" fmla="*/ 2023060 w 2896332"/>
              <a:gd name="connsiteY17" fmla="*/ 1634793 h 1871397"/>
              <a:gd name="connsiteX18" fmla="*/ 1739085 w 2896332"/>
              <a:gd name="connsiteY18" fmla="*/ 1871397 h 1871397"/>
              <a:gd name="connsiteX19" fmla="*/ 1648664 w 2896332"/>
              <a:gd name="connsiteY19" fmla="*/ 1582137 h 1871397"/>
              <a:gd name="connsiteX20" fmla="*/ 1376671 w 2896332"/>
              <a:gd name="connsiteY20" fmla="*/ 1700306 h 1871397"/>
              <a:gd name="connsiteX21" fmla="*/ 1415819 w 2896332"/>
              <a:gd name="connsiteY21" fmla="*/ 1334933 h 1871397"/>
              <a:gd name="connsiteX22" fmla="*/ 665501 w 2896332"/>
              <a:gd name="connsiteY22" fmla="*/ 1276212 h 1871397"/>
              <a:gd name="connsiteX23" fmla="*/ 0 w 2896332"/>
              <a:gd name="connsiteY23" fmla="*/ 1126148 h 1871397"/>
              <a:gd name="connsiteX24" fmla="*/ 13050 w 2896332"/>
              <a:gd name="connsiteY24" fmla="*/ 284488 h 1871397"/>
              <a:gd name="connsiteX25" fmla="*/ 1898646 w 2896332"/>
              <a:gd name="connsiteY25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85869 w 2896332"/>
              <a:gd name="connsiteY15" fmla="*/ 1585623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85869 w 2896332"/>
              <a:gd name="connsiteY15" fmla="*/ 1585623 h 1871397"/>
              <a:gd name="connsiteX16" fmla="*/ 2074819 w 2896332"/>
              <a:gd name="connsiteY16" fmla="*/ 1565782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8202 h 1872827"/>
              <a:gd name="connsiteX1" fmla="*/ 2655476 w 2896332"/>
              <a:gd name="connsiteY1" fmla="*/ 586045 h 1872827"/>
              <a:gd name="connsiteX2" fmla="*/ 2828170 w 2896332"/>
              <a:gd name="connsiteY2" fmla="*/ 1011931 h 1872827"/>
              <a:gd name="connsiteX3" fmla="*/ 2883834 w 2896332"/>
              <a:gd name="connsiteY3" fmla="*/ 1310265 h 1872827"/>
              <a:gd name="connsiteX4" fmla="*/ 2799743 w 2896332"/>
              <a:gd name="connsiteY4" fmla="*/ 1673528 h 1872827"/>
              <a:gd name="connsiteX5" fmla="*/ 2521033 w 2896332"/>
              <a:gd name="connsiteY5" fmla="*/ 1161851 h 1872827"/>
              <a:gd name="connsiteX6" fmla="*/ 2514265 w 2896332"/>
              <a:gd name="connsiteY6" fmla="*/ 468202 h 1872827"/>
              <a:gd name="connsiteX7" fmla="*/ 1898646 w 2896332"/>
              <a:gd name="connsiteY7" fmla="*/ 1476 h 1872827"/>
              <a:gd name="connsiteX8" fmla="*/ 1906617 w 2896332"/>
              <a:gd name="connsiteY8" fmla="*/ 178390 h 1872827"/>
              <a:gd name="connsiteX9" fmla="*/ 1962971 w 2896332"/>
              <a:gd name="connsiteY9" fmla="*/ 269013 h 1872827"/>
              <a:gd name="connsiteX10" fmla="*/ 1973469 w 2896332"/>
              <a:gd name="connsiteY10" fmla="*/ 785949 h 1872827"/>
              <a:gd name="connsiteX11" fmla="*/ 1866010 w 2896332"/>
              <a:gd name="connsiteY11" fmla="*/ 879648 h 1872827"/>
              <a:gd name="connsiteX12" fmla="*/ 2733769 w 2896332"/>
              <a:gd name="connsiteY12" fmla="*/ 1388559 h 1872827"/>
              <a:gd name="connsiteX13" fmla="*/ 2694623 w 2896332"/>
              <a:gd name="connsiteY13" fmla="*/ 1641133 h 1872827"/>
              <a:gd name="connsiteX14" fmla="*/ 2385869 w 2896332"/>
              <a:gd name="connsiteY14" fmla="*/ 1587053 h 1872827"/>
              <a:gd name="connsiteX15" fmla="*/ 2074819 w 2896332"/>
              <a:gd name="connsiteY15" fmla="*/ 1567212 h 1872827"/>
              <a:gd name="connsiteX16" fmla="*/ 1739085 w 2896332"/>
              <a:gd name="connsiteY16" fmla="*/ 1872827 h 1872827"/>
              <a:gd name="connsiteX17" fmla="*/ 1648664 w 2896332"/>
              <a:gd name="connsiteY17" fmla="*/ 1583567 h 1872827"/>
              <a:gd name="connsiteX18" fmla="*/ 1376671 w 2896332"/>
              <a:gd name="connsiteY18" fmla="*/ 1701736 h 1872827"/>
              <a:gd name="connsiteX19" fmla="*/ 1415819 w 2896332"/>
              <a:gd name="connsiteY19" fmla="*/ 1336363 h 1872827"/>
              <a:gd name="connsiteX20" fmla="*/ 665501 w 2896332"/>
              <a:gd name="connsiteY20" fmla="*/ 1277642 h 1872827"/>
              <a:gd name="connsiteX21" fmla="*/ 0 w 2896332"/>
              <a:gd name="connsiteY21" fmla="*/ 1127578 h 1872827"/>
              <a:gd name="connsiteX22" fmla="*/ 13050 w 2896332"/>
              <a:gd name="connsiteY22" fmla="*/ 285918 h 1872827"/>
              <a:gd name="connsiteX23" fmla="*/ 1898646 w 2896332"/>
              <a:gd name="connsiteY23" fmla="*/ 1476 h 187282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2971 w 2896332"/>
              <a:gd name="connsiteY8" fmla="*/ 267583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2971 w 2896332"/>
              <a:gd name="connsiteY8" fmla="*/ 267583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87909 w 2896332"/>
              <a:gd name="connsiteY5" fmla="*/ 1152990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09609 w 2896332"/>
              <a:gd name="connsiteY0" fmla="*/ 251285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09609 w 2896332"/>
              <a:gd name="connsiteY6" fmla="*/ 251285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09609 w 2894163"/>
              <a:gd name="connsiteY0" fmla="*/ 251285 h 1871397"/>
              <a:gd name="connsiteX1" fmla="*/ 2655476 w 2894163"/>
              <a:gd name="connsiteY1" fmla="*/ 584615 h 1871397"/>
              <a:gd name="connsiteX2" fmla="*/ 2828170 w 2894163"/>
              <a:gd name="connsiteY2" fmla="*/ 1010501 h 1871397"/>
              <a:gd name="connsiteX3" fmla="*/ 2883834 w 2894163"/>
              <a:gd name="connsiteY3" fmla="*/ 1308835 h 1871397"/>
              <a:gd name="connsiteX4" fmla="*/ 2792313 w 2894163"/>
              <a:gd name="connsiteY4" fmla="*/ 1690675 h 1871397"/>
              <a:gd name="connsiteX5" fmla="*/ 2651069 w 2894163"/>
              <a:gd name="connsiteY5" fmla="*/ 1156706 h 1871397"/>
              <a:gd name="connsiteX6" fmla="*/ 2209609 w 2894163"/>
              <a:gd name="connsiteY6" fmla="*/ 251285 h 1871397"/>
              <a:gd name="connsiteX7" fmla="*/ 1898646 w 2894163"/>
              <a:gd name="connsiteY7" fmla="*/ 46 h 1871397"/>
              <a:gd name="connsiteX8" fmla="*/ 1941303 w 2894163"/>
              <a:gd name="connsiteY8" fmla="*/ 293585 h 1871397"/>
              <a:gd name="connsiteX9" fmla="*/ 1974640 w 2894163"/>
              <a:gd name="connsiteY9" fmla="*/ 533402 h 1871397"/>
              <a:gd name="connsiteX10" fmla="*/ 1973469 w 2894163"/>
              <a:gd name="connsiteY10" fmla="*/ 784519 h 1871397"/>
              <a:gd name="connsiteX11" fmla="*/ 1866010 w 2894163"/>
              <a:gd name="connsiteY11" fmla="*/ 878218 h 1871397"/>
              <a:gd name="connsiteX12" fmla="*/ 2733769 w 2894163"/>
              <a:gd name="connsiteY12" fmla="*/ 1387129 h 1871397"/>
              <a:gd name="connsiteX13" fmla="*/ 2694623 w 2894163"/>
              <a:gd name="connsiteY13" fmla="*/ 1639703 h 1871397"/>
              <a:gd name="connsiteX14" fmla="*/ 2385869 w 2894163"/>
              <a:gd name="connsiteY14" fmla="*/ 1585623 h 1871397"/>
              <a:gd name="connsiteX15" fmla="*/ 2074819 w 2894163"/>
              <a:gd name="connsiteY15" fmla="*/ 1565782 h 1871397"/>
              <a:gd name="connsiteX16" fmla="*/ 1739085 w 2894163"/>
              <a:gd name="connsiteY16" fmla="*/ 1871397 h 1871397"/>
              <a:gd name="connsiteX17" fmla="*/ 1648664 w 2894163"/>
              <a:gd name="connsiteY17" fmla="*/ 1582137 h 1871397"/>
              <a:gd name="connsiteX18" fmla="*/ 1376671 w 2894163"/>
              <a:gd name="connsiteY18" fmla="*/ 1700306 h 1871397"/>
              <a:gd name="connsiteX19" fmla="*/ 1415819 w 2894163"/>
              <a:gd name="connsiteY19" fmla="*/ 1334933 h 1871397"/>
              <a:gd name="connsiteX20" fmla="*/ 665501 w 2894163"/>
              <a:gd name="connsiteY20" fmla="*/ 1276212 h 1871397"/>
              <a:gd name="connsiteX21" fmla="*/ 0 w 2894163"/>
              <a:gd name="connsiteY21" fmla="*/ 1126148 h 1871397"/>
              <a:gd name="connsiteX22" fmla="*/ 13050 w 2894163"/>
              <a:gd name="connsiteY22" fmla="*/ 284488 h 1871397"/>
              <a:gd name="connsiteX23" fmla="*/ 1898646 w 2894163"/>
              <a:gd name="connsiteY23" fmla="*/ 46 h 1871397"/>
              <a:gd name="connsiteX0" fmla="*/ 2209609 w 2914477"/>
              <a:gd name="connsiteY0" fmla="*/ 251285 h 1871397"/>
              <a:gd name="connsiteX1" fmla="*/ 2655476 w 2914477"/>
              <a:gd name="connsiteY1" fmla="*/ 584615 h 1871397"/>
              <a:gd name="connsiteX2" fmla="*/ 2828170 w 2914477"/>
              <a:gd name="connsiteY2" fmla="*/ 1010501 h 1871397"/>
              <a:gd name="connsiteX3" fmla="*/ 2883834 w 2914477"/>
              <a:gd name="connsiteY3" fmla="*/ 1308835 h 1871397"/>
              <a:gd name="connsiteX4" fmla="*/ 2840612 w 2914477"/>
              <a:gd name="connsiteY4" fmla="*/ 1564355 h 1871397"/>
              <a:gd name="connsiteX5" fmla="*/ 2651069 w 2914477"/>
              <a:gd name="connsiteY5" fmla="*/ 1156706 h 1871397"/>
              <a:gd name="connsiteX6" fmla="*/ 2209609 w 2914477"/>
              <a:gd name="connsiteY6" fmla="*/ 251285 h 1871397"/>
              <a:gd name="connsiteX7" fmla="*/ 1898646 w 2914477"/>
              <a:gd name="connsiteY7" fmla="*/ 46 h 1871397"/>
              <a:gd name="connsiteX8" fmla="*/ 1941303 w 2914477"/>
              <a:gd name="connsiteY8" fmla="*/ 293585 h 1871397"/>
              <a:gd name="connsiteX9" fmla="*/ 1974640 w 2914477"/>
              <a:gd name="connsiteY9" fmla="*/ 533402 h 1871397"/>
              <a:gd name="connsiteX10" fmla="*/ 1973469 w 2914477"/>
              <a:gd name="connsiteY10" fmla="*/ 784519 h 1871397"/>
              <a:gd name="connsiteX11" fmla="*/ 1866010 w 2914477"/>
              <a:gd name="connsiteY11" fmla="*/ 878218 h 1871397"/>
              <a:gd name="connsiteX12" fmla="*/ 2733769 w 2914477"/>
              <a:gd name="connsiteY12" fmla="*/ 1387129 h 1871397"/>
              <a:gd name="connsiteX13" fmla="*/ 2694623 w 2914477"/>
              <a:gd name="connsiteY13" fmla="*/ 1639703 h 1871397"/>
              <a:gd name="connsiteX14" fmla="*/ 2385869 w 2914477"/>
              <a:gd name="connsiteY14" fmla="*/ 1585623 h 1871397"/>
              <a:gd name="connsiteX15" fmla="*/ 2074819 w 2914477"/>
              <a:gd name="connsiteY15" fmla="*/ 1565782 h 1871397"/>
              <a:gd name="connsiteX16" fmla="*/ 1739085 w 2914477"/>
              <a:gd name="connsiteY16" fmla="*/ 1871397 h 1871397"/>
              <a:gd name="connsiteX17" fmla="*/ 1648664 w 2914477"/>
              <a:gd name="connsiteY17" fmla="*/ 1582137 h 1871397"/>
              <a:gd name="connsiteX18" fmla="*/ 1376671 w 2914477"/>
              <a:gd name="connsiteY18" fmla="*/ 1700306 h 1871397"/>
              <a:gd name="connsiteX19" fmla="*/ 1415819 w 2914477"/>
              <a:gd name="connsiteY19" fmla="*/ 1334933 h 1871397"/>
              <a:gd name="connsiteX20" fmla="*/ 665501 w 2914477"/>
              <a:gd name="connsiteY20" fmla="*/ 1276212 h 1871397"/>
              <a:gd name="connsiteX21" fmla="*/ 0 w 2914477"/>
              <a:gd name="connsiteY21" fmla="*/ 1126148 h 1871397"/>
              <a:gd name="connsiteX22" fmla="*/ 13050 w 2914477"/>
              <a:gd name="connsiteY22" fmla="*/ 284488 h 1871397"/>
              <a:gd name="connsiteX23" fmla="*/ 1898646 w 2914477"/>
              <a:gd name="connsiteY23" fmla="*/ 46 h 1871397"/>
              <a:gd name="connsiteX0" fmla="*/ 2209609 w 2914477"/>
              <a:gd name="connsiteY0" fmla="*/ 251285 h 1871397"/>
              <a:gd name="connsiteX1" fmla="*/ 2655476 w 2914477"/>
              <a:gd name="connsiteY1" fmla="*/ 584615 h 1871397"/>
              <a:gd name="connsiteX2" fmla="*/ 2828170 w 2914477"/>
              <a:gd name="connsiteY2" fmla="*/ 1010501 h 1871397"/>
              <a:gd name="connsiteX3" fmla="*/ 2883834 w 2914477"/>
              <a:gd name="connsiteY3" fmla="*/ 1308835 h 1871397"/>
              <a:gd name="connsiteX4" fmla="*/ 2840612 w 2914477"/>
              <a:gd name="connsiteY4" fmla="*/ 1564355 h 1871397"/>
              <a:gd name="connsiteX5" fmla="*/ 2651069 w 2914477"/>
              <a:gd name="connsiteY5" fmla="*/ 1156706 h 1871397"/>
              <a:gd name="connsiteX6" fmla="*/ 2209609 w 2914477"/>
              <a:gd name="connsiteY6" fmla="*/ 251285 h 1871397"/>
              <a:gd name="connsiteX7" fmla="*/ 1898646 w 2914477"/>
              <a:gd name="connsiteY7" fmla="*/ 46 h 1871397"/>
              <a:gd name="connsiteX8" fmla="*/ 1941303 w 2914477"/>
              <a:gd name="connsiteY8" fmla="*/ 293585 h 1871397"/>
              <a:gd name="connsiteX9" fmla="*/ 1974640 w 2914477"/>
              <a:gd name="connsiteY9" fmla="*/ 533402 h 1871397"/>
              <a:gd name="connsiteX10" fmla="*/ 1973469 w 2914477"/>
              <a:gd name="connsiteY10" fmla="*/ 784519 h 1871397"/>
              <a:gd name="connsiteX11" fmla="*/ 1866010 w 2914477"/>
              <a:gd name="connsiteY11" fmla="*/ 878218 h 1871397"/>
              <a:gd name="connsiteX12" fmla="*/ 2733769 w 2914477"/>
              <a:gd name="connsiteY12" fmla="*/ 1387129 h 1871397"/>
              <a:gd name="connsiteX13" fmla="*/ 2694623 w 2914477"/>
              <a:gd name="connsiteY13" fmla="*/ 1639703 h 1871397"/>
              <a:gd name="connsiteX14" fmla="*/ 2385869 w 2914477"/>
              <a:gd name="connsiteY14" fmla="*/ 1585623 h 1871397"/>
              <a:gd name="connsiteX15" fmla="*/ 2074819 w 2914477"/>
              <a:gd name="connsiteY15" fmla="*/ 1565782 h 1871397"/>
              <a:gd name="connsiteX16" fmla="*/ 1739085 w 2914477"/>
              <a:gd name="connsiteY16" fmla="*/ 1871397 h 1871397"/>
              <a:gd name="connsiteX17" fmla="*/ 1648664 w 2914477"/>
              <a:gd name="connsiteY17" fmla="*/ 1582137 h 1871397"/>
              <a:gd name="connsiteX18" fmla="*/ 1376671 w 2914477"/>
              <a:gd name="connsiteY18" fmla="*/ 1700306 h 1871397"/>
              <a:gd name="connsiteX19" fmla="*/ 1415819 w 2914477"/>
              <a:gd name="connsiteY19" fmla="*/ 1334933 h 1871397"/>
              <a:gd name="connsiteX20" fmla="*/ 665501 w 2914477"/>
              <a:gd name="connsiteY20" fmla="*/ 1276212 h 1871397"/>
              <a:gd name="connsiteX21" fmla="*/ 0 w 2914477"/>
              <a:gd name="connsiteY21" fmla="*/ 1126148 h 1871397"/>
              <a:gd name="connsiteX22" fmla="*/ 13050 w 2914477"/>
              <a:gd name="connsiteY22" fmla="*/ 284488 h 1871397"/>
              <a:gd name="connsiteX23" fmla="*/ 1898646 w 2914477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51069 w 2889213"/>
              <a:gd name="connsiteY5" fmla="*/ 1156706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150164 w 2889213"/>
              <a:gd name="connsiteY0" fmla="*/ 228993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150164 w 2889213"/>
              <a:gd name="connsiteY6" fmla="*/ 228993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941303 w 2889213"/>
              <a:gd name="connsiteY8" fmla="*/ 178433 h 1756245"/>
              <a:gd name="connsiteX9" fmla="*/ 1974640 w 2889213"/>
              <a:gd name="connsiteY9" fmla="*/ 418250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826128 w 2889213"/>
              <a:gd name="connsiteY8" fmla="*/ 230447 h 1756245"/>
              <a:gd name="connsiteX9" fmla="*/ 1974640 w 2889213"/>
              <a:gd name="connsiteY9" fmla="*/ 418250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826128 w 2889213"/>
              <a:gd name="connsiteY8" fmla="*/ 230447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48782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48782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48782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48782 w 2889213"/>
              <a:gd name="connsiteY23" fmla="*/ 68 h 1756245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92904 w 2889213"/>
              <a:gd name="connsiteY9" fmla="*/ 459050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48320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800430"/>
              <a:gd name="connsiteX1" fmla="*/ 2655476 w 2889213"/>
              <a:gd name="connsiteY1" fmla="*/ 469395 h 1800430"/>
              <a:gd name="connsiteX2" fmla="*/ 2828170 w 2889213"/>
              <a:gd name="connsiteY2" fmla="*/ 895281 h 1800430"/>
              <a:gd name="connsiteX3" fmla="*/ 2883834 w 2889213"/>
              <a:gd name="connsiteY3" fmla="*/ 1193615 h 1800430"/>
              <a:gd name="connsiteX4" fmla="*/ 2840612 w 2889213"/>
              <a:gd name="connsiteY4" fmla="*/ 1449135 h 1800430"/>
              <a:gd name="connsiteX5" fmla="*/ 2632493 w 2889213"/>
              <a:gd name="connsiteY5" fmla="*/ 1060062 h 1800430"/>
              <a:gd name="connsiteX6" fmla="*/ 2150164 w 2889213"/>
              <a:gd name="connsiteY6" fmla="*/ 113773 h 1800430"/>
              <a:gd name="connsiteX7" fmla="*/ 1348782 w 2889213"/>
              <a:gd name="connsiteY7" fmla="*/ 0 h 1800430"/>
              <a:gd name="connsiteX8" fmla="*/ 1714668 w 2889213"/>
              <a:gd name="connsiteY8" fmla="*/ 204372 h 1800430"/>
              <a:gd name="connsiteX9" fmla="*/ 1866896 w 2889213"/>
              <a:gd name="connsiteY9" fmla="*/ 462766 h 1800430"/>
              <a:gd name="connsiteX10" fmla="*/ 1973469 w 2889213"/>
              <a:gd name="connsiteY10" fmla="*/ 669299 h 1800430"/>
              <a:gd name="connsiteX11" fmla="*/ 1866010 w 2889213"/>
              <a:gd name="connsiteY11" fmla="*/ 762998 h 1800430"/>
              <a:gd name="connsiteX12" fmla="*/ 2733769 w 2889213"/>
              <a:gd name="connsiteY12" fmla="*/ 1271909 h 1800430"/>
              <a:gd name="connsiteX13" fmla="*/ 2694623 w 2889213"/>
              <a:gd name="connsiteY13" fmla="*/ 1524483 h 1800430"/>
              <a:gd name="connsiteX14" fmla="*/ 2385869 w 2889213"/>
              <a:gd name="connsiteY14" fmla="*/ 1470403 h 1800430"/>
              <a:gd name="connsiteX15" fmla="*/ 2191986 w 2889213"/>
              <a:gd name="connsiteY15" fmla="*/ 1800407 h 1800430"/>
              <a:gd name="connsiteX16" fmla="*/ 2074819 w 2889213"/>
              <a:gd name="connsiteY16" fmla="*/ 1450562 h 1800430"/>
              <a:gd name="connsiteX17" fmla="*/ 1739085 w 2889213"/>
              <a:gd name="connsiteY17" fmla="*/ 1756177 h 1800430"/>
              <a:gd name="connsiteX18" fmla="*/ 1648664 w 2889213"/>
              <a:gd name="connsiteY18" fmla="*/ 1466917 h 1800430"/>
              <a:gd name="connsiteX19" fmla="*/ 1376671 w 2889213"/>
              <a:gd name="connsiteY19" fmla="*/ 1585086 h 1800430"/>
              <a:gd name="connsiteX20" fmla="*/ 1415819 w 2889213"/>
              <a:gd name="connsiteY20" fmla="*/ 1219713 h 1800430"/>
              <a:gd name="connsiteX21" fmla="*/ 665501 w 2889213"/>
              <a:gd name="connsiteY21" fmla="*/ 1160992 h 1800430"/>
              <a:gd name="connsiteX22" fmla="*/ 0 w 2889213"/>
              <a:gd name="connsiteY22" fmla="*/ 1010928 h 1800430"/>
              <a:gd name="connsiteX23" fmla="*/ 13050 w 2889213"/>
              <a:gd name="connsiteY23" fmla="*/ 169268 h 1800430"/>
              <a:gd name="connsiteX24" fmla="*/ 1348782 w 2889213"/>
              <a:gd name="connsiteY24" fmla="*/ 0 h 1800430"/>
              <a:gd name="connsiteX0" fmla="*/ 2150164 w 2889213"/>
              <a:gd name="connsiteY0" fmla="*/ 113773 h 1800430"/>
              <a:gd name="connsiteX1" fmla="*/ 2655476 w 2889213"/>
              <a:gd name="connsiteY1" fmla="*/ 469395 h 1800430"/>
              <a:gd name="connsiteX2" fmla="*/ 2828170 w 2889213"/>
              <a:gd name="connsiteY2" fmla="*/ 895281 h 1800430"/>
              <a:gd name="connsiteX3" fmla="*/ 2883834 w 2889213"/>
              <a:gd name="connsiteY3" fmla="*/ 1193615 h 1800430"/>
              <a:gd name="connsiteX4" fmla="*/ 2840612 w 2889213"/>
              <a:gd name="connsiteY4" fmla="*/ 1449135 h 1800430"/>
              <a:gd name="connsiteX5" fmla="*/ 2632493 w 2889213"/>
              <a:gd name="connsiteY5" fmla="*/ 1060062 h 1800430"/>
              <a:gd name="connsiteX6" fmla="*/ 2150164 w 2889213"/>
              <a:gd name="connsiteY6" fmla="*/ 113773 h 1800430"/>
              <a:gd name="connsiteX7" fmla="*/ 1348782 w 2889213"/>
              <a:gd name="connsiteY7" fmla="*/ 0 h 1800430"/>
              <a:gd name="connsiteX8" fmla="*/ 1714668 w 2889213"/>
              <a:gd name="connsiteY8" fmla="*/ 204372 h 1800430"/>
              <a:gd name="connsiteX9" fmla="*/ 1866896 w 2889213"/>
              <a:gd name="connsiteY9" fmla="*/ 462766 h 1800430"/>
              <a:gd name="connsiteX10" fmla="*/ 1973469 w 2889213"/>
              <a:gd name="connsiteY10" fmla="*/ 669299 h 1800430"/>
              <a:gd name="connsiteX11" fmla="*/ 1866010 w 2889213"/>
              <a:gd name="connsiteY11" fmla="*/ 762998 h 1800430"/>
              <a:gd name="connsiteX12" fmla="*/ 2733769 w 2889213"/>
              <a:gd name="connsiteY12" fmla="*/ 1271909 h 1800430"/>
              <a:gd name="connsiteX13" fmla="*/ 2694623 w 2889213"/>
              <a:gd name="connsiteY13" fmla="*/ 1524483 h 1800430"/>
              <a:gd name="connsiteX14" fmla="*/ 2385869 w 2889213"/>
              <a:gd name="connsiteY14" fmla="*/ 1470403 h 1800430"/>
              <a:gd name="connsiteX15" fmla="*/ 2191986 w 2889213"/>
              <a:gd name="connsiteY15" fmla="*/ 1800407 h 1800430"/>
              <a:gd name="connsiteX16" fmla="*/ 2074819 w 2889213"/>
              <a:gd name="connsiteY16" fmla="*/ 1450562 h 1800430"/>
              <a:gd name="connsiteX17" fmla="*/ 1739085 w 2889213"/>
              <a:gd name="connsiteY17" fmla="*/ 1756177 h 1800430"/>
              <a:gd name="connsiteX18" fmla="*/ 1648664 w 2889213"/>
              <a:gd name="connsiteY18" fmla="*/ 1466917 h 1800430"/>
              <a:gd name="connsiteX19" fmla="*/ 1376671 w 2889213"/>
              <a:gd name="connsiteY19" fmla="*/ 1585086 h 1800430"/>
              <a:gd name="connsiteX20" fmla="*/ 1415819 w 2889213"/>
              <a:gd name="connsiteY20" fmla="*/ 1219713 h 1800430"/>
              <a:gd name="connsiteX21" fmla="*/ 665501 w 2889213"/>
              <a:gd name="connsiteY21" fmla="*/ 1160992 h 1800430"/>
              <a:gd name="connsiteX22" fmla="*/ 0 w 2889213"/>
              <a:gd name="connsiteY22" fmla="*/ 1010928 h 1800430"/>
              <a:gd name="connsiteX23" fmla="*/ 13050 w 2889213"/>
              <a:gd name="connsiteY23" fmla="*/ 169268 h 1800430"/>
              <a:gd name="connsiteX24" fmla="*/ 1348782 w 2889213"/>
              <a:gd name="connsiteY24" fmla="*/ 0 h 1800430"/>
              <a:gd name="connsiteX0" fmla="*/ 2150164 w 2889213"/>
              <a:gd name="connsiteY0" fmla="*/ 113773 h 1800456"/>
              <a:gd name="connsiteX1" fmla="*/ 2655476 w 2889213"/>
              <a:gd name="connsiteY1" fmla="*/ 469395 h 1800456"/>
              <a:gd name="connsiteX2" fmla="*/ 2828170 w 2889213"/>
              <a:gd name="connsiteY2" fmla="*/ 895281 h 1800456"/>
              <a:gd name="connsiteX3" fmla="*/ 2883834 w 2889213"/>
              <a:gd name="connsiteY3" fmla="*/ 1193615 h 1800456"/>
              <a:gd name="connsiteX4" fmla="*/ 2840612 w 2889213"/>
              <a:gd name="connsiteY4" fmla="*/ 1449135 h 1800456"/>
              <a:gd name="connsiteX5" fmla="*/ 2632493 w 2889213"/>
              <a:gd name="connsiteY5" fmla="*/ 1060062 h 1800456"/>
              <a:gd name="connsiteX6" fmla="*/ 2150164 w 2889213"/>
              <a:gd name="connsiteY6" fmla="*/ 113773 h 1800456"/>
              <a:gd name="connsiteX7" fmla="*/ 1348782 w 2889213"/>
              <a:gd name="connsiteY7" fmla="*/ 0 h 1800456"/>
              <a:gd name="connsiteX8" fmla="*/ 1714668 w 2889213"/>
              <a:gd name="connsiteY8" fmla="*/ 204372 h 1800456"/>
              <a:gd name="connsiteX9" fmla="*/ 1866896 w 2889213"/>
              <a:gd name="connsiteY9" fmla="*/ 462766 h 1800456"/>
              <a:gd name="connsiteX10" fmla="*/ 1973469 w 2889213"/>
              <a:gd name="connsiteY10" fmla="*/ 669299 h 1800456"/>
              <a:gd name="connsiteX11" fmla="*/ 1866010 w 2889213"/>
              <a:gd name="connsiteY11" fmla="*/ 762998 h 1800456"/>
              <a:gd name="connsiteX12" fmla="*/ 2733769 w 2889213"/>
              <a:gd name="connsiteY12" fmla="*/ 1271909 h 1800456"/>
              <a:gd name="connsiteX13" fmla="*/ 2694623 w 2889213"/>
              <a:gd name="connsiteY13" fmla="*/ 1524483 h 1800456"/>
              <a:gd name="connsiteX14" fmla="*/ 2385869 w 2889213"/>
              <a:gd name="connsiteY14" fmla="*/ 1470403 h 1800456"/>
              <a:gd name="connsiteX15" fmla="*/ 2191986 w 2889213"/>
              <a:gd name="connsiteY15" fmla="*/ 1800407 h 1800456"/>
              <a:gd name="connsiteX16" fmla="*/ 2074819 w 2889213"/>
              <a:gd name="connsiteY16" fmla="*/ 1450562 h 1800456"/>
              <a:gd name="connsiteX17" fmla="*/ 1739085 w 2889213"/>
              <a:gd name="connsiteY17" fmla="*/ 1756177 h 1800456"/>
              <a:gd name="connsiteX18" fmla="*/ 1648664 w 2889213"/>
              <a:gd name="connsiteY18" fmla="*/ 1466917 h 1800456"/>
              <a:gd name="connsiteX19" fmla="*/ 1376671 w 2889213"/>
              <a:gd name="connsiteY19" fmla="*/ 1585086 h 1800456"/>
              <a:gd name="connsiteX20" fmla="*/ 1415819 w 2889213"/>
              <a:gd name="connsiteY20" fmla="*/ 1219713 h 1800456"/>
              <a:gd name="connsiteX21" fmla="*/ 665501 w 2889213"/>
              <a:gd name="connsiteY21" fmla="*/ 1160992 h 1800456"/>
              <a:gd name="connsiteX22" fmla="*/ 0 w 2889213"/>
              <a:gd name="connsiteY22" fmla="*/ 1010928 h 1800456"/>
              <a:gd name="connsiteX23" fmla="*/ 13050 w 2889213"/>
              <a:gd name="connsiteY23" fmla="*/ 169268 h 1800456"/>
              <a:gd name="connsiteX24" fmla="*/ 1348782 w 2889213"/>
              <a:gd name="connsiteY24" fmla="*/ 0 h 1800456"/>
              <a:gd name="connsiteX0" fmla="*/ 2150164 w 2889213"/>
              <a:gd name="connsiteY0" fmla="*/ 113773 h 1811599"/>
              <a:gd name="connsiteX1" fmla="*/ 2655476 w 2889213"/>
              <a:gd name="connsiteY1" fmla="*/ 469395 h 1811599"/>
              <a:gd name="connsiteX2" fmla="*/ 2828170 w 2889213"/>
              <a:gd name="connsiteY2" fmla="*/ 895281 h 1811599"/>
              <a:gd name="connsiteX3" fmla="*/ 2883834 w 2889213"/>
              <a:gd name="connsiteY3" fmla="*/ 1193615 h 1811599"/>
              <a:gd name="connsiteX4" fmla="*/ 2840612 w 2889213"/>
              <a:gd name="connsiteY4" fmla="*/ 1449135 h 1811599"/>
              <a:gd name="connsiteX5" fmla="*/ 2632493 w 2889213"/>
              <a:gd name="connsiteY5" fmla="*/ 1060062 h 1811599"/>
              <a:gd name="connsiteX6" fmla="*/ 2150164 w 2889213"/>
              <a:gd name="connsiteY6" fmla="*/ 113773 h 1811599"/>
              <a:gd name="connsiteX7" fmla="*/ 1348782 w 2889213"/>
              <a:gd name="connsiteY7" fmla="*/ 0 h 1811599"/>
              <a:gd name="connsiteX8" fmla="*/ 1714668 w 2889213"/>
              <a:gd name="connsiteY8" fmla="*/ 204372 h 1811599"/>
              <a:gd name="connsiteX9" fmla="*/ 1866896 w 2889213"/>
              <a:gd name="connsiteY9" fmla="*/ 462766 h 1811599"/>
              <a:gd name="connsiteX10" fmla="*/ 1973469 w 2889213"/>
              <a:gd name="connsiteY10" fmla="*/ 669299 h 1811599"/>
              <a:gd name="connsiteX11" fmla="*/ 1866010 w 2889213"/>
              <a:gd name="connsiteY11" fmla="*/ 762998 h 1811599"/>
              <a:gd name="connsiteX12" fmla="*/ 2733769 w 2889213"/>
              <a:gd name="connsiteY12" fmla="*/ 1271909 h 1811599"/>
              <a:gd name="connsiteX13" fmla="*/ 2694623 w 2889213"/>
              <a:gd name="connsiteY13" fmla="*/ 1524483 h 1811599"/>
              <a:gd name="connsiteX14" fmla="*/ 2385869 w 2889213"/>
              <a:gd name="connsiteY14" fmla="*/ 1470403 h 1811599"/>
              <a:gd name="connsiteX15" fmla="*/ 2214278 w 2889213"/>
              <a:gd name="connsiteY15" fmla="*/ 1811553 h 1811599"/>
              <a:gd name="connsiteX16" fmla="*/ 2074819 w 2889213"/>
              <a:gd name="connsiteY16" fmla="*/ 1450562 h 1811599"/>
              <a:gd name="connsiteX17" fmla="*/ 1739085 w 2889213"/>
              <a:gd name="connsiteY17" fmla="*/ 1756177 h 1811599"/>
              <a:gd name="connsiteX18" fmla="*/ 1648664 w 2889213"/>
              <a:gd name="connsiteY18" fmla="*/ 1466917 h 1811599"/>
              <a:gd name="connsiteX19" fmla="*/ 1376671 w 2889213"/>
              <a:gd name="connsiteY19" fmla="*/ 1585086 h 1811599"/>
              <a:gd name="connsiteX20" fmla="*/ 1415819 w 2889213"/>
              <a:gd name="connsiteY20" fmla="*/ 1219713 h 1811599"/>
              <a:gd name="connsiteX21" fmla="*/ 665501 w 2889213"/>
              <a:gd name="connsiteY21" fmla="*/ 1160992 h 1811599"/>
              <a:gd name="connsiteX22" fmla="*/ 0 w 2889213"/>
              <a:gd name="connsiteY22" fmla="*/ 1010928 h 1811599"/>
              <a:gd name="connsiteX23" fmla="*/ 13050 w 2889213"/>
              <a:gd name="connsiteY23" fmla="*/ 169268 h 1811599"/>
              <a:gd name="connsiteX24" fmla="*/ 1348782 w 2889213"/>
              <a:gd name="connsiteY24" fmla="*/ 0 h 1811599"/>
              <a:gd name="connsiteX0" fmla="*/ 2150164 w 2889213"/>
              <a:gd name="connsiteY0" fmla="*/ 113773 h 1811553"/>
              <a:gd name="connsiteX1" fmla="*/ 2655476 w 2889213"/>
              <a:gd name="connsiteY1" fmla="*/ 469395 h 1811553"/>
              <a:gd name="connsiteX2" fmla="*/ 2828170 w 2889213"/>
              <a:gd name="connsiteY2" fmla="*/ 895281 h 1811553"/>
              <a:gd name="connsiteX3" fmla="*/ 2883834 w 2889213"/>
              <a:gd name="connsiteY3" fmla="*/ 1193615 h 1811553"/>
              <a:gd name="connsiteX4" fmla="*/ 2840612 w 2889213"/>
              <a:gd name="connsiteY4" fmla="*/ 1449135 h 1811553"/>
              <a:gd name="connsiteX5" fmla="*/ 2632493 w 2889213"/>
              <a:gd name="connsiteY5" fmla="*/ 1060062 h 1811553"/>
              <a:gd name="connsiteX6" fmla="*/ 2150164 w 2889213"/>
              <a:gd name="connsiteY6" fmla="*/ 113773 h 1811553"/>
              <a:gd name="connsiteX7" fmla="*/ 1348782 w 2889213"/>
              <a:gd name="connsiteY7" fmla="*/ 0 h 1811553"/>
              <a:gd name="connsiteX8" fmla="*/ 1714668 w 2889213"/>
              <a:gd name="connsiteY8" fmla="*/ 204372 h 1811553"/>
              <a:gd name="connsiteX9" fmla="*/ 1866896 w 2889213"/>
              <a:gd name="connsiteY9" fmla="*/ 462766 h 1811553"/>
              <a:gd name="connsiteX10" fmla="*/ 1973469 w 2889213"/>
              <a:gd name="connsiteY10" fmla="*/ 669299 h 1811553"/>
              <a:gd name="connsiteX11" fmla="*/ 1866010 w 2889213"/>
              <a:gd name="connsiteY11" fmla="*/ 762998 h 1811553"/>
              <a:gd name="connsiteX12" fmla="*/ 2733769 w 2889213"/>
              <a:gd name="connsiteY12" fmla="*/ 1271909 h 1811553"/>
              <a:gd name="connsiteX13" fmla="*/ 2694623 w 2889213"/>
              <a:gd name="connsiteY13" fmla="*/ 1524483 h 1811553"/>
              <a:gd name="connsiteX14" fmla="*/ 2385869 w 2889213"/>
              <a:gd name="connsiteY14" fmla="*/ 1470403 h 1811553"/>
              <a:gd name="connsiteX15" fmla="*/ 2214278 w 2889213"/>
              <a:gd name="connsiteY15" fmla="*/ 1811553 h 1811553"/>
              <a:gd name="connsiteX16" fmla="*/ 2074819 w 2889213"/>
              <a:gd name="connsiteY16" fmla="*/ 1450562 h 1811553"/>
              <a:gd name="connsiteX17" fmla="*/ 1739085 w 2889213"/>
              <a:gd name="connsiteY17" fmla="*/ 1756177 h 1811553"/>
              <a:gd name="connsiteX18" fmla="*/ 1648664 w 2889213"/>
              <a:gd name="connsiteY18" fmla="*/ 1466917 h 1811553"/>
              <a:gd name="connsiteX19" fmla="*/ 1376671 w 2889213"/>
              <a:gd name="connsiteY19" fmla="*/ 1585086 h 1811553"/>
              <a:gd name="connsiteX20" fmla="*/ 1415819 w 2889213"/>
              <a:gd name="connsiteY20" fmla="*/ 1219713 h 1811553"/>
              <a:gd name="connsiteX21" fmla="*/ 665501 w 2889213"/>
              <a:gd name="connsiteY21" fmla="*/ 1160992 h 1811553"/>
              <a:gd name="connsiteX22" fmla="*/ 0 w 2889213"/>
              <a:gd name="connsiteY22" fmla="*/ 1010928 h 1811553"/>
              <a:gd name="connsiteX23" fmla="*/ 13050 w 2889213"/>
              <a:gd name="connsiteY23" fmla="*/ 169268 h 1811553"/>
              <a:gd name="connsiteX24" fmla="*/ 1348782 w 2889213"/>
              <a:gd name="connsiteY24" fmla="*/ 0 h 1811553"/>
              <a:gd name="connsiteX0" fmla="*/ 2150164 w 2889213"/>
              <a:gd name="connsiteY0" fmla="*/ 113773 h 1811553"/>
              <a:gd name="connsiteX1" fmla="*/ 2655476 w 2889213"/>
              <a:gd name="connsiteY1" fmla="*/ 469395 h 1811553"/>
              <a:gd name="connsiteX2" fmla="*/ 2828170 w 2889213"/>
              <a:gd name="connsiteY2" fmla="*/ 895281 h 1811553"/>
              <a:gd name="connsiteX3" fmla="*/ 2883834 w 2889213"/>
              <a:gd name="connsiteY3" fmla="*/ 1193615 h 1811553"/>
              <a:gd name="connsiteX4" fmla="*/ 2840612 w 2889213"/>
              <a:gd name="connsiteY4" fmla="*/ 1449135 h 1811553"/>
              <a:gd name="connsiteX5" fmla="*/ 2632493 w 2889213"/>
              <a:gd name="connsiteY5" fmla="*/ 1060062 h 1811553"/>
              <a:gd name="connsiteX6" fmla="*/ 2150164 w 2889213"/>
              <a:gd name="connsiteY6" fmla="*/ 113773 h 1811553"/>
              <a:gd name="connsiteX7" fmla="*/ 1348782 w 2889213"/>
              <a:gd name="connsiteY7" fmla="*/ 0 h 1811553"/>
              <a:gd name="connsiteX8" fmla="*/ 1714668 w 2889213"/>
              <a:gd name="connsiteY8" fmla="*/ 204372 h 1811553"/>
              <a:gd name="connsiteX9" fmla="*/ 1866896 w 2889213"/>
              <a:gd name="connsiteY9" fmla="*/ 462766 h 1811553"/>
              <a:gd name="connsiteX10" fmla="*/ 1973469 w 2889213"/>
              <a:gd name="connsiteY10" fmla="*/ 669299 h 1811553"/>
              <a:gd name="connsiteX11" fmla="*/ 1866010 w 2889213"/>
              <a:gd name="connsiteY11" fmla="*/ 762998 h 1811553"/>
              <a:gd name="connsiteX12" fmla="*/ 2733769 w 2889213"/>
              <a:gd name="connsiteY12" fmla="*/ 1271909 h 1811553"/>
              <a:gd name="connsiteX13" fmla="*/ 2694623 w 2889213"/>
              <a:gd name="connsiteY13" fmla="*/ 1524483 h 1811553"/>
              <a:gd name="connsiteX14" fmla="*/ 2385869 w 2889213"/>
              <a:gd name="connsiteY14" fmla="*/ 1470403 h 1811553"/>
              <a:gd name="connsiteX15" fmla="*/ 2214278 w 2889213"/>
              <a:gd name="connsiteY15" fmla="*/ 1811553 h 1811553"/>
              <a:gd name="connsiteX16" fmla="*/ 2074819 w 2889213"/>
              <a:gd name="connsiteY16" fmla="*/ 1450562 h 1811553"/>
              <a:gd name="connsiteX17" fmla="*/ 1739085 w 2889213"/>
              <a:gd name="connsiteY17" fmla="*/ 1756177 h 1811553"/>
              <a:gd name="connsiteX18" fmla="*/ 1648664 w 2889213"/>
              <a:gd name="connsiteY18" fmla="*/ 1466917 h 1811553"/>
              <a:gd name="connsiteX19" fmla="*/ 1376671 w 2889213"/>
              <a:gd name="connsiteY19" fmla="*/ 1585086 h 1811553"/>
              <a:gd name="connsiteX20" fmla="*/ 1415819 w 2889213"/>
              <a:gd name="connsiteY20" fmla="*/ 1219713 h 1811553"/>
              <a:gd name="connsiteX21" fmla="*/ 665501 w 2889213"/>
              <a:gd name="connsiteY21" fmla="*/ 1160992 h 1811553"/>
              <a:gd name="connsiteX22" fmla="*/ 0 w 2889213"/>
              <a:gd name="connsiteY22" fmla="*/ 1010928 h 1811553"/>
              <a:gd name="connsiteX23" fmla="*/ 13050 w 2889213"/>
              <a:gd name="connsiteY23" fmla="*/ 169268 h 1811553"/>
              <a:gd name="connsiteX24" fmla="*/ 1348782 w 2889213"/>
              <a:gd name="connsiteY24" fmla="*/ 0 h 1811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889213" h="1811553">
                <a:moveTo>
                  <a:pt x="2150164" y="113773"/>
                </a:moveTo>
                <a:lnTo>
                  <a:pt x="2655476" y="469395"/>
                </a:lnTo>
                <a:cubicBezTo>
                  <a:pt x="2724937" y="612627"/>
                  <a:pt x="2790110" y="774578"/>
                  <a:pt x="2828170" y="895281"/>
                </a:cubicBezTo>
                <a:cubicBezTo>
                  <a:pt x="2845006" y="1009922"/>
                  <a:pt x="2872906" y="1094971"/>
                  <a:pt x="2883834" y="1193615"/>
                </a:cubicBezTo>
                <a:cubicBezTo>
                  <a:pt x="2898597" y="1276508"/>
                  <a:pt x="2882583" y="1383685"/>
                  <a:pt x="2840612" y="1449135"/>
                </a:cubicBezTo>
                <a:cubicBezTo>
                  <a:pt x="2801112" y="1388173"/>
                  <a:pt x="2764708" y="1276910"/>
                  <a:pt x="2632493" y="1060062"/>
                </a:cubicBezTo>
                <a:cubicBezTo>
                  <a:pt x="2521003" y="837054"/>
                  <a:pt x="2268591" y="370791"/>
                  <a:pt x="2150164" y="113773"/>
                </a:cubicBezTo>
                <a:close/>
                <a:moveTo>
                  <a:pt x="1348782" y="0"/>
                </a:moveTo>
                <a:cubicBezTo>
                  <a:pt x="1445338" y="154432"/>
                  <a:pt x="1639668" y="165874"/>
                  <a:pt x="1714668" y="204372"/>
                </a:cubicBezTo>
                <a:cubicBezTo>
                  <a:pt x="1723722" y="285320"/>
                  <a:pt x="1831199" y="402612"/>
                  <a:pt x="1866896" y="462766"/>
                </a:cubicBezTo>
                <a:cubicBezTo>
                  <a:pt x="1913125" y="544588"/>
                  <a:pt x="1935949" y="596454"/>
                  <a:pt x="1973469" y="669299"/>
                </a:cubicBezTo>
                <a:cubicBezTo>
                  <a:pt x="1909251" y="682689"/>
                  <a:pt x="1863715" y="712895"/>
                  <a:pt x="1866010" y="762998"/>
                </a:cubicBezTo>
                <a:cubicBezTo>
                  <a:pt x="1884495" y="971782"/>
                  <a:pt x="2517373" y="1008755"/>
                  <a:pt x="2733769" y="1271909"/>
                </a:cubicBezTo>
                <a:cubicBezTo>
                  <a:pt x="2839248" y="1365427"/>
                  <a:pt x="2779441" y="1512521"/>
                  <a:pt x="2694623" y="1524483"/>
                </a:cubicBezTo>
                <a:cubicBezTo>
                  <a:pt x="2575007" y="1522308"/>
                  <a:pt x="2538107" y="1485627"/>
                  <a:pt x="2385869" y="1470403"/>
                </a:cubicBezTo>
                <a:cubicBezTo>
                  <a:pt x="2333676" y="1639614"/>
                  <a:pt x="2280982" y="1755416"/>
                  <a:pt x="2214278" y="1811553"/>
                </a:cubicBezTo>
                <a:cubicBezTo>
                  <a:pt x="2147576" y="1804531"/>
                  <a:pt x="2033271" y="1685187"/>
                  <a:pt x="2074819" y="1450562"/>
                </a:cubicBezTo>
                <a:cubicBezTo>
                  <a:pt x="1992109" y="1541380"/>
                  <a:pt x="1856720" y="1716561"/>
                  <a:pt x="1739085" y="1756177"/>
                </a:cubicBezTo>
                <a:cubicBezTo>
                  <a:pt x="1647742" y="1688758"/>
                  <a:pt x="1625791" y="1561162"/>
                  <a:pt x="1648664" y="1466917"/>
                </a:cubicBezTo>
                <a:cubicBezTo>
                  <a:pt x="1575908" y="1517602"/>
                  <a:pt x="1475987" y="1575732"/>
                  <a:pt x="1376671" y="1585086"/>
                </a:cubicBezTo>
                <a:cubicBezTo>
                  <a:pt x="1265755" y="1421973"/>
                  <a:pt x="1344050" y="1304532"/>
                  <a:pt x="1415819" y="1219713"/>
                </a:cubicBezTo>
                <a:cubicBezTo>
                  <a:pt x="1106992" y="1284958"/>
                  <a:pt x="922130" y="1226237"/>
                  <a:pt x="665501" y="1160992"/>
                </a:cubicBezTo>
                <a:cubicBezTo>
                  <a:pt x="467591" y="1128369"/>
                  <a:pt x="282729" y="1004403"/>
                  <a:pt x="0" y="1010928"/>
                </a:cubicBezTo>
                <a:lnTo>
                  <a:pt x="13050" y="169268"/>
                </a:lnTo>
                <a:cubicBezTo>
                  <a:pt x="722590" y="234513"/>
                  <a:pt x="1132701" y="28762"/>
                  <a:pt x="1348782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lumMod val="50000"/>
                  <a:lumOff val="50000"/>
                </a:schemeClr>
              </a:gs>
              <a:gs pos="100000">
                <a:schemeClr val="accent2">
                  <a:lumMod val="50000"/>
                  <a:lumOff val="50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0" name="Oval 49"/>
          <p:cNvSpPr/>
          <p:nvPr/>
        </p:nvSpPr>
        <p:spPr>
          <a:xfrm>
            <a:off x="4164238" y="1403944"/>
            <a:ext cx="576064" cy="5760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4164238" y="2262705"/>
            <a:ext cx="576064" cy="5760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4164238" y="3527154"/>
            <a:ext cx="576064" cy="5760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4841685" y="1280911"/>
            <a:ext cx="3672408" cy="738664"/>
            <a:chOff x="803640" y="3362835"/>
            <a:chExt cx="2059657" cy="738664"/>
          </a:xfrm>
        </p:grpSpPr>
        <p:sp>
          <p:nvSpPr>
            <p:cNvPr id="54" name="TextBox 53"/>
            <p:cNvSpPr txBox="1"/>
            <p:nvPr/>
          </p:nvSpPr>
          <p:spPr>
            <a:xfrm>
              <a:off x="803640" y="364613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03640" y="3362835"/>
              <a:ext cx="2059657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Negara adalah alat atau wewenang yang mengatur dan menegndalikan urusan bersama atas nama masyarakat (Soltau) </a:t>
              </a:r>
              <a:endPara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4932040" y="2266953"/>
            <a:ext cx="3672408" cy="1083374"/>
            <a:chOff x="803640" y="3362835"/>
            <a:chExt cx="2059657" cy="1083374"/>
          </a:xfrm>
        </p:grpSpPr>
        <p:sp>
          <p:nvSpPr>
            <p:cNvPr id="57" name="TextBox 56"/>
            <p:cNvSpPr txBox="1"/>
            <p:nvPr/>
          </p:nvSpPr>
          <p:spPr>
            <a:xfrm>
              <a:off x="803640" y="364613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03640" y="3362835"/>
              <a:ext cx="2059657" cy="1083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0"/>
                </a:spcAft>
              </a:pPr>
              <a:r>
                <a:rPr lang="id-ID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Calibri"/>
                  <a:cs typeface="Arial"/>
                </a:rPr>
                <a:t>Negara adalah organisasi yang mempunyai wewenang yang bersifat memaksa dan sah yang mengatasi individu atau kelompok yg menjadi bagian dari masyarakat (Laski).</a:t>
              </a:r>
              <a:endParaRPr lang="id-ID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/>
                <a:cs typeface="Arial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4951065" y="3535038"/>
            <a:ext cx="3672408" cy="954107"/>
            <a:chOff x="803640" y="3362835"/>
            <a:chExt cx="2059657" cy="954107"/>
          </a:xfrm>
        </p:grpSpPr>
        <p:sp>
          <p:nvSpPr>
            <p:cNvPr id="60" name="TextBox 59"/>
            <p:cNvSpPr txBox="1"/>
            <p:nvPr/>
          </p:nvSpPr>
          <p:spPr>
            <a:xfrm>
              <a:off x="803640" y="364613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803640" y="3362835"/>
              <a:ext cx="2059657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id-ID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Negara adalah masyarakat yang mempunyai monopoli penggunaan kekerasan  fisik secara sah dalam satu wilayah (Weber)</a:t>
              </a:r>
              <a:endPara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4130834" y="1461144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130834" y="2319905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139855" y="3593250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4803877" y="3843828"/>
            <a:ext cx="3706023" cy="589682"/>
            <a:chOff x="803640" y="3333449"/>
            <a:chExt cx="2078510" cy="589682"/>
          </a:xfrm>
        </p:grpSpPr>
        <p:sp>
          <p:nvSpPr>
            <p:cNvPr id="66" name="TextBox 65"/>
            <p:cNvSpPr txBox="1"/>
            <p:nvPr/>
          </p:nvSpPr>
          <p:spPr>
            <a:xfrm>
              <a:off x="803640" y="364613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sv-SE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822493" y="3333449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107504" y="3412101"/>
            <a:ext cx="4023330" cy="14639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endParaRPr lang="id-ID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3319" name="Group 13318"/>
          <p:cNvGrpSpPr/>
          <p:nvPr/>
        </p:nvGrpSpPr>
        <p:grpSpPr>
          <a:xfrm rot="19583894">
            <a:off x="1312914" y="516931"/>
            <a:ext cx="1144305" cy="3038766"/>
            <a:chOff x="1359132" y="345882"/>
            <a:chExt cx="1966239" cy="4200564"/>
          </a:xfrm>
        </p:grpSpPr>
        <p:grpSp>
          <p:nvGrpSpPr>
            <p:cNvPr id="24" name="Group 23"/>
            <p:cNvGrpSpPr/>
            <p:nvPr/>
          </p:nvGrpSpPr>
          <p:grpSpPr>
            <a:xfrm>
              <a:off x="2073901" y="2186669"/>
              <a:ext cx="501313" cy="2359777"/>
              <a:chOff x="2810055" y="1677194"/>
              <a:chExt cx="535258" cy="2519562"/>
            </a:xfrm>
          </p:grpSpPr>
          <p:sp>
            <p:nvSpPr>
              <p:cNvPr id="7" name="Rectangle 8"/>
              <p:cNvSpPr/>
              <p:nvPr/>
            </p:nvSpPr>
            <p:spPr>
              <a:xfrm>
                <a:off x="2810675" y="3399597"/>
                <a:ext cx="534638" cy="779141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70000"/>
                      <a:lumOff val="30000"/>
                    </a:schemeClr>
                  </a:gs>
                  <a:gs pos="100000">
                    <a:schemeClr val="accent2">
                      <a:lumMod val="70000"/>
                      <a:lumOff val="3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" name="Rectangle 8"/>
              <p:cNvSpPr/>
              <p:nvPr/>
            </p:nvSpPr>
            <p:spPr>
              <a:xfrm>
                <a:off x="2984722" y="3392706"/>
                <a:ext cx="180870" cy="787996"/>
              </a:xfrm>
              <a:custGeom>
                <a:avLst/>
                <a:gdLst>
                  <a:gd name="connsiteX0" fmla="*/ 0 w 1359043"/>
                  <a:gd name="connsiteY0" fmla="*/ 0 h 1813992"/>
                  <a:gd name="connsiteX1" fmla="*/ 1359043 w 1359043"/>
                  <a:gd name="connsiteY1" fmla="*/ 0 h 1813992"/>
                  <a:gd name="connsiteX2" fmla="*/ 1359043 w 1359043"/>
                  <a:gd name="connsiteY2" fmla="*/ 212596 h 1813992"/>
                  <a:gd name="connsiteX3" fmla="*/ 806822 w 1359043"/>
                  <a:gd name="connsiteY3" fmla="*/ 1813992 h 1813992"/>
                  <a:gd name="connsiteX4" fmla="*/ 1012 w 1359043"/>
                  <a:gd name="connsiteY4" fmla="*/ 289727 h 1813992"/>
                  <a:gd name="connsiteX5" fmla="*/ 0 w 1359043"/>
                  <a:gd name="connsiteY5" fmla="*/ 289727 h 1813992"/>
                  <a:gd name="connsiteX6" fmla="*/ 0 w 1359043"/>
                  <a:gd name="connsiteY6" fmla="*/ 288030 h 1813992"/>
                  <a:gd name="connsiteX7" fmla="*/ 0 w 1359043"/>
                  <a:gd name="connsiteY7" fmla="*/ 0 h 1813992"/>
                  <a:gd name="connsiteX0" fmla="*/ 0 w 1359043"/>
                  <a:gd name="connsiteY0" fmla="*/ 0 h 1820658"/>
                  <a:gd name="connsiteX1" fmla="*/ 1359043 w 1359043"/>
                  <a:gd name="connsiteY1" fmla="*/ 0 h 1820658"/>
                  <a:gd name="connsiteX2" fmla="*/ 1359043 w 1359043"/>
                  <a:gd name="connsiteY2" fmla="*/ 212596 h 1820658"/>
                  <a:gd name="connsiteX3" fmla="*/ 720119 w 1359043"/>
                  <a:gd name="connsiteY3" fmla="*/ 1820658 h 1820658"/>
                  <a:gd name="connsiteX4" fmla="*/ 1012 w 1359043"/>
                  <a:gd name="connsiteY4" fmla="*/ 289727 h 1820658"/>
                  <a:gd name="connsiteX5" fmla="*/ 0 w 1359043"/>
                  <a:gd name="connsiteY5" fmla="*/ 289727 h 1820658"/>
                  <a:gd name="connsiteX6" fmla="*/ 0 w 1359043"/>
                  <a:gd name="connsiteY6" fmla="*/ 288030 h 1820658"/>
                  <a:gd name="connsiteX7" fmla="*/ 0 w 1359043"/>
                  <a:gd name="connsiteY7" fmla="*/ 0 h 1820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59043" h="1820658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720119" y="1820658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50000"/>
                      <a:lumOff val="50000"/>
                    </a:schemeClr>
                  </a:gs>
                  <a:gs pos="100000">
                    <a:schemeClr val="accent2">
                      <a:lumMod val="50000"/>
                      <a:lumOff val="5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810055" y="3399597"/>
                <a:ext cx="264192" cy="763141"/>
              </a:xfrm>
              <a:custGeom>
                <a:avLst/>
                <a:gdLst>
                  <a:gd name="connsiteX0" fmla="*/ 0 w 1345558"/>
                  <a:gd name="connsiteY0" fmla="*/ 0 h 1783227"/>
                  <a:gd name="connsiteX1" fmla="*/ 897414 w 1345558"/>
                  <a:gd name="connsiteY1" fmla="*/ 0 h 1783227"/>
                  <a:gd name="connsiteX2" fmla="*/ 901843 w 1345558"/>
                  <a:gd name="connsiteY2" fmla="*/ 212596 h 1783227"/>
                  <a:gd name="connsiteX3" fmla="*/ 1345558 w 1345558"/>
                  <a:gd name="connsiteY3" fmla="*/ 1783227 h 1783227"/>
                  <a:gd name="connsiteX4" fmla="*/ 1012 w 1345558"/>
                  <a:gd name="connsiteY4" fmla="*/ 289727 h 1783227"/>
                  <a:gd name="connsiteX5" fmla="*/ 0 w 1345558"/>
                  <a:gd name="connsiteY5" fmla="*/ 289727 h 1783227"/>
                  <a:gd name="connsiteX6" fmla="*/ 0 w 1345558"/>
                  <a:gd name="connsiteY6" fmla="*/ 288030 h 1783227"/>
                  <a:gd name="connsiteX7" fmla="*/ 0 w 1345558"/>
                  <a:gd name="connsiteY7" fmla="*/ 0 h 1783227"/>
                  <a:gd name="connsiteX0" fmla="*/ 0 w 1331023"/>
                  <a:gd name="connsiteY0" fmla="*/ 0 h 1763232"/>
                  <a:gd name="connsiteX1" fmla="*/ 897414 w 1331023"/>
                  <a:gd name="connsiteY1" fmla="*/ 0 h 1763232"/>
                  <a:gd name="connsiteX2" fmla="*/ 901843 w 1331023"/>
                  <a:gd name="connsiteY2" fmla="*/ 212596 h 1763232"/>
                  <a:gd name="connsiteX3" fmla="*/ 1331023 w 1331023"/>
                  <a:gd name="connsiteY3" fmla="*/ 1763232 h 1763232"/>
                  <a:gd name="connsiteX4" fmla="*/ 1012 w 1331023"/>
                  <a:gd name="connsiteY4" fmla="*/ 289727 h 1763232"/>
                  <a:gd name="connsiteX5" fmla="*/ 0 w 1331023"/>
                  <a:gd name="connsiteY5" fmla="*/ 289727 h 1763232"/>
                  <a:gd name="connsiteX6" fmla="*/ 0 w 1331023"/>
                  <a:gd name="connsiteY6" fmla="*/ 288030 h 1763232"/>
                  <a:gd name="connsiteX7" fmla="*/ 0 w 1331023"/>
                  <a:gd name="connsiteY7" fmla="*/ 0 h 1763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31023" h="1763232">
                    <a:moveTo>
                      <a:pt x="0" y="0"/>
                    </a:moveTo>
                    <a:lnTo>
                      <a:pt x="897414" y="0"/>
                    </a:lnTo>
                    <a:cubicBezTo>
                      <a:pt x="898890" y="70865"/>
                      <a:pt x="900367" y="141731"/>
                      <a:pt x="901843" y="212596"/>
                    </a:cubicBezTo>
                    <a:lnTo>
                      <a:pt x="1331023" y="1763232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30000"/>
                      <a:lumOff val="70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Rectangle 2"/>
              <p:cNvSpPr/>
              <p:nvPr/>
            </p:nvSpPr>
            <p:spPr>
              <a:xfrm>
                <a:off x="2811292" y="1677194"/>
                <a:ext cx="177768" cy="1815900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30000"/>
                      <a:lumOff val="70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Rectangle 2"/>
              <p:cNvSpPr/>
              <p:nvPr/>
            </p:nvSpPr>
            <p:spPr>
              <a:xfrm>
                <a:off x="2987824" y="1677195"/>
                <a:ext cx="177768" cy="1815900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50000"/>
                      <a:lumOff val="50000"/>
                    </a:schemeClr>
                  </a:gs>
                  <a:gs pos="100000">
                    <a:schemeClr val="accent1">
                      <a:lumMod val="50000"/>
                      <a:lumOff val="5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Rectangle 2"/>
              <p:cNvSpPr/>
              <p:nvPr/>
            </p:nvSpPr>
            <p:spPr>
              <a:xfrm>
                <a:off x="3165590" y="1677196"/>
                <a:ext cx="177768" cy="1815899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" name="Isosceles Triangle 4"/>
              <p:cNvSpPr/>
              <p:nvPr/>
            </p:nvSpPr>
            <p:spPr>
              <a:xfrm rot="10800000">
                <a:off x="2987823" y="3961239"/>
                <a:ext cx="177768" cy="235517"/>
              </a:xfrm>
              <a:prstGeom prst="triangl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1359132" y="345882"/>
              <a:ext cx="1966239" cy="1811155"/>
              <a:chOff x="1888981" y="1110787"/>
              <a:chExt cx="2254374" cy="2076562"/>
            </a:xfrm>
          </p:grpSpPr>
          <p:sp>
            <p:nvSpPr>
              <p:cNvPr id="18" name="Teardrop 30"/>
              <p:cNvSpPr/>
              <p:nvPr/>
            </p:nvSpPr>
            <p:spPr>
              <a:xfrm rot="8100000">
                <a:off x="2322441" y="1563466"/>
                <a:ext cx="1333455" cy="1333457"/>
              </a:xfrm>
              <a:custGeom>
                <a:avLst/>
                <a:gdLst>
                  <a:gd name="connsiteX0" fmla="*/ 293361 w 2192670"/>
                  <a:gd name="connsiteY0" fmla="*/ 1899310 h 2192671"/>
                  <a:gd name="connsiteX1" fmla="*/ 0 w 2192670"/>
                  <a:gd name="connsiteY1" fmla="*/ 1191074 h 2192671"/>
                  <a:gd name="connsiteX2" fmla="*/ 1001597 w 2192670"/>
                  <a:gd name="connsiteY2" fmla="*/ 189477 h 2192671"/>
                  <a:gd name="connsiteX3" fmla="*/ 1341342 w 2192670"/>
                  <a:gd name="connsiteY3" fmla="*/ 189477 h 2192671"/>
                  <a:gd name="connsiteX4" fmla="*/ 1530818 w 2192670"/>
                  <a:gd name="connsiteY4" fmla="*/ 0 h 2192671"/>
                  <a:gd name="connsiteX5" fmla="*/ 1806586 w 2192670"/>
                  <a:gd name="connsiteY5" fmla="*/ 0 h 2192671"/>
                  <a:gd name="connsiteX6" fmla="*/ 1996062 w 2192670"/>
                  <a:gd name="connsiteY6" fmla="*/ 189477 h 2192671"/>
                  <a:gd name="connsiteX7" fmla="*/ 2003194 w 2192670"/>
                  <a:gd name="connsiteY7" fmla="*/ 189477 h 2192671"/>
                  <a:gd name="connsiteX8" fmla="*/ 2003194 w 2192670"/>
                  <a:gd name="connsiteY8" fmla="*/ 196609 h 2192671"/>
                  <a:gd name="connsiteX9" fmla="*/ 2192670 w 2192670"/>
                  <a:gd name="connsiteY9" fmla="*/ 386085 h 2192671"/>
                  <a:gd name="connsiteX10" fmla="*/ 2192670 w 2192670"/>
                  <a:gd name="connsiteY10" fmla="*/ 661852 h 2192671"/>
                  <a:gd name="connsiteX11" fmla="*/ 2003193 w 2192670"/>
                  <a:gd name="connsiteY11" fmla="*/ 851329 h 2192671"/>
                  <a:gd name="connsiteX12" fmla="*/ 2003194 w 2192670"/>
                  <a:gd name="connsiteY12" fmla="*/ 1191074 h 2192671"/>
                  <a:gd name="connsiteX13" fmla="*/ 1001597 w 2192670"/>
                  <a:gd name="connsiteY13" fmla="*/ 2192671 h 2192671"/>
                  <a:gd name="connsiteX14" fmla="*/ 293361 w 2192670"/>
                  <a:gd name="connsiteY14" fmla="*/ 1899310 h 2192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192670" h="2192671">
                    <a:moveTo>
                      <a:pt x="293361" y="1899310"/>
                    </a:moveTo>
                    <a:cubicBezTo>
                      <a:pt x="112107" y="1718057"/>
                      <a:pt x="0" y="1467657"/>
                      <a:pt x="0" y="1191074"/>
                    </a:cubicBezTo>
                    <a:cubicBezTo>
                      <a:pt x="0" y="637907"/>
                      <a:pt x="448430" y="189477"/>
                      <a:pt x="1001597" y="189477"/>
                    </a:cubicBezTo>
                    <a:lnTo>
                      <a:pt x="1341342" y="189477"/>
                    </a:lnTo>
                    <a:lnTo>
                      <a:pt x="1530818" y="0"/>
                    </a:lnTo>
                    <a:cubicBezTo>
                      <a:pt x="1606970" y="-76151"/>
                      <a:pt x="1730435" y="-76151"/>
                      <a:pt x="1806586" y="0"/>
                    </a:cubicBezTo>
                    <a:lnTo>
                      <a:pt x="1996062" y="189477"/>
                    </a:lnTo>
                    <a:lnTo>
                      <a:pt x="2003194" y="189477"/>
                    </a:lnTo>
                    <a:lnTo>
                      <a:pt x="2003194" y="196609"/>
                    </a:lnTo>
                    <a:lnTo>
                      <a:pt x="2192670" y="386085"/>
                    </a:lnTo>
                    <a:cubicBezTo>
                      <a:pt x="2268822" y="462236"/>
                      <a:pt x="2268822" y="585701"/>
                      <a:pt x="2192670" y="661852"/>
                    </a:cubicBezTo>
                    <a:lnTo>
                      <a:pt x="2003193" y="851329"/>
                    </a:lnTo>
                    <a:cubicBezTo>
                      <a:pt x="2003193" y="964577"/>
                      <a:pt x="2003194" y="1077826"/>
                      <a:pt x="2003194" y="1191074"/>
                    </a:cubicBezTo>
                    <a:cubicBezTo>
                      <a:pt x="2003194" y="1744241"/>
                      <a:pt x="1554764" y="2192671"/>
                      <a:pt x="1001597" y="2192671"/>
                    </a:cubicBezTo>
                    <a:cubicBezTo>
                      <a:pt x="725014" y="2192671"/>
                      <a:pt x="474614" y="2080563"/>
                      <a:pt x="293361" y="1899310"/>
                    </a:cubicBezTo>
                    <a:close/>
                  </a:path>
                </a:pathLst>
              </a:custGeom>
              <a:solidFill>
                <a:schemeClr val="bg1"/>
              </a:solidFill>
              <a:ln w="508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Trapezoid 24"/>
              <p:cNvSpPr/>
              <p:nvPr/>
            </p:nvSpPr>
            <p:spPr>
              <a:xfrm rot="10800000">
                <a:off x="2751763" y="2230194"/>
                <a:ext cx="457200" cy="783671"/>
              </a:xfrm>
              <a:prstGeom prst="trapezoid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 rot="2700000">
                <a:off x="3710962" y="1407964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 rot="18900000" flipH="1">
                <a:off x="2156327" y="1407964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2935970" y="1110787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 rot="5400000">
                <a:off x="3933668" y="1996109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 rot="16200000" flipH="1">
                <a:off x="1978847" y="1919902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>
                <a:off x="2692290" y="3074683"/>
                <a:ext cx="612000" cy="112666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8" name="Rounded Rectangle 27"/>
              <p:cNvSpPr/>
              <p:nvPr/>
            </p:nvSpPr>
            <p:spPr>
              <a:xfrm>
                <a:off x="283328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Rounded Rectangle 28"/>
              <p:cNvSpPr/>
              <p:nvPr/>
            </p:nvSpPr>
            <p:spPr>
              <a:xfrm>
                <a:off x="295750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308172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4812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2000" dirty="0" smtClean="0"/>
              <a:t>Teorisasi politik selalu mengalami pergeseran dalam dimensi dikotomik: Antara Negara-Masyarakat</a:t>
            </a:r>
          </a:p>
          <a:p>
            <a:endParaRPr lang="id-ID" dirty="0"/>
          </a:p>
          <a:p>
            <a:pPr marL="4572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600" dirty="0" smtClean="0"/>
              <a:t>Dikotomi Negara-Masyarakat</a:t>
            </a:r>
            <a:endParaRPr lang="id-ID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083535"/>
              </p:ext>
            </p:extLst>
          </p:nvPr>
        </p:nvGraphicFramePr>
        <p:xfrm>
          <a:off x="1547664" y="2625756"/>
          <a:ext cx="6096000" cy="113412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32000"/>
                <a:gridCol w="2032000"/>
                <a:gridCol w="2032000"/>
              </a:tblGrid>
              <a:tr h="567063"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id-ID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T="34290" marB="34290"/>
                </a:tc>
              </a:tr>
              <a:tr h="567063"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T="34290" marB="34290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95536" y="2814669"/>
            <a:ext cx="936104" cy="2700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accent6">
                    <a:lumMod val="50000"/>
                  </a:schemeClr>
                </a:solidFill>
              </a:rPr>
              <a:t>State</a:t>
            </a:r>
            <a:endParaRPr lang="id-ID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5536" y="3381840"/>
            <a:ext cx="936104" cy="2700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accent6">
                    <a:lumMod val="50000"/>
                  </a:schemeClr>
                </a:solidFill>
              </a:rPr>
              <a:t>Society</a:t>
            </a:r>
            <a:endParaRPr lang="id-ID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Explosion 2 7"/>
          <p:cNvSpPr/>
          <p:nvPr/>
        </p:nvSpPr>
        <p:spPr>
          <a:xfrm>
            <a:off x="1331640" y="3219823"/>
            <a:ext cx="2664296" cy="1026113"/>
          </a:xfrm>
          <a:prstGeom prst="irregularSeal2">
            <a:avLst/>
          </a:prstGeom>
          <a:solidFill>
            <a:srgbClr val="5BBDA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accent6">
                    <a:lumMod val="50000"/>
                  </a:schemeClr>
                </a:solidFill>
              </a:rPr>
              <a:t>Teori modernis</a:t>
            </a:r>
            <a:endParaRPr lang="id-ID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Explosion 2 11"/>
          <p:cNvSpPr/>
          <p:nvPr/>
        </p:nvSpPr>
        <p:spPr>
          <a:xfrm>
            <a:off x="3347864" y="2139702"/>
            <a:ext cx="2736304" cy="1080120"/>
          </a:xfrm>
          <a:prstGeom prst="irregularSeal2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Teori Otoriter</a:t>
            </a:r>
            <a:endParaRPr lang="id-ID" dirty="0"/>
          </a:p>
        </p:txBody>
      </p:sp>
      <p:sp>
        <p:nvSpPr>
          <p:cNvPr id="13" name="Explosion 2 12"/>
          <p:cNvSpPr/>
          <p:nvPr/>
        </p:nvSpPr>
        <p:spPr>
          <a:xfrm>
            <a:off x="5508104" y="3084806"/>
            <a:ext cx="2448272" cy="1161129"/>
          </a:xfrm>
          <a:prstGeom prst="irregularSeal2">
            <a:avLst/>
          </a:prstGeom>
          <a:solidFill>
            <a:srgbClr val="5BBDA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accent6">
                    <a:lumMod val="50000"/>
                  </a:schemeClr>
                </a:solidFill>
              </a:rPr>
              <a:t>Teori Transisi</a:t>
            </a:r>
            <a:endParaRPr lang="id-ID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07704" y="4380951"/>
            <a:ext cx="1296144" cy="2700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accent6">
                    <a:lumMod val="50000"/>
                  </a:schemeClr>
                </a:solidFill>
              </a:rPr>
              <a:t>1950-an</a:t>
            </a:r>
            <a:endParaRPr lang="id-ID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123184" y="4380351"/>
            <a:ext cx="936104" cy="2700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067944" y="4380351"/>
            <a:ext cx="1296144" cy="2700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accent6">
                    <a:lumMod val="50000"/>
                  </a:schemeClr>
                </a:solidFill>
              </a:rPr>
              <a:t>1970-an</a:t>
            </a:r>
            <a:endParaRPr lang="id-ID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60682" y="4424280"/>
            <a:ext cx="1296144" cy="2700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accent6">
                    <a:lumMod val="50000"/>
                  </a:schemeClr>
                </a:solidFill>
              </a:rPr>
              <a:t>1990-an</a:t>
            </a:r>
            <a:endParaRPr lang="id-ID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06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1551" y="1275606"/>
            <a:ext cx="8407893" cy="3510390"/>
          </a:xfrm>
        </p:spPr>
        <p:txBody>
          <a:bodyPr/>
          <a:lstStyle/>
          <a:p>
            <a:pPr marL="45720" indent="0">
              <a:buNone/>
            </a:pPr>
            <a:r>
              <a:rPr lang="id-ID" sz="1600" dirty="0" smtClean="0"/>
              <a:t>Secara konseptual terdapat 4 varian teori negara: Teori negara otonom (yang serba negara), Teori negara liberal (serba Individual), Teori negara instrumentalis, dan Teori Negara otonomi relatif.</a:t>
            </a:r>
            <a:endParaRPr lang="id-ID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Varian teori negara</a:t>
            </a:r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3707904" y="3111812"/>
            <a:ext cx="1224136" cy="864096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Down Arrow 5"/>
          <p:cNvSpPr/>
          <p:nvPr/>
        </p:nvSpPr>
        <p:spPr>
          <a:xfrm rot="10800000">
            <a:off x="4067944" y="2733769"/>
            <a:ext cx="504056" cy="378042"/>
          </a:xfrm>
          <a:prstGeom prst="down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Down Arrow 6"/>
          <p:cNvSpPr/>
          <p:nvPr/>
        </p:nvSpPr>
        <p:spPr>
          <a:xfrm rot="16200000">
            <a:off x="4989576" y="3291831"/>
            <a:ext cx="378042" cy="504056"/>
          </a:xfrm>
          <a:prstGeom prst="down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Down Arrow 7"/>
          <p:cNvSpPr/>
          <p:nvPr/>
        </p:nvSpPr>
        <p:spPr>
          <a:xfrm rot="5400000">
            <a:off x="3266855" y="3291832"/>
            <a:ext cx="378042" cy="504056"/>
          </a:xfrm>
          <a:prstGeom prst="down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Down Arrow 8"/>
          <p:cNvSpPr/>
          <p:nvPr/>
        </p:nvSpPr>
        <p:spPr>
          <a:xfrm>
            <a:off x="4051442" y="3975907"/>
            <a:ext cx="504056" cy="378042"/>
          </a:xfrm>
          <a:prstGeom prst="down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1115616" y="3273828"/>
            <a:ext cx="1728192" cy="5400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accent6">
                    <a:lumMod val="50000"/>
                  </a:schemeClr>
                </a:solidFill>
              </a:rPr>
              <a:t>Negara </a:t>
            </a:r>
            <a:endParaRPr lang="id-ID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id-ID" dirty="0" smtClean="0">
                <a:solidFill>
                  <a:schemeClr val="accent6">
                    <a:lumMod val="50000"/>
                  </a:schemeClr>
                </a:solidFill>
              </a:rPr>
              <a:t>Instrumental</a:t>
            </a:r>
            <a:endParaRPr lang="id-ID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940152" y="3219822"/>
            <a:ext cx="1203920" cy="5940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accent6">
                    <a:lumMod val="50000"/>
                  </a:schemeClr>
                </a:solidFill>
              </a:rPr>
              <a:t>Otonomi Relatif </a:t>
            </a:r>
            <a:endParaRPr lang="id-ID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55876" y="2139702"/>
            <a:ext cx="1836204" cy="504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accent6">
                    <a:lumMod val="50000"/>
                  </a:schemeClr>
                </a:solidFill>
              </a:rPr>
              <a:t>Negara Otonom (Serba Negara)</a:t>
            </a:r>
            <a:endParaRPr lang="id-ID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59832" y="4443958"/>
            <a:ext cx="2736304" cy="504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accent6">
                    <a:lumMod val="50000"/>
                  </a:schemeClr>
                </a:solidFill>
              </a:rPr>
              <a:t>Liberal (Serba </a:t>
            </a:r>
            <a:r>
              <a:rPr lang="id-ID" dirty="0" smtClean="0">
                <a:solidFill>
                  <a:schemeClr val="accent6">
                    <a:lumMod val="50000"/>
                  </a:schemeClr>
                </a:solidFill>
              </a:rPr>
              <a:t>Individual</a:t>
            </a:r>
            <a:r>
              <a:rPr lang="id-ID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  <a:endParaRPr lang="id-ID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65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0000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2AEB8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2220</TotalTime>
  <Words>595</Words>
  <Application>Microsoft Office PowerPoint</Application>
  <PresentationFormat>On-screen Show (16:9)</PresentationFormat>
  <Paragraphs>100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Dikotomi Negara-Masyarakat</vt:lpstr>
      <vt:lpstr>Varian teori negara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user</cp:lastModifiedBy>
  <cp:revision>133</cp:revision>
  <dcterms:created xsi:type="dcterms:W3CDTF">2016-12-05T23:26:54Z</dcterms:created>
  <dcterms:modified xsi:type="dcterms:W3CDTF">2018-10-22T07:35:54Z</dcterms:modified>
</cp:coreProperties>
</file>