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7372488-810A-4F00-BD70-6D97FA159967}" type="datetimeFigureOut">
              <a:rPr lang="en-US" smtClean="0"/>
              <a:t>12/17/2018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9E9EC74-447C-4D51-A3D1-8136890692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dirty="0" smtClean="0"/>
              <a:t>PERBANDINGAN PEMILU DI INDONESIA (1999-2014)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FATIH GAMA  STPMD “APMD”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6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Pemilu</a:t>
            </a:r>
            <a:r>
              <a:rPr lang="en-US" dirty="0"/>
              <a:t> 1999-2014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74274702"/>
              </p:ext>
            </p:extLst>
          </p:nvPr>
        </p:nvGraphicFramePr>
        <p:xfrm>
          <a:off x="612775" y="1600200"/>
          <a:ext cx="8153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4429760">
                <a:tc>
                  <a:txBody>
                    <a:bodyPr/>
                    <a:lstStyle/>
                    <a:p>
                      <a:r>
                        <a:rPr lang="en-US" dirty="0" smtClean="0"/>
                        <a:t>Daerah </a:t>
                      </a:r>
                      <a:r>
                        <a:rPr lang="en-US" dirty="0" err="1" smtClean="0"/>
                        <a:t>Pemilihan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DPR :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Dati</a:t>
                      </a:r>
                      <a:r>
                        <a:rPr lang="en-US" baseline="0" dirty="0" smtClean="0"/>
                        <a:t> 1</a:t>
                      </a:r>
                    </a:p>
                    <a:p>
                      <a:r>
                        <a:rPr lang="en-US" baseline="0" dirty="0" smtClean="0"/>
                        <a:t>DPRD  I : Dati1</a:t>
                      </a:r>
                    </a:p>
                    <a:p>
                      <a:r>
                        <a:rPr lang="en-US" baseline="0" dirty="0" smtClean="0"/>
                        <a:t>DPRD II : Dari 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DPR = Prov.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bagian-bagian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provinsi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1: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2:</a:t>
                      </a:r>
                    </a:p>
                    <a:p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r>
                        <a:rPr lang="en-US" baseline="0" dirty="0" err="1" smtClean="0"/>
                        <a:t>Penetapan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oleh</a:t>
                      </a:r>
                      <a:r>
                        <a:rPr lang="en-US" baseline="0" dirty="0" smtClean="0"/>
                        <a:t> KPU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DPR = Prov.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bagian-bagian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provinsi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1: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2:</a:t>
                      </a:r>
                    </a:p>
                    <a:p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.</a:t>
                      </a:r>
                    </a:p>
                    <a:p>
                      <a:r>
                        <a:rPr lang="en-US" dirty="0" err="1" smtClean="0"/>
                        <a:t>Penetapan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DPR (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UU </a:t>
                      </a:r>
                      <a:r>
                        <a:rPr lang="en-US" dirty="0" err="1" smtClean="0"/>
                        <a:t>Pemilu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DPR = Prov.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bagian-bagian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provinsi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1: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kabupten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baseline="0" dirty="0" err="1" smtClean="0"/>
                        <a:t>kota</a:t>
                      </a:r>
                      <a:endParaRPr lang="en-US" baseline="0" dirty="0" smtClean="0"/>
                    </a:p>
                    <a:p>
                      <a:r>
                        <a:rPr lang="en-US" baseline="0" dirty="0" err="1" smtClean="0"/>
                        <a:t>Dapil</a:t>
                      </a:r>
                      <a:r>
                        <a:rPr lang="en-US" baseline="0" dirty="0" smtClean="0"/>
                        <a:t> DPRD 2:</a:t>
                      </a:r>
                    </a:p>
                    <a:p>
                      <a:r>
                        <a:rPr lang="en-US" baseline="0" dirty="0" err="1" smtClean="0"/>
                        <a:t>Kecamatan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gabungan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Kecamatan</a:t>
                      </a:r>
                      <a:endParaRPr lang="en-US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Penetapan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Dapil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DPR (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UU </a:t>
                      </a:r>
                      <a:r>
                        <a:rPr lang="en-US" dirty="0" err="1" smtClean="0"/>
                        <a:t>Pemilu</a:t>
                      </a:r>
                      <a:r>
                        <a:rPr lang="en-US" dirty="0" smtClean="0"/>
                        <a:t>)</a:t>
                      </a:r>
                      <a:endParaRPr lang="en-US" baseline="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304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Pemilu</a:t>
            </a:r>
            <a:r>
              <a:rPr lang="en-US" dirty="0"/>
              <a:t> 1999-2014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62154206"/>
              </p:ext>
            </p:extLst>
          </p:nvPr>
        </p:nvGraphicFramePr>
        <p:xfrm>
          <a:off x="381001" y="1600200"/>
          <a:ext cx="8534398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652"/>
                <a:gridCol w="1674975"/>
                <a:gridCol w="1674975"/>
                <a:gridCol w="1805916"/>
                <a:gridCol w="1706880"/>
              </a:tblGrid>
              <a:tr h="35936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2746944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Penyelenggara</a:t>
                      </a:r>
                      <a:endParaRPr lang="en-US" dirty="0" smtClean="0"/>
                    </a:p>
                    <a:p>
                      <a:r>
                        <a:rPr lang="en-US" dirty="0" err="1" smtClean="0"/>
                        <a:t>Pemilu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KPU: </a:t>
                      </a:r>
                      <a:r>
                        <a:rPr lang="en-US" dirty="0" err="1" smtClean="0"/>
                        <a:t>Unsur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pemerintah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perwakilan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partai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politik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peserta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pemilu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KPU: </a:t>
                      </a:r>
                      <a:r>
                        <a:rPr lang="en-US" dirty="0" err="1" smtClean="0"/>
                        <a:t>dipilih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proses </a:t>
                      </a:r>
                      <a:r>
                        <a:rPr lang="en-US" dirty="0" err="1" smtClean="0"/>
                        <a:t>seleksi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DPR yang </a:t>
                      </a:r>
                      <a:r>
                        <a:rPr lang="en-US" baseline="0" dirty="0" err="1" smtClean="0"/>
                        <a:t>memilih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akhir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nama-nama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anggota</a:t>
                      </a:r>
                      <a:r>
                        <a:rPr lang="en-US" baseline="0" dirty="0" smtClean="0"/>
                        <a:t> KPU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KPU: </a:t>
                      </a:r>
                      <a:r>
                        <a:rPr lang="en-US" dirty="0" err="1" smtClean="0"/>
                        <a:t>dipilih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proses </a:t>
                      </a:r>
                      <a:r>
                        <a:rPr lang="en-US" dirty="0" err="1" smtClean="0"/>
                        <a:t>seleksi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DPR yang </a:t>
                      </a:r>
                      <a:r>
                        <a:rPr lang="en-US" baseline="0" dirty="0" err="1" smtClean="0"/>
                        <a:t>memilih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akhir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nama-nama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anggota</a:t>
                      </a:r>
                      <a:r>
                        <a:rPr lang="en-US" baseline="0" dirty="0" smtClean="0"/>
                        <a:t> KPU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KPU: </a:t>
                      </a:r>
                      <a:r>
                        <a:rPr lang="en-US" dirty="0" err="1" smtClean="0"/>
                        <a:t>dipilih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melalui</a:t>
                      </a:r>
                      <a:r>
                        <a:rPr lang="en-US" dirty="0" smtClean="0"/>
                        <a:t> proses </a:t>
                      </a:r>
                      <a:r>
                        <a:rPr lang="en-US" dirty="0" err="1" smtClean="0"/>
                        <a:t>seleksi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oleh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presiden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DPR yang </a:t>
                      </a:r>
                      <a:r>
                        <a:rPr lang="en-US" baseline="0" dirty="0" err="1" smtClean="0"/>
                        <a:t>memilih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serta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menentukan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hasil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akhir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nama-nama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anggota</a:t>
                      </a:r>
                      <a:r>
                        <a:rPr lang="en-US" baseline="0" dirty="0" smtClean="0"/>
                        <a:t> KPU</a:t>
                      </a:r>
                      <a:endParaRPr lang="en-US" dirty="0" smtClean="0"/>
                    </a:p>
                  </a:txBody>
                  <a:tcPr/>
                </a:tc>
              </a:tr>
              <a:tr h="886111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Sistem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Pemilu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Proporsional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daftar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calon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tertutup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Proporsional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daftar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calon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terbuka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Proporsional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daftar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calon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terbuka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Proporsional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daftar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calon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terbuka</a:t>
                      </a:r>
                      <a:endParaRPr lang="en-US" dirty="0" smtClean="0"/>
                    </a:p>
                  </a:txBody>
                  <a:tcPr/>
                </a:tc>
              </a:tr>
              <a:tr h="1417778">
                <a:tc>
                  <a:txBody>
                    <a:bodyPr/>
                    <a:lstStyle/>
                    <a:p>
                      <a:r>
                        <a:rPr lang="en-US" dirty="0" smtClean="0"/>
                        <a:t>Cara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Pemberian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Suara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Mencoblos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lambang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partai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Mencoblos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nama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atau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lambang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partai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Mencontreng</a:t>
                      </a:r>
                      <a:r>
                        <a:rPr lang="en-US" baseline="0" dirty="0" smtClean="0"/>
                        <a:t> 1x </a:t>
                      </a:r>
                      <a:r>
                        <a:rPr lang="en-US" baseline="0" dirty="0" err="1" smtClean="0"/>
                        <a:t>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lambang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partai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calon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Mencoblos</a:t>
                      </a:r>
                      <a:r>
                        <a:rPr lang="en-US" baseline="0" dirty="0" smtClean="0"/>
                        <a:t> 1x  </a:t>
                      </a:r>
                      <a:r>
                        <a:rPr lang="en-US" baseline="0" dirty="0" err="1" smtClean="0"/>
                        <a:t>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lambang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partai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atau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nama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calon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02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Pemilu</a:t>
            </a:r>
            <a:r>
              <a:rPr lang="en-US" dirty="0" smtClean="0"/>
              <a:t> 1999-2014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513466095"/>
              </p:ext>
            </p:extLst>
          </p:nvPr>
        </p:nvGraphicFramePr>
        <p:xfrm>
          <a:off x="612775" y="1600200"/>
          <a:ext cx="81534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ASPEK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2014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Kursi</a:t>
                      </a:r>
                      <a:r>
                        <a:rPr lang="en-US" baseline="0" dirty="0" smtClean="0"/>
                        <a:t> di DPR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 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Jumlah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kursi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r>
                        <a:rPr lang="en-US" baseline="0" dirty="0" smtClean="0"/>
                        <a:t>    500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462 </a:t>
                      </a:r>
                      <a:r>
                        <a:rPr lang="en-US" baseline="0" dirty="0" err="1" smtClean="0"/>
                        <a:t>dipilih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melalui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pemilu</a:t>
                      </a:r>
                      <a:endParaRPr lang="en-US" baseline="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38 </a:t>
                      </a:r>
                      <a:r>
                        <a:rPr lang="en-US" baseline="0" dirty="0" err="1" smtClean="0"/>
                        <a:t>diangkat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melalui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Fraksi</a:t>
                      </a:r>
                      <a:r>
                        <a:rPr lang="en-US" baseline="0" dirty="0" smtClean="0"/>
                        <a:t> ABRI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 550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Fraksi</a:t>
                      </a:r>
                      <a:r>
                        <a:rPr lang="en-US" dirty="0" smtClean="0"/>
                        <a:t> ABRI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dihapus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 560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Fraksi</a:t>
                      </a:r>
                      <a:r>
                        <a:rPr lang="en-US" dirty="0" smtClean="0"/>
                        <a:t> ABRI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dihapus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 560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Fraksi</a:t>
                      </a:r>
                      <a:r>
                        <a:rPr lang="en-US" dirty="0" smtClean="0"/>
                        <a:t> ABRI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en-US" dirty="0" smtClean="0"/>
                        <a:t>    </a:t>
                      </a:r>
                      <a:r>
                        <a:rPr lang="en-US" dirty="0" err="1" smtClean="0"/>
                        <a:t>dihapus</a:t>
                      </a:r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baseline="0" dirty="0" smtClean="0"/>
                        <a:t> di DPRD </a:t>
                      </a:r>
                      <a:r>
                        <a:rPr lang="en-US" baseline="0" dirty="0" err="1" smtClean="0"/>
                        <a:t>Provinsi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45-100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10 %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F-ABRI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35-100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35-100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35-100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Jumlah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di DPRD </a:t>
                      </a:r>
                      <a:r>
                        <a:rPr lang="en-US" dirty="0" err="1" smtClean="0"/>
                        <a:t>Kab</a:t>
                      </a:r>
                      <a:r>
                        <a:rPr lang="en-US" dirty="0" smtClean="0"/>
                        <a:t>./Kota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20-45 </a:t>
                      </a:r>
                      <a:r>
                        <a:rPr lang="en-US" dirty="0" err="1" smtClean="0"/>
                        <a:t>kusi</a:t>
                      </a:r>
                      <a:endParaRPr lang="en-US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dirty="0" smtClean="0"/>
                        <a:t>10 % </a:t>
                      </a:r>
                      <a:r>
                        <a:rPr lang="en-US" dirty="0" err="1" smtClean="0"/>
                        <a:t>untuk</a:t>
                      </a:r>
                      <a:r>
                        <a:rPr lang="en-US" dirty="0" smtClean="0"/>
                        <a:t> F-ABRI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20-45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baseline="0" dirty="0" smtClean="0"/>
                        <a:t>20-50 </a:t>
                      </a:r>
                      <a:r>
                        <a:rPr lang="en-US" baseline="0" dirty="0" err="1" smtClean="0"/>
                        <a:t>kursi</a:t>
                      </a:r>
                      <a:endParaRPr lang="en-US" baseline="0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US" dirty="0" smtClean="0"/>
                        <a:t>20-50 </a:t>
                      </a:r>
                      <a:r>
                        <a:rPr lang="en-US" dirty="0" err="1" smtClean="0"/>
                        <a:t>kursi</a:t>
                      </a:r>
                      <a:endParaRPr lang="en-US" dirty="0" smtClean="0"/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dirty="0" err="1" smtClean="0"/>
                        <a:t>Kursi</a:t>
                      </a:r>
                      <a:r>
                        <a:rPr lang="en-US" dirty="0" smtClean="0"/>
                        <a:t> F-ABRI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dihapus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853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222</TotalTime>
  <Words>365</Words>
  <Application>Microsoft Office PowerPoint</Application>
  <PresentationFormat>On-screen Show (4:3)</PresentationFormat>
  <Paragraphs>90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PERBANDINGAN PEMILU DI INDONESIA (1999-2014)</vt:lpstr>
      <vt:lpstr>Pemilu 1999-2014</vt:lpstr>
      <vt:lpstr>Pemilu 1999-2014</vt:lpstr>
      <vt:lpstr>Pemilu 1999-2014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PERBANDINGAN PEMILU DI INDONESIA (1999-2014)</dc:title>
  <dc:creator>ismail - [2010]</dc:creator>
  <cp:lastModifiedBy>user</cp:lastModifiedBy>
  <cp:revision>9</cp:revision>
  <dcterms:created xsi:type="dcterms:W3CDTF">2016-12-19T09:45:18Z</dcterms:created>
  <dcterms:modified xsi:type="dcterms:W3CDTF">2018-12-17T05:50:52Z</dcterms:modified>
</cp:coreProperties>
</file>