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E470A2-FA5D-43E6-88B4-94830B3B590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90599"/>
          </a:xfrm>
        </p:spPr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7696200" cy="4191000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mempunyai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pengertian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dekat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moral.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Moral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Bahasa</a:t>
            </a:r>
            <a:r>
              <a:rPr lang="en-US" dirty="0" smtClean="0">
                <a:solidFill>
                  <a:schemeClr val="tx1"/>
                </a:solidFill>
              </a:rPr>
              <a:t> Latin </a:t>
            </a:r>
            <a:r>
              <a:rPr lang="en-US" i="1" dirty="0" err="1" smtClean="0">
                <a:solidFill>
                  <a:schemeClr val="tx1"/>
                </a:solidFill>
              </a:rPr>
              <a:t>mos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jamaknya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mores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artinya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kebiasaan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adat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KBI 1988 </a:t>
            </a:r>
            <a:r>
              <a:rPr lang="en-US" i="1" dirty="0" smtClean="0">
                <a:solidFill>
                  <a:schemeClr val="tx1"/>
                </a:solidFill>
              </a:rPr>
              <a:t>mores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berarti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kebiasaan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Jadi</a:t>
            </a:r>
            <a:r>
              <a:rPr lang="en-US" dirty="0" smtClean="0">
                <a:solidFill>
                  <a:schemeClr val="tx1"/>
                </a:solidFill>
              </a:rPr>
              <a:t> moral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makna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hampir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yakni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kebiasaan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361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1676400"/>
            <a:ext cx="4800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6178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Perbedaan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moral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Di </a:t>
            </a:r>
            <a:r>
              <a:rPr lang="en-US" sz="2800" dirty="0" err="1" smtClean="0"/>
              <a:t>awal</a:t>
            </a:r>
            <a:r>
              <a:rPr lang="en-US" sz="2800" dirty="0" smtClean="0"/>
              <a:t> </a:t>
            </a:r>
            <a:r>
              <a:rPr lang="en-US" sz="2800" dirty="0" err="1" smtClean="0"/>
              <a:t>tadi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lihat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moral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kesamaan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moral (</a:t>
            </a:r>
            <a:r>
              <a:rPr lang="en-US" sz="2800" dirty="0" err="1" smtClean="0"/>
              <a:t>Mufid</a:t>
            </a:r>
            <a:r>
              <a:rPr lang="en-US" sz="2800" dirty="0" smtClean="0"/>
              <a:t>, 2015: 180):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condong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buruk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cenderung</a:t>
            </a:r>
            <a:r>
              <a:rPr lang="en-US" sz="2800" dirty="0" smtClean="0"/>
              <a:t> </a:t>
            </a:r>
            <a:r>
              <a:rPr lang="en-US" sz="2800" dirty="0" err="1" smtClean="0"/>
              <a:t>termaktub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etik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Moralitas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sifat</a:t>
            </a:r>
            <a:r>
              <a:rPr lang="en-US" sz="2800" dirty="0" smtClean="0"/>
              <a:t> moral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berkenaan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buruk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moral: 1)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=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dasarnya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berbuat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siapa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; 2)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,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kesamaan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mempertimbangkan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orang lain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908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moralnya</a:t>
            </a:r>
            <a:r>
              <a:rPr lang="en-US" dirty="0" smtClean="0"/>
              <a:t>,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/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moral.</a:t>
            </a:r>
          </a:p>
          <a:p>
            <a:pPr algn="just"/>
            <a:r>
              <a:rPr lang="en-US" dirty="0" smtClean="0"/>
              <a:t>Moral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moral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mengambang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dikukuhkan</a:t>
            </a:r>
            <a:r>
              <a:rPr lang="en-US" dirty="0" smtClean="0"/>
              <a:t>, </a:t>
            </a:r>
            <a:r>
              <a:rPr lang="en-US" dirty="0" err="1" smtClean="0"/>
              <a:t>diungkapkan</a:t>
            </a:r>
            <a:r>
              <a:rPr lang="en-US" dirty="0" smtClean="0"/>
              <a:t>, </a:t>
            </a:r>
            <a:r>
              <a:rPr lang="en-US" dirty="0" err="1" smtClean="0"/>
              <a:t>dilembagakan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moralitas</a:t>
            </a:r>
            <a:r>
              <a:rPr lang="en-US" dirty="0" smtClean="0"/>
              <a:t>.   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099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2800" b="1" dirty="0" err="1" smtClean="0"/>
              <a:t>Perbedaan</a:t>
            </a:r>
            <a:r>
              <a:rPr lang="en-US" sz="2800" b="1" dirty="0" smtClean="0"/>
              <a:t> moral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hukum</a:t>
            </a:r>
            <a:r>
              <a:rPr lang="en-US" sz="2800" b="1" dirty="0" smtClean="0"/>
              <a:t> </a:t>
            </a:r>
            <a:br>
              <a:rPr lang="en-US" sz="2800" b="1" dirty="0" smtClean="0"/>
            </a:br>
            <a:r>
              <a:rPr lang="en-US" sz="2800" dirty="0" smtClean="0"/>
              <a:t>(</a:t>
            </a:r>
            <a:r>
              <a:rPr lang="en-US" sz="2800" dirty="0" err="1" smtClean="0"/>
              <a:t>Mufid</a:t>
            </a:r>
            <a:r>
              <a:rPr lang="en-US" sz="2800" dirty="0" smtClean="0"/>
              <a:t>, 2015: 179-180)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objektif</a:t>
            </a:r>
            <a:r>
              <a:rPr lang="en-US" sz="2800" dirty="0" smtClean="0"/>
              <a:t> </a:t>
            </a:r>
            <a:r>
              <a:rPr lang="en-US" sz="2800" dirty="0" err="1" smtClean="0"/>
              <a:t>karenanya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dituliskan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disusun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kitab</a:t>
            </a:r>
            <a:r>
              <a:rPr lang="en-US" sz="2800" dirty="0" smtClean="0"/>
              <a:t> UU.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kepastian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Norma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subjektif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akibatnya</a:t>
            </a:r>
            <a:r>
              <a:rPr lang="en-US" sz="2800" dirty="0" smtClean="0"/>
              <a:t> </a:t>
            </a:r>
            <a:r>
              <a:rPr lang="en-US" sz="2800" dirty="0" err="1" smtClean="0"/>
              <a:t>seringkali</a:t>
            </a:r>
            <a:r>
              <a:rPr lang="en-US" sz="2800" dirty="0" smtClean="0"/>
              <a:t> </a:t>
            </a:r>
            <a:r>
              <a:rPr lang="en-US" sz="2800" dirty="0" err="1" smtClean="0"/>
              <a:t>diganggu</a:t>
            </a:r>
            <a:r>
              <a:rPr lang="en-US" sz="2800" dirty="0" smtClean="0"/>
              <a:t> </a:t>
            </a:r>
            <a:r>
              <a:rPr lang="en-US" sz="2800" dirty="0" err="1" smtClean="0"/>
              <a:t>pertanyaan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menginginkan</a:t>
            </a:r>
            <a:r>
              <a:rPr lang="en-US" sz="2800" dirty="0" smtClean="0"/>
              <a:t> </a:t>
            </a:r>
            <a:r>
              <a:rPr lang="en-US" sz="2800" dirty="0" err="1" smtClean="0"/>
              <a:t>kejelasan</a:t>
            </a:r>
            <a:r>
              <a:rPr lang="en-US" sz="2800" dirty="0" smtClean="0"/>
              <a:t>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etis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tidaknya</a:t>
            </a:r>
            <a:r>
              <a:rPr lang="en-US" sz="28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membatasi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lingkupnya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tingkah</a:t>
            </a:r>
            <a:r>
              <a:rPr lang="en-US" sz="2800" dirty="0" smtClean="0"/>
              <a:t> </a:t>
            </a:r>
            <a:r>
              <a:rPr lang="en-US" sz="2800" dirty="0" err="1" smtClean="0"/>
              <a:t>laku</a:t>
            </a:r>
            <a:r>
              <a:rPr lang="en-US" sz="2800" dirty="0" smtClean="0"/>
              <a:t> </a:t>
            </a:r>
            <a:r>
              <a:rPr lang="en-US" sz="2800" dirty="0" err="1" smtClean="0"/>
              <a:t>lahiriah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Moralitas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bathin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Sanksi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biasanya</a:t>
            </a:r>
            <a:r>
              <a:rPr lang="en-US" sz="2800" dirty="0" smtClean="0"/>
              <a:t> </a:t>
            </a:r>
            <a:r>
              <a:rPr lang="en-US" sz="2800" dirty="0" err="1" smtClean="0"/>
              <a:t>dipaksakan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Sanksi</a:t>
            </a:r>
            <a:r>
              <a:rPr lang="en-US" sz="2800" dirty="0" smtClean="0"/>
              <a:t> moral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hati</a:t>
            </a:r>
            <a:r>
              <a:rPr lang="en-US" sz="2800" dirty="0" smtClean="0"/>
              <a:t> </a:t>
            </a:r>
            <a:r>
              <a:rPr lang="en-US" sz="2800" dirty="0" err="1" smtClean="0"/>
              <a:t>nurani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tenang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dasarnya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kehendak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Moralitas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diubah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5159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etiket</a:t>
            </a:r>
            <a:r>
              <a:rPr lang="en-US" sz="3200" dirty="0" smtClean="0"/>
              <a:t> (</a:t>
            </a:r>
            <a:r>
              <a:rPr lang="en-US" sz="3200" dirty="0" err="1" smtClean="0"/>
              <a:t>Mufid</a:t>
            </a:r>
            <a:r>
              <a:rPr lang="en-US" sz="3200" dirty="0" smtClean="0"/>
              <a:t>, 2015: 177)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en-US" sz="2800" dirty="0" err="1" smtClean="0"/>
              <a:t>Persamaannya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normatif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Perbedaannya</a:t>
            </a:r>
            <a:r>
              <a:rPr lang="en-US" sz="2800" dirty="0" smtClean="0"/>
              <a:t>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 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tepat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bertindak</a:t>
            </a:r>
            <a:r>
              <a:rPr lang="en-US" sz="2800" dirty="0" smtClean="0"/>
              <a:t>.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norma</a:t>
            </a:r>
            <a:r>
              <a:rPr lang="en-US" sz="2800" dirty="0" smtClean="0"/>
              <a:t>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</a:t>
            </a:r>
            <a:r>
              <a:rPr lang="en-US" sz="2800" dirty="0" smtClean="0"/>
              <a:t>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ya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endParaRPr lang="en-US" sz="2800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9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berlaku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pergaulan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, </a:t>
            </a:r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berlaku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orang lain. </a:t>
            </a:r>
            <a:r>
              <a:rPr lang="en-US" sz="2800" dirty="0" err="1" smtClean="0"/>
              <a:t>Sementara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orang lain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relatif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arti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keragaman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menafsirkan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.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jauh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mutlak</a:t>
            </a:r>
            <a:r>
              <a:rPr lang="en-US" sz="2800" dirty="0" smtClean="0"/>
              <a:t>,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universal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tawar</a:t>
            </a:r>
            <a:r>
              <a:rPr lang="en-US" sz="2800" dirty="0" smtClean="0"/>
              <a:t> </a:t>
            </a:r>
            <a:r>
              <a:rPr lang="en-US" sz="2800" dirty="0" err="1" smtClean="0"/>
              <a:t>menawar</a:t>
            </a:r>
            <a:r>
              <a:rPr lang="en-US" sz="2800" dirty="0" smtClean="0"/>
              <a:t>. </a:t>
            </a:r>
          </a:p>
          <a:p>
            <a:pPr marL="0" indent="0" algn="just">
              <a:buNone/>
            </a:pPr>
            <a:r>
              <a:rPr lang="en-US" sz="2800" dirty="0" smtClean="0"/>
              <a:t>4.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segi</a:t>
            </a:r>
            <a:r>
              <a:rPr lang="en-US" sz="2800" dirty="0" smtClean="0"/>
              <a:t> </a:t>
            </a:r>
            <a:r>
              <a:rPr lang="en-US" sz="2800" dirty="0" err="1" smtClean="0"/>
              <a:t>lahiriah</a:t>
            </a:r>
            <a:r>
              <a:rPr lang="en-US" sz="2800" dirty="0" smtClean="0"/>
              <a:t> </a:t>
            </a:r>
            <a:r>
              <a:rPr lang="en-US" sz="2800" dirty="0" err="1" smtClean="0"/>
              <a:t>sementara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aspek</a:t>
            </a:r>
            <a:r>
              <a:rPr lang="en-US" sz="2800" dirty="0" smtClean="0"/>
              <a:t> internal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.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etikat</a:t>
            </a:r>
            <a:r>
              <a:rPr lang="en-US" sz="2800" dirty="0" smtClean="0"/>
              <a:t> orang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munafik</a:t>
            </a:r>
            <a:r>
              <a:rPr lang="en-US" sz="2800" dirty="0" smtClean="0"/>
              <a:t>.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etis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kontradiktif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54065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agama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Mufid</a:t>
            </a:r>
            <a:r>
              <a:rPr lang="en-US" dirty="0" smtClean="0"/>
              <a:t>, 2015: 180)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agama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sanggup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fikiran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moral agama.</a:t>
            </a:r>
          </a:p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argumentasi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Agama </a:t>
            </a:r>
            <a:r>
              <a:rPr lang="en-US" dirty="0" err="1" smtClean="0"/>
              <a:t>menuntun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wahyu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agama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51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agama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agama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.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Keberagaman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memerhatikan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memerhatikan</a:t>
            </a:r>
            <a:r>
              <a:rPr lang="en-US" dirty="0" smtClean="0"/>
              <a:t> agama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55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Sistematika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3314700"/>
            <a:ext cx="1371600" cy="1104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Etika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600200" y="2667000"/>
            <a:ext cx="106680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752600" y="4419600"/>
            <a:ext cx="609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67000" y="1905000"/>
            <a:ext cx="15240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14600" y="4648200"/>
            <a:ext cx="15240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038600" y="3887932"/>
            <a:ext cx="83820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903518" y="4781550"/>
            <a:ext cx="973282" cy="1028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952999" y="2209800"/>
            <a:ext cx="1371601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Etika</a:t>
            </a:r>
            <a:r>
              <a:rPr lang="en-US" dirty="0" smtClean="0"/>
              <a:t> individual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167745" y="4781550"/>
            <a:ext cx="1156856" cy="1162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cxnSp>
        <p:nvCxnSpPr>
          <p:cNvPr id="18" name="Elbow Connector 17"/>
          <p:cNvCxnSpPr/>
          <p:nvPr/>
        </p:nvCxnSpPr>
        <p:spPr>
          <a:xfrm rot="5400000" flipH="1" flipV="1">
            <a:off x="6034088" y="4310063"/>
            <a:ext cx="1495425" cy="6096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086601" y="2057400"/>
            <a:ext cx="1904999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22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101</TotalTime>
  <Words>561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Etika dan Moral </vt:lpstr>
      <vt:lpstr>Perbedaan etika dan moral </vt:lpstr>
      <vt:lpstr>Moral dan Hukum</vt:lpstr>
      <vt:lpstr>Perbedaan moral dan hukum  (Mufid, 2015: 179-180) </vt:lpstr>
      <vt:lpstr>Etika dan etiket (Mufid, 2015: 177)</vt:lpstr>
      <vt:lpstr>PowerPoint Presentation</vt:lpstr>
      <vt:lpstr>Etika dan agama  (Mufid, 2015: 180)</vt:lpstr>
      <vt:lpstr>PowerPoint Presentation</vt:lpstr>
      <vt:lpstr>Sistematika etika</vt:lpstr>
      <vt:lpstr>PowerPoint Presentation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dan Moral</dc:title>
  <dc:creator>BU FAJAR</dc:creator>
  <cp:lastModifiedBy>BU FAJAR</cp:lastModifiedBy>
  <cp:revision>10</cp:revision>
  <dcterms:created xsi:type="dcterms:W3CDTF">2018-10-07T01:24:51Z</dcterms:created>
  <dcterms:modified xsi:type="dcterms:W3CDTF">2019-10-06T03:05:13Z</dcterms:modified>
</cp:coreProperties>
</file>