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64C1-AF6C-4C0C-9931-D7E482FB0957}" type="datetimeFigureOut">
              <a:rPr lang="en-US" smtClean="0"/>
              <a:pPr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3AA7-794A-418F-9E5F-E0F921036F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64C1-AF6C-4C0C-9931-D7E482FB0957}" type="datetimeFigureOut">
              <a:rPr lang="en-US" smtClean="0"/>
              <a:pPr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3AA7-794A-418F-9E5F-E0F921036F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64C1-AF6C-4C0C-9931-D7E482FB0957}" type="datetimeFigureOut">
              <a:rPr lang="en-US" smtClean="0"/>
              <a:pPr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3AA7-794A-418F-9E5F-E0F921036F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64C1-AF6C-4C0C-9931-D7E482FB0957}" type="datetimeFigureOut">
              <a:rPr lang="en-US" smtClean="0"/>
              <a:pPr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3AA7-794A-418F-9E5F-E0F921036F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64C1-AF6C-4C0C-9931-D7E482FB0957}" type="datetimeFigureOut">
              <a:rPr lang="en-US" smtClean="0"/>
              <a:pPr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3AA7-794A-418F-9E5F-E0F921036F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64C1-AF6C-4C0C-9931-D7E482FB0957}" type="datetimeFigureOut">
              <a:rPr lang="en-US" smtClean="0"/>
              <a:pPr/>
              <a:t>12/20/2018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3AA7-794A-418F-9E5F-E0F921036F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64C1-AF6C-4C0C-9931-D7E482FB0957}" type="datetimeFigureOut">
              <a:rPr lang="en-US" smtClean="0"/>
              <a:pPr/>
              <a:t>12/20/2018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3AA7-794A-418F-9E5F-E0F921036F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64C1-AF6C-4C0C-9931-D7E482FB0957}" type="datetimeFigureOut">
              <a:rPr lang="en-US" smtClean="0"/>
              <a:pPr/>
              <a:t>12/20/2018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3AA7-794A-418F-9E5F-E0F921036F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64C1-AF6C-4C0C-9931-D7E482FB0957}" type="datetimeFigureOut">
              <a:rPr lang="en-US" smtClean="0"/>
              <a:pPr/>
              <a:t>12/20/2018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3AA7-794A-418F-9E5F-E0F921036F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64C1-AF6C-4C0C-9931-D7E482FB0957}" type="datetimeFigureOut">
              <a:rPr lang="en-US" smtClean="0"/>
              <a:pPr/>
              <a:t>12/20/2018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3AA7-794A-418F-9E5F-E0F921036F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64C1-AF6C-4C0C-9931-D7E482FB0957}" type="datetimeFigureOut">
              <a:rPr lang="en-US" smtClean="0"/>
              <a:pPr/>
              <a:t>12/20/2018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3AA7-794A-418F-9E5F-E0F921036F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464C1-AF6C-4C0C-9931-D7E482FB0957}" type="datetimeFigureOut">
              <a:rPr lang="en-US" smtClean="0"/>
              <a:pPr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63AA7-794A-418F-9E5F-E0F921036F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idsindonesia.or.id/strategi-dan-rencana-aksi-nasional-penanggulangan-hiv-dan-aids-tahun-2010-2014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12 </a:t>
            </a:r>
            <a:r>
              <a:rPr lang="en-US" dirty="0" err="1" smtClean="0"/>
              <a:t>Desember</a:t>
            </a:r>
            <a:r>
              <a:rPr lang="en-US" dirty="0" smtClean="0"/>
              <a:t> 2018</a:t>
            </a:r>
            <a:br>
              <a:rPr lang="en-US" dirty="0" smtClean="0"/>
            </a:b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UAS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Buatlah</a:t>
            </a:r>
            <a:r>
              <a:rPr lang="en-US" dirty="0" smtClean="0"/>
              <a:t> Essay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:</a:t>
            </a:r>
          </a:p>
          <a:p>
            <a:pPr marL="514350" indent="-514350">
              <a:buAutoNum type="alphaLcPeriod"/>
            </a:pPr>
            <a:r>
              <a:rPr lang="en-US" b="1" dirty="0" err="1" smtClean="0"/>
              <a:t>Kesehatan</a:t>
            </a:r>
            <a:endParaRPr lang="en-US" b="1" dirty="0" smtClean="0"/>
          </a:p>
          <a:p>
            <a:pPr marL="514350" indent="-514350">
              <a:buAutoNum type="alphaLcPeriod"/>
            </a:pPr>
            <a:r>
              <a:rPr lang="en-US" b="1" dirty="0" err="1" smtClean="0"/>
              <a:t>Pendidikan</a:t>
            </a:r>
            <a:endParaRPr lang="en-US" b="1" dirty="0" smtClean="0"/>
          </a:p>
          <a:p>
            <a:pPr marL="514350" indent="-514350">
              <a:buAutoNum type="alphaLcPeriod"/>
            </a:pPr>
            <a:r>
              <a:rPr lang="en-US" b="1" dirty="0" err="1" smtClean="0"/>
              <a:t>Transportasi</a:t>
            </a:r>
            <a:endParaRPr lang="en-US" b="1" dirty="0" smtClean="0"/>
          </a:p>
          <a:p>
            <a:pPr marL="514350" indent="-514350">
              <a:buAutoNum type="alphaLcPeriod"/>
            </a:pPr>
            <a:r>
              <a:rPr lang="en-US" b="1" dirty="0" err="1" smtClean="0"/>
              <a:t>Pelayanan</a:t>
            </a:r>
            <a:r>
              <a:rPr lang="en-US" b="1" dirty="0" smtClean="0"/>
              <a:t> </a:t>
            </a:r>
            <a:r>
              <a:rPr lang="en-US" b="1" dirty="0" err="1" smtClean="0"/>
              <a:t>Pemerintahan</a:t>
            </a:r>
            <a:endParaRPr lang="en-US" b="1" dirty="0" smtClean="0"/>
          </a:p>
          <a:p>
            <a:pPr marL="514350" indent="-514350"/>
            <a:r>
              <a:rPr lang="en-US" dirty="0" err="1" smtClean="0"/>
              <a:t>Buatlah</a:t>
            </a:r>
            <a:r>
              <a:rPr lang="en-US" dirty="0" smtClean="0"/>
              <a:t> </a:t>
            </a:r>
            <a:r>
              <a:rPr lang="en-US" dirty="0" err="1" smtClean="0"/>
              <a:t>Powerpoint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Presentasikan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Essay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Ujian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Semester </a:t>
            </a:r>
          </a:p>
          <a:p>
            <a:pPr marL="514350" indent="-514350"/>
            <a:r>
              <a:rPr lang="en-US" dirty="0" err="1" smtClean="0"/>
              <a:t>Tugas</a:t>
            </a:r>
            <a:r>
              <a:rPr lang="en-US" dirty="0" smtClean="0"/>
              <a:t> UAS Essay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kumpulkan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ujian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Ketentuan</a:t>
            </a:r>
            <a:r>
              <a:rPr lang="en-US" dirty="0" smtClean="0"/>
              <a:t>  Essay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Essay </a:t>
            </a:r>
            <a:r>
              <a:rPr lang="en-US" dirty="0" err="1" smtClean="0"/>
              <a:t>dibuat</a:t>
            </a:r>
            <a:r>
              <a:rPr lang="en-US" dirty="0" smtClean="0"/>
              <a:t> minimal 2500 </a:t>
            </a:r>
            <a:r>
              <a:rPr lang="en-US" dirty="0" err="1" smtClean="0"/>
              <a:t>kata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dirty="0" err="1" smtClean="0"/>
              <a:t>Referensi</a:t>
            </a:r>
            <a:r>
              <a:rPr lang="en-US" dirty="0" smtClean="0"/>
              <a:t> minimal 4 </a:t>
            </a:r>
            <a:r>
              <a:rPr lang="en-US" dirty="0" err="1" smtClean="0"/>
              <a:t>buku</a:t>
            </a:r>
            <a:r>
              <a:rPr lang="en-US" dirty="0" smtClean="0"/>
              <a:t> (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Jurnal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Refensi</a:t>
            </a:r>
            <a:r>
              <a:rPr lang="en-US" dirty="0" smtClean="0"/>
              <a:t> yang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kutip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website </a:t>
            </a:r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wordpress</a:t>
            </a:r>
            <a:endParaRPr lang="en-US" dirty="0" smtClean="0"/>
          </a:p>
          <a:p>
            <a:r>
              <a:rPr lang="en-US" b="1" dirty="0" err="1" smtClean="0"/>
              <a:t>Perkuliahan</a:t>
            </a:r>
            <a:r>
              <a:rPr lang="en-US" b="1" dirty="0" smtClean="0"/>
              <a:t> </a:t>
            </a:r>
            <a:r>
              <a:rPr lang="en-US" b="1" dirty="0" err="1" smtClean="0"/>
              <a:t>tanggal</a:t>
            </a:r>
            <a:r>
              <a:rPr lang="en-US" b="1" dirty="0" smtClean="0"/>
              <a:t> 3 </a:t>
            </a:r>
            <a:r>
              <a:rPr lang="en-US" b="1" dirty="0" err="1" smtClean="0"/>
              <a:t>Januari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10 </a:t>
            </a:r>
            <a:r>
              <a:rPr lang="en-US" b="1" dirty="0" err="1" smtClean="0"/>
              <a:t>Januari</a:t>
            </a:r>
            <a:r>
              <a:rPr lang="en-US" b="1" dirty="0" smtClean="0"/>
              <a:t> </a:t>
            </a:r>
            <a:r>
              <a:rPr lang="en-US" b="1" dirty="0" err="1" smtClean="0"/>
              <a:t>digunakan</a:t>
            </a:r>
            <a:r>
              <a:rPr lang="en-US" b="1" dirty="0" smtClean="0"/>
              <a:t>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progres</a:t>
            </a:r>
            <a:r>
              <a:rPr lang="en-US" b="1" dirty="0" smtClean="0"/>
              <a:t>/</a:t>
            </a:r>
            <a:r>
              <a:rPr lang="en-US" b="1" dirty="0" err="1" smtClean="0"/>
              <a:t>konsultasi</a:t>
            </a:r>
            <a:r>
              <a:rPr lang="en-US" b="1" dirty="0" smtClean="0"/>
              <a:t> </a:t>
            </a:r>
            <a:r>
              <a:rPr lang="en-US" b="1" dirty="0" err="1" smtClean="0"/>
              <a:t>terkait</a:t>
            </a:r>
            <a:r>
              <a:rPr lang="en-US" b="1" dirty="0" smtClean="0"/>
              <a:t> essay.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 Essay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599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000" dirty="0" smtClean="0"/>
              <a:t>TUGAS UAS-ESSAY</a:t>
            </a:r>
          </a:p>
          <a:p>
            <a:pPr algn="ctr">
              <a:buNone/>
            </a:pPr>
            <a:r>
              <a:rPr lang="en-US" sz="2000" dirty="0" smtClean="0"/>
              <a:t>JUDUL </a:t>
            </a:r>
            <a:r>
              <a:rPr lang="en-US" sz="2000" i="1" dirty="0" smtClean="0"/>
              <a:t>(DILEMATIKA PELAYAYANAN BPJS KESEHATAN)</a:t>
            </a:r>
          </a:p>
          <a:p>
            <a:pPr algn="ctr">
              <a:buNone/>
            </a:pPr>
            <a:endParaRPr lang="en-US" sz="2000" dirty="0"/>
          </a:p>
          <a:p>
            <a:pPr algn="ctr">
              <a:buNone/>
            </a:pPr>
            <a:r>
              <a:rPr lang="en-US" sz="2000" dirty="0" smtClean="0"/>
              <a:t>DISUSUN OLEH:</a:t>
            </a:r>
          </a:p>
          <a:p>
            <a:pPr algn="ctr">
              <a:buNone/>
            </a:pPr>
            <a:r>
              <a:rPr lang="en-US" sz="2000" dirty="0" smtClean="0"/>
              <a:t>NAMA</a:t>
            </a:r>
          </a:p>
          <a:p>
            <a:pPr algn="ctr">
              <a:buNone/>
            </a:pPr>
            <a:r>
              <a:rPr lang="en-US" sz="2000" dirty="0" smtClean="0"/>
              <a:t>NIM</a:t>
            </a:r>
          </a:p>
          <a:p>
            <a:pPr algn="ctr">
              <a:buNone/>
            </a:pPr>
            <a:endParaRPr lang="en-US" sz="2000" dirty="0" smtClean="0"/>
          </a:p>
          <a:p>
            <a:pPr algn="ctr">
              <a:buNone/>
            </a:pPr>
            <a:endParaRPr lang="en-US" sz="2000" dirty="0"/>
          </a:p>
          <a:p>
            <a:pPr algn="ctr">
              <a:buNone/>
            </a:pPr>
            <a:endParaRPr lang="en-US" sz="2000" dirty="0"/>
          </a:p>
          <a:p>
            <a:pPr algn="ctr">
              <a:buNone/>
            </a:pPr>
            <a:endParaRPr lang="en-US" sz="2000" dirty="0" smtClean="0"/>
          </a:p>
          <a:p>
            <a:pPr algn="ctr">
              <a:buNone/>
            </a:pPr>
            <a:r>
              <a:rPr lang="en-US" sz="2000" dirty="0" smtClean="0"/>
              <a:t>JURUSAN ILMU PEMERINTAHAN</a:t>
            </a:r>
          </a:p>
          <a:p>
            <a:pPr algn="ctr">
              <a:buNone/>
            </a:pPr>
            <a:r>
              <a:rPr lang="en-US" sz="2000" dirty="0" smtClean="0"/>
              <a:t>‘SEKOLAH TINGGI PEMBANGUNAN MASYARAKAT DESA “APMD”</a:t>
            </a:r>
          </a:p>
          <a:p>
            <a:pPr algn="ctr">
              <a:buNone/>
            </a:pPr>
            <a:r>
              <a:rPr lang="en-US" sz="2000" dirty="0" smtClean="0"/>
              <a:t>2018</a:t>
            </a:r>
          </a:p>
          <a:p>
            <a:pPr algn="ctr">
              <a:buNone/>
            </a:pPr>
            <a:endParaRPr lang="en-US" sz="2000" dirty="0"/>
          </a:p>
          <a:p>
            <a:pPr algn="ctr">
              <a:buNone/>
            </a:pPr>
            <a:r>
              <a:rPr lang="en-US" sz="2000" dirty="0" smtClean="0"/>
              <a:t>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lphaUcPeriod"/>
            </a:pPr>
            <a:r>
              <a:rPr lang="en-US" dirty="0" smtClean="0"/>
              <a:t>PEMBUKA</a:t>
            </a:r>
          </a:p>
          <a:p>
            <a:pPr marL="514350" indent="-514350">
              <a:buNone/>
            </a:pPr>
            <a:r>
              <a:rPr lang="en-US" dirty="0"/>
              <a:t>	</a:t>
            </a:r>
            <a:r>
              <a:rPr lang="en-US" dirty="0" smtClean="0"/>
              <a:t>(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</a:t>
            </a:r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. </a:t>
            </a:r>
            <a:r>
              <a:rPr lang="en-US" dirty="0" err="1" smtClean="0"/>
              <a:t>Tunjukkan</a:t>
            </a:r>
            <a:r>
              <a:rPr lang="en-US" dirty="0" smtClean="0"/>
              <a:t> data-data yang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. </a:t>
            </a: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/>
              <a:t> </a:t>
            </a:r>
            <a:r>
              <a:rPr lang="en-US" dirty="0" err="1" smtClean="0"/>
              <a:t>gali</a:t>
            </a:r>
            <a:r>
              <a:rPr lang="en-US" dirty="0" smtClean="0"/>
              <a:t>)</a:t>
            </a:r>
          </a:p>
          <a:p>
            <a:pPr marL="514350" indent="-514350">
              <a:buNone/>
            </a:pPr>
            <a:r>
              <a:rPr lang="en-US" dirty="0" smtClean="0"/>
              <a:t>B. </a:t>
            </a:r>
            <a:r>
              <a:rPr lang="en-US" dirty="0" smtClean="0"/>
              <a:t>PEMBAHASAN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(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pembahasan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permasalah</a:t>
            </a:r>
            <a:r>
              <a:rPr lang="en-US" dirty="0" smtClean="0"/>
              <a:t> yang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gali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Pembuka</a:t>
            </a:r>
            <a:r>
              <a:rPr lang="en-US" dirty="0" smtClean="0"/>
              <a:t>. </a:t>
            </a:r>
            <a:r>
              <a:rPr lang="en-US" dirty="0" smtClean="0"/>
              <a:t>)</a:t>
            </a:r>
          </a:p>
          <a:p>
            <a:pPr marL="514350" indent="-514350">
              <a:buNone/>
            </a:pPr>
            <a:r>
              <a:rPr lang="en-US" dirty="0" smtClean="0"/>
              <a:t>C. </a:t>
            </a:r>
            <a:r>
              <a:rPr lang="en-US" dirty="0" smtClean="0"/>
              <a:t>PENUTUP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/>
              <a:t>	</a:t>
            </a:r>
            <a:r>
              <a:rPr lang="en-US" dirty="0" smtClean="0"/>
              <a:t>(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, </a:t>
            </a:r>
            <a:r>
              <a:rPr lang="en-US" dirty="0" err="1" smtClean="0"/>
              <a:t>masukan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rekomendasi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dirty="0" smtClean="0"/>
              <a:t>DAFTAR </a:t>
            </a:r>
            <a:r>
              <a:rPr lang="en-US" dirty="0" smtClean="0"/>
              <a:t>PUSTAKA</a:t>
            </a:r>
            <a:endParaRPr lang="en-US" dirty="0" smtClean="0"/>
          </a:p>
          <a:p>
            <a:pPr>
              <a:buNone/>
            </a:pPr>
            <a:r>
              <a:rPr lang="en-US" i="1" dirty="0" smtClean="0"/>
              <a:t>(CONTOH PENULISAN DAFTAR </a:t>
            </a:r>
            <a:r>
              <a:rPr lang="en-US" i="1" dirty="0" smtClean="0"/>
              <a:t>PUSTAKA)</a:t>
            </a:r>
            <a:endParaRPr lang="en-US" i="1" dirty="0" smtClean="0"/>
          </a:p>
          <a:p>
            <a:pPr>
              <a:buNone/>
            </a:pPr>
            <a:endParaRPr lang="en-US" dirty="0" smtClean="0"/>
          </a:p>
          <a:p>
            <a:pPr marL="866775" indent="-866775">
              <a:buNone/>
            </a:pPr>
            <a:r>
              <a:rPr lang="id-ID" dirty="0"/>
              <a:t>Nugroho, Riant,2009, Public Policy, Jakarta, Elek Media </a:t>
            </a:r>
            <a:r>
              <a:rPr lang="id-ID" dirty="0" smtClean="0"/>
              <a:t>Komputindo</a:t>
            </a:r>
            <a:endParaRPr lang="en-US" dirty="0" smtClean="0"/>
          </a:p>
          <a:p>
            <a:pPr marL="866775" indent="-866775">
              <a:buNone/>
            </a:pPr>
            <a:r>
              <a:rPr lang="id-ID" dirty="0"/>
              <a:t>Komisi Penanggulan AIDS Nasional, 2010“Strategi dan Rencana Aksi Nasional Penanggulangan HIV-AIDS Tahun 2010-2014” diakses dari</a:t>
            </a:r>
            <a:r>
              <a:rPr lang="id-ID" u="sng" dirty="0">
                <a:hlinkClick r:id="rId2"/>
              </a:rPr>
              <a:t>http://www.aidsindonesia.or.id/strategi-dan-rencana-aksi-nasional-penanggulangan-hiv-dan-aids-tahun-2010-2014</a:t>
            </a:r>
            <a:r>
              <a:rPr lang="id-ID" dirty="0"/>
              <a:t> pada tanggal 4 Juli 2012</a:t>
            </a:r>
            <a:endParaRPr lang="en-US" dirty="0"/>
          </a:p>
          <a:p>
            <a:pPr marL="866775" indent="-866775"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capan-Selamat-Hari-Natal-dan-Tahun-Bar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71272"/>
            <a:ext cx="8305800" cy="59533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154</Words>
  <Application>Microsoft Office PowerPoint</Application>
  <PresentationFormat>On-screen Show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Pertemuan tanggal 12 Desember 2018 Pelayanan Sektor Publik</vt:lpstr>
      <vt:lpstr>Tugas UAS</vt:lpstr>
      <vt:lpstr>Ketentuan  Essay</vt:lpstr>
      <vt:lpstr>Format Essay</vt:lpstr>
      <vt:lpstr>Slide 5</vt:lpstr>
      <vt:lpstr>Slide 6</vt:lpstr>
      <vt:lpstr>Slide 7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tanggal 12 Desember 2018 Pelayanan Sektor Publik</dc:title>
  <dc:creator>Heri</dc:creator>
  <cp:lastModifiedBy>Heri</cp:lastModifiedBy>
  <cp:revision>4</cp:revision>
  <dcterms:created xsi:type="dcterms:W3CDTF">2018-12-20T04:38:21Z</dcterms:created>
  <dcterms:modified xsi:type="dcterms:W3CDTF">2018-12-20T09:10:11Z</dcterms:modified>
</cp:coreProperties>
</file>