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63" r:id="rId3"/>
    <p:sldId id="264" r:id="rId4"/>
    <p:sldId id="267" r:id="rId5"/>
    <p:sldId id="261" r:id="rId6"/>
    <p:sldId id="262" r:id="rId7"/>
    <p:sldId id="268" r:id="rId8"/>
    <p:sldId id="266" r:id="rId9"/>
    <p:sldId id="258" r:id="rId10"/>
    <p:sldId id="270" r:id="rId11"/>
    <p:sldId id="271" r:id="rId12"/>
    <p:sldId id="272" r:id="rId13"/>
    <p:sldId id="273" r:id="rId14"/>
    <p:sldId id="274" r:id="rId15"/>
    <p:sldId id="276" r:id="rId16"/>
    <p:sldId id="27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0D3FA6-4EAB-45F0-AC90-9417E566A0D6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E32867-344D-4B40-853A-12EA2A99A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185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32867-344D-4B40-853A-12EA2A99A67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262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32867-344D-4B40-853A-12EA2A99A67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650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077A-9DD0-4DD9-AF83-263D3B364F19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274077A-9DD0-4DD9-AF83-263D3B364F19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C707F4F-E09E-4493-85D8-FCB3BD34FD76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PEMBANGUNAN DESA BERKELANJUTAN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760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Pembangunan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tranformasi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menerus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keseimbangannya</a:t>
            </a:r>
            <a:r>
              <a:rPr lang="en-US" dirty="0" smtClean="0"/>
              <a:t>, yang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diperhatikan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berimplikasi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berhentinya</a:t>
            </a:r>
            <a:r>
              <a:rPr lang="en-US" dirty="0" smtClean="0"/>
              <a:t> </a:t>
            </a:r>
            <a:r>
              <a:rPr lang="en-US" dirty="0" err="1" smtClean="0"/>
              <a:t>transformasi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kemunduran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kegagalan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183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/</a:t>
            </a:r>
            <a:r>
              <a:rPr lang="en-US" dirty="0" err="1" smtClean="0"/>
              <a:t>pilar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102291"/>
          </a:xfrm>
        </p:spPr>
        <p:txBody>
          <a:bodyPr/>
          <a:lstStyle/>
          <a:p>
            <a:r>
              <a:rPr lang="en-US" dirty="0" err="1" smtClean="0"/>
              <a:t>Keberlanjutan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	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	</a:t>
            </a:r>
            <a:r>
              <a:rPr lang="en-US" dirty="0" err="1" smtClean="0"/>
              <a:t>sosial</a:t>
            </a:r>
            <a:r>
              <a:rPr lang="en-US" dirty="0" smtClean="0"/>
              <a:t> 	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menerus</a:t>
            </a:r>
            <a:r>
              <a:rPr lang="en-US" dirty="0" smtClean="0"/>
              <a:t> yang </a:t>
            </a:r>
            <a:r>
              <a:rPr lang="en-US" dirty="0" err="1" smtClean="0"/>
              <a:t>mampu</a:t>
            </a:r>
            <a:r>
              <a:rPr lang="en-US" dirty="0" smtClean="0"/>
              <a:t> 	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tumbuhnya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	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kelestarian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 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6423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/</a:t>
            </a:r>
            <a:r>
              <a:rPr lang="en-US" dirty="0" err="1" smtClean="0"/>
              <a:t>pilar</a:t>
            </a:r>
            <a:r>
              <a:rPr lang="en-US" dirty="0" smtClean="0"/>
              <a:t> </a:t>
            </a:r>
            <a:r>
              <a:rPr lang="en-US" dirty="0" err="1" smtClean="0"/>
              <a:t>pembanunan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ebrkelanjutan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949891"/>
          </a:xfrm>
        </p:spPr>
        <p:txBody>
          <a:bodyPr>
            <a:normAutofit/>
          </a:bodyPr>
          <a:lstStyle/>
          <a:p>
            <a:r>
              <a:rPr lang="en-US" dirty="0" err="1" smtClean="0"/>
              <a:t>Keberlanjutan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endParaRPr lang="en-US" dirty="0" smtClean="0"/>
          </a:p>
          <a:p>
            <a:pPr marL="914400" indent="-914400">
              <a:buNone/>
            </a:pPr>
            <a:r>
              <a:rPr lang="en-US" dirty="0"/>
              <a:t>	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	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	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menerus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	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	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	</a:t>
            </a:r>
            <a:r>
              <a:rPr lang="en-US" dirty="0" err="1" smtClean="0"/>
              <a:t>merusak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	</a:t>
            </a:r>
            <a:r>
              <a:rPr lang="en-US" dirty="0" err="1" smtClean="0"/>
              <a:t>berlangsungnya</a:t>
            </a:r>
            <a:r>
              <a:rPr lang="en-US" dirty="0" smtClean="0"/>
              <a:t> proses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19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/</a:t>
            </a:r>
            <a:r>
              <a:rPr lang="en-US" dirty="0" err="1" smtClean="0"/>
              <a:t>pilar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102291"/>
          </a:xfrm>
        </p:spPr>
        <p:txBody>
          <a:bodyPr/>
          <a:lstStyle/>
          <a:p>
            <a:r>
              <a:rPr lang="en-US" dirty="0" err="1" smtClean="0"/>
              <a:t>Keberlanjutan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	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dukung</a:t>
            </a:r>
            <a:r>
              <a:rPr lang="en-US" dirty="0" smtClean="0"/>
              <a:t> 	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	</a:t>
            </a:r>
            <a:r>
              <a:rPr lang="en-US" dirty="0" err="1" smtClean="0"/>
              <a:t>menerus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menghindari</a:t>
            </a:r>
            <a:r>
              <a:rPr lang="en-US" dirty="0" smtClean="0"/>
              <a:t> proses 	</a:t>
            </a:r>
            <a:r>
              <a:rPr lang="en-US" dirty="0" err="1" smtClean="0"/>
              <a:t>eksploitasi</a:t>
            </a:r>
            <a:r>
              <a:rPr lang="en-US" dirty="0" smtClean="0"/>
              <a:t> 	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menurunkan</a:t>
            </a:r>
            <a:r>
              <a:rPr lang="en-US" dirty="0" smtClean="0"/>
              <a:t> 	</a:t>
            </a:r>
            <a:r>
              <a:rPr lang="en-US" dirty="0" err="1" smtClean="0"/>
              <a:t>kuantitas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57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3200" dirty="0" err="1" smtClean="0"/>
              <a:t>Tiga</a:t>
            </a:r>
            <a:r>
              <a:rPr lang="en-US" sz="3200" dirty="0" smtClean="0"/>
              <a:t> </a:t>
            </a:r>
            <a:r>
              <a:rPr lang="en-US" sz="3200" dirty="0" err="1" smtClean="0"/>
              <a:t>pilar</a:t>
            </a:r>
            <a:r>
              <a:rPr lang="en-US" sz="3200" dirty="0" smtClean="0"/>
              <a:t> </a:t>
            </a:r>
            <a:r>
              <a:rPr lang="en-US" sz="3200" dirty="0" err="1" smtClean="0"/>
              <a:t>pembangunan</a:t>
            </a:r>
            <a:r>
              <a:rPr lang="en-US" sz="3200" dirty="0" smtClean="0"/>
              <a:t> </a:t>
            </a:r>
            <a:r>
              <a:rPr lang="en-US" sz="3200" dirty="0" err="1" smtClean="0"/>
              <a:t>berkelanjutan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Perlunya</a:t>
            </a:r>
            <a:r>
              <a:rPr lang="en-US" dirty="0" smtClean="0"/>
              <a:t> 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590800" y="2590800"/>
            <a:ext cx="2133600" cy="1676400"/>
          </a:xfrm>
          <a:prstGeom prst="ellipse">
            <a:avLst/>
          </a:prstGeom>
          <a:noFill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Environment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810000" y="2590800"/>
            <a:ext cx="2133600" cy="1676400"/>
          </a:xfrm>
          <a:prstGeom prst="ellipse">
            <a:avLst/>
          </a:prstGeom>
          <a:noFill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dirty="0" smtClean="0">
                <a:solidFill>
                  <a:srgbClr val="FF0000"/>
                </a:solidFill>
              </a:rPr>
              <a:t>   Econom</a:t>
            </a:r>
            <a:r>
              <a:rPr lang="en-US" dirty="0" smtClean="0">
                <a:solidFill>
                  <a:srgbClr val="FF0000"/>
                </a:solidFill>
              </a:rPr>
              <a:t>y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905000" y="2895600"/>
            <a:ext cx="4800600" cy="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257368" y="1242551"/>
            <a:ext cx="9832" cy="3177049"/>
          </a:xfrm>
          <a:prstGeom prst="line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3124200" y="1516626"/>
            <a:ext cx="2286000" cy="1676400"/>
          </a:xfrm>
          <a:prstGeom prst="ellipse">
            <a:avLst/>
          </a:prstGeom>
          <a:noFill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Society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769076" y="1897626"/>
            <a:ext cx="2079523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Tomorrow’s Generation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56302" y="1946788"/>
            <a:ext cx="2079523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Today’s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 Generation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124200" y="1066800"/>
            <a:ext cx="2079523" cy="4498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                 North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0825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343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adil</a:t>
            </a:r>
            <a:r>
              <a:rPr lang="en-US" dirty="0" smtClean="0"/>
              <a:t> (equitable).</a:t>
            </a:r>
          </a:p>
          <a:p>
            <a:pPr marL="0" indent="0">
              <a:buNone/>
            </a:pP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(viable)</a:t>
            </a:r>
          </a:p>
          <a:p>
            <a:pPr marL="0" indent="0">
              <a:buNone/>
            </a:pP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agar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bertahan</a:t>
            </a:r>
            <a:r>
              <a:rPr lang="en-US" dirty="0" smtClean="0"/>
              <a:t> (bearable)</a:t>
            </a:r>
          </a:p>
          <a:p>
            <a:pPr marL="0" indent="0">
              <a:buNone/>
            </a:pP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(sustainable)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9062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Tiga</a:t>
            </a:r>
            <a:r>
              <a:rPr lang="en-US" sz="2800" dirty="0" smtClean="0"/>
              <a:t> </a:t>
            </a:r>
            <a:r>
              <a:rPr lang="en-US" sz="2800" dirty="0" err="1" smtClean="0"/>
              <a:t>pilar</a:t>
            </a:r>
            <a:r>
              <a:rPr lang="en-US" sz="2800" dirty="0" smtClean="0"/>
              <a:t> </a:t>
            </a:r>
            <a:r>
              <a:rPr lang="en-US" sz="2800" dirty="0" err="1" smtClean="0"/>
              <a:t>dilustrasikan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tiga</a:t>
            </a:r>
            <a:r>
              <a:rPr lang="en-US" sz="2800" dirty="0" smtClean="0"/>
              <a:t> </a:t>
            </a:r>
            <a:r>
              <a:rPr lang="en-US" sz="2800" dirty="0" err="1" smtClean="0"/>
              <a:t>lingkaran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Lingkaran</a:t>
            </a:r>
            <a:r>
              <a:rPr lang="en-US" dirty="0" smtClean="0"/>
              <a:t> </a:t>
            </a:r>
            <a:r>
              <a:rPr lang="en-US" dirty="0" err="1" smtClean="0"/>
              <a:t>ekologis</a:t>
            </a:r>
            <a:r>
              <a:rPr lang="en-US" dirty="0" smtClean="0"/>
              <a:t>/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 yang </a:t>
            </a:r>
            <a:r>
              <a:rPr lang="en-US" dirty="0" err="1" smtClean="0"/>
              <a:t>terjaga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keanekaragaman</a:t>
            </a:r>
            <a:r>
              <a:rPr lang="en-US" dirty="0" smtClean="0"/>
              <a:t> </a:t>
            </a:r>
            <a:r>
              <a:rPr lang="en-US" dirty="0" err="1" smtClean="0"/>
              <a:t>hayati</a:t>
            </a:r>
            <a:r>
              <a:rPr lang="en-US" dirty="0" smtClean="0"/>
              <a:t> yang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jumlahnya</a:t>
            </a:r>
            <a:endParaRPr lang="en-US" dirty="0" smtClean="0"/>
          </a:p>
          <a:p>
            <a:r>
              <a:rPr lang="en-US" dirty="0" err="1" smtClean="0"/>
              <a:t>Lingkaran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lingkaran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global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bergantung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lain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berbagi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r>
              <a:rPr lang="en-US" dirty="0" smtClean="0"/>
              <a:t> sumberdaya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yang </a:t>
            </a:r>
            <a:r>
              <a:rPr lang="en-US" dirty="0" err="1" smtClean="0"/>
              <a:t>demokratis</a:t>
            </a:r>
            <a:endParaRPr lang="en-US" dirty="0" smtClean="0"/>
          </a:p>
          <a:p>
            <a:r>
              <a:rPr lang="en-US" dirty="0" err="1" smtClean="0"/>
              <a:t>Lingkaran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r>
              <a:rPr lang="en-US" dirty="0" smtClean="0"/>
              <a:t>. </a:t>
            </a:r>
            <a:r>
              <a:rPr lang="en-US" dirty="0" err="1" smtClean="0"/>
              <a:t>Berhati-hati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r>
              <a:rPr lang="en-US" dirty="0" smtClean="0"/>
              <a:t> sumberdaya yang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miliki</a:t>
            </a:r>
            <a:r>
              <a:rPr lang="en-US" dirty="0" smtClean="0"/>
              <a:t>,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.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ekologis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935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Pengertian</a:t>
            </a:r>
            <a:r>
              <a:rPr lang="en-US" sz="3200" dirty="0" smtClean="0"/>
              <a:t> </a:t>
            </a:r>
            <a:r>
              <a:rPr lang="en-US" sz="3200" dirty="0" err="1" smtClean="0"/>
              <a:t>Desa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867400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India </a:t>
            </a:r>
            <a:r>
              <a:rPr lang="en-US" i="1" dirty="0" err="1" smtClean="0"/>
              <a:t>Swadesi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,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, </a:t>
            </a:r>
            <a:r>
              <a:rPr lang="en-US" dirty="0" err="1" smtClean="0"/>
              <a:t>negri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,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leluhur</a:t>
            </a:r>
            <a:r>
              <a:rPr lang="en-US" dirty="0" smtClean="0"/>
              <a:t> yang </a:t>
            </a:r>
            <a:r>
              <a:rPr lang="en-US" dirty="0" err="1" smtClean="0"/>
              <a:t>merujuk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= village </a:t>
            </a:r>
            <a:r>
              <a:rPr lang="en-US" dirty="0" err="1" smtClean="0"/>
              <a:t>dan</a:t>
            </a:r>
            <a:r>
              <a:rPr lang="en-US" dirty="0" smtClean="0"/>
              <a:t> rural, Kota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 = city/town </a:t>
            </a:r>
            <a:r>
              <a:rPr lang="en-US" dirty="0" err="1" smtClean="0"/>
              <a:t>dan</a:t>
            </a:r>
            <a:r>
              <a:rPr lang="en-US" dirty="0" smtClean="0"/>
              <a:t> urban</a:t>
            </a:r>
          </a:p>
          <a:p>
            <a:r>
              <a:rPr lang="en-US" dirty="0" err="1" smtClean="0"/>
              <a:t>Kuntjaraningrat</a:t>
            </a:r>
            <a:r>
              <a:rPr lang="en-US" dirty="0" smtClean="0"/>
              <a:t>,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yang </a:t>
            </a:r>
            <a:r>
              <a:rPr lang="en-US" dirty="0" err="1" smtClean="0"/>
              <a:t>menetap</a:t>
            </a:r>
            <a:r>
              <a:rPr lang="en-US" dirty="0" smtClean="0"/>
              <a:t> </a:t>
            </a:r>
            <a:r>
              <a:rPr lang="en-US" dirty="0" err="1" smtClean="0"/>
              <a:t>disuatu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Bergel</a:t>
            </a:r>
            <a:r>
              <a:rPr lang="en-US" dirty="0" smtClean="0"/>
              <a:t>,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pemukiman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petani</a:t>
            </a:r>
            <a:endParaRPr lang="en-US" dirty="0" smtClean="0"/>
          </a:p>
          <a:p>
            <a:r>
              <a:rPr lang="en-US" dirty="0" smtClean="0"/>
              <a:t>Landis </a:t>
            </a:r>
            <a:r>
              <a:rPr lang="en-US" dirty="0" err="1" smtClean="0"/>
              <a:t>menguraikan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: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,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2500 orang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psikologis</a:t>
            </a:r>
            <a:r>
              <a:rPr lang="en-US" dirty="0" smtClean="0"/>
              <a:t>,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penduduknya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akrab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informal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warganya</a:t>
            </a:r>
            <a:endParaRPr lang="en-US" dirty="0" smtClean="0"/>
          </a:p>
          <a:p>
            <a:pPr marL="574675" indent="-234950">
              <a:buFontTx/>
              <a:buChar char="-"/>
            </a:pP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penduduknya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Bermacam-macam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: </a:t>
            </a:r>
            <a:r>
              <a:rPr lang="en-US" dirty="0" err="1" smtClean="0"/>
              <a:t>Dusun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Sumatera Selatan,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Maluku, </a:t>
            </a:r>
            <a:r>
              <a:rPr lang="en-US" dirty="0" err="1" smtClean="0"/>
              <a:t>Kuta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Batak</a:t>
            </a:r>
            <a:r>
              <a:rPr lang="en-US" dirty="0" smtClean="0"/>
              <a:t>, </a:t>
            </a:r>
            <a:r>
              <a:rPr lang="en-US" dirty="0" err="1" smtClean="0"/>
              <a:t>Nagari</a:t>
            </a:r>
            <a:r>
              <a:rPr lang="en-US" dirty="0" smtClean="0"/>
              <a:t> </a:t>
            </a:r>
            <a:r>
              <a:rPr lang="en-US" dirty="0" err="1" smtClean="0"/>
              <a:t>untk</a:t>
            </a:r>
            <a:r>
              <a:rPr lang="en-US" dirty="0" smtClean="0"/>
              <a:t> Sumatera Barat, </a:t>
            </a:r>
            <a:r>
              <a:rPr lang="en-US" dirty="0" err="1" smtClean="0"/>
              <a:t>Wanua</a:t>
            </a:r>
            <a:r>
              <a:rPr lang="en-US" dirty="0" smtClean="0"/>
              <a:t> di </a:t>
            </a:r>
            <a:r>
              <a:rPr lang="en-US" dirty="0" err="1" smtClean="0"/>
              <a:t>Minahasa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keunikan</a:t>
            </a:r>
            <a:r>
              <a:rPr lang="en-US" dirty="0" smtClean="0"/>
              <a:t> </a:t>
            </a:r>
            <a:r>
              <a:rPr lang="en-US" dirty="0" err="1" smtClean="0"/>
              <a:t>tersendiri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pencaharian</a:t>
            </a:r>
            <a:r>
              <a:rPr lang="en-US" dirty="0" smtClean="0"/>
              <a:t>, </a:t>
            </a:r>
            <a:r>
              <a:rPr lang="en-US" dirty="0" err="1" smtClean="0"/>
              <a:t>norma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istiadat</a:t>
            </a:r>
            <a:r>
              <a:rPr lang="en-US" dirty="0" smtClean="0"/>
              <a:t>  yang </a:t>
            </a:r>
            <a:r>
              <a:rPr lang="en-US" dirty="0" err="1" smtClean="0"/>
              <a:t>berlaku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lain ,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 </a:t>
            </a:r>
            <a:r>
              <a:rPr lang="en-US" dirty="0" err="1" smtClean="0"/>
              <a:t>usul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istiadat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 yang </a:t>
            </a:r>
            <a:r>
              <a:rPr lang="en-US" dirty="0" err="1" smtClean="0"/>
              <a:t>diakui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4058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Komponen</a:t>
            </a:r>
            <a:r>
              <a:rPr lang="en-US" sz="3200" dirty="0" smtClean="0"/>
              <a:t> </a:t>
            </a:r>
            <a:r>
              <a:rPr lang="en-US" sz="3200" dirty="0" err="1" smtClean="0"/>
              <a:t>Desa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</a:t>
            </a:r>
          </a:p>
          <a:p>
            <a:pPr marL="339725" indent="0">
              <a:buNone/>
            </a:pP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penyangga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penopang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,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penyeimbang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kelangsungan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</a:p>
          <a:p>
            <a:pPr marL="339725" indent="0">
              <a:buNone/>
            </a:pP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diluar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komoditi</a:t>
            </a:r>
            <a:r>
              <a:rPr lang="en-US" dirty="0" smtClean="0"/>
              <a:t> primer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sekunder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339725" indent="0">
              <a:buNone/>
            </a:pP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 smtClean="0"/>
          </a:p>
          <a:p>
            <a:pPr marL="339725" indent="0">
              <a:buNone/>
            </a:pPr>
            <a:r>
              <a:rPr lang="en-US" dirty="0" err="1" smtClean="0"/>
              <a:t>Kualitas</a:t>
            </a:r>
            <a:r>
              <a:rPr lang="en-US" dirty="0" smtClean="0"/>
              <a:t> SDM di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subyek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yang </a:t>
            </a:r>
            <a:r>
              <a:rPr lang="en-US" dirty="0" err="1" smtClean="0"/>
              <a:t>menggerakkan</a:t>
            </a:r>
            <a:r>
              <a:rPr lang="en-US" dirty="0" smtClean="0"/>
              <a:t> </a:t>
            </a:r>
            <a:r>
              <a:rPr lang="en-US" dirty="0" err="1" smtClean="0"/>
              <a:t>roda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. (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produsen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endParaRPr lang="en-US" dirty="0" smtClean="0"/>
          </a:p>
          <a:p>
            <a:pPr marL="339725" indent="0">
              <a:buNone/>
            </a:pPr>
            <a:r>
              <a:rPr lang="en-US" dirty="0" err="1" smtClean="0"/>
              <a:t>Ketersediaan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percepatan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denga</a:t>
            </a:r>
            <a:r>
              <a:rPr lang="en-US" dirty="0" smtClean="0"/>
              <a:t> 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</a:p>
          <a:p>
            <a:pPr marL="339725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957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Tipologi</a:t>
            </a:r>
            <a:r>
              <a:rPr lang="en-US" sz="3200" dirty="0" smtClean="0"/>
              <a:t> </a:t>
            </a:r>
            <a:r>
              <a:rPr lang="en-US" sz="3200" dirty="0" err="1" smtClean="0"/>
              <a:t>Desa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dirty="0" err="1" smtClean="0"/>
              <a:t>Tipologi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: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pegunungan</a:t>
            </a:r>
            <a:r>
              <a:rPr lang="en-US" dirty="0" smtClean="0"/>
              <a:t>,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pantai</a:t>
            </a:r>
            <a:r>
              <a:rPr lang="en-US" dirty="0" smtClean="0"/>
              <a:t>,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perbatasan</a:t>
            </a:r>
            <a:r>
              <a:rPr lang="en-US" dirty="0" smtClean="0"/>
              <a:t>,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dataran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, </a:t>
            </a:r>
            <a:r>
              <a:rPr lang="en-US" dirty="0" err="1" smtClean="0"/>
              <a:t>sungai</a:t>
            </a:r>
            <a:r>
              <a:rPr lang="en-US" dirty="0" smtClean="0"/>
              <a:t> (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/</a:t>
            </a:r>
            <a:r>
              <a:rPr lang="en-US" dirty="0" err="1" smtClean="0"/>
              <a:t>lokasi</a:t>
            </a:r>
            <a:r>
              <a:rPr lang="en-US" dirty="0" smtClean="0"/>
              <a:t>)</a:t>
            </a:r>
          </a:p>
          <a:p>
            <a:pPr marL="339725" indent="0">
              <a:buNone/>
            </a:pP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, </a:t>
            </a:r>
            <a:r>
              <a:rPr lang="en-US" dirty="0" err="1" smtClean="0"/>
              <a:t>perkebunan</a:t>
            </a:r>
            <a:r>
              <a:rPr lang="en-US" dirty="0" smtClean="0"/>
              <a:t>, </a:t>
            </a:r>
            <a:r>
              <a:rPr lang="en-US" dirty="0" err="1" smtClean="0"/>
              <a:t>nelayan</a:t>
            </a:r>
            <a:r>
              <a:rPr lang="en-US" dirty="0" smtClean="0"/>
              <a:t>, </a:t>
            </a:r>
            <a:r>
              <a:rPr lang="en-US" dirty="0" err="1" smtClean="0"/>
              <a:t>peternakan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 (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pencaharian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di Indonesia </a:t>
            </a:r>
            <a:r>
              <a:rPr lang="en-US" dirty="0" err="1" smtClean="0"/>
              <a:t>ada</a:t>
            </a:r>
            <a:r>
              <a:rPr lang="en-US" dirty="0" smtClean="0"/>
              <a:t> 3 </a:t>
            </a:r>
            <a:r>
              <a:rPr lang="en-US" dirty="0" err="1" smtClean="0"/>
              <a:t>tingkatan</a:t>
            </a:r>
            <a:r>
              <a:rPr lang="en-US" dirty="0" smtClean="0"/>
              <a:t>:</a:t>
            </a:r>
          </a:p>
          <a:p>
            <a:pPr marL="693738" indent="-354013">
              <a:buAutoNum type="arabicPeriod"/>
            </a:pP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swadaya</a:t>
            </a:r>
            <a:endParaRPr lang="en-US" dirty="0" smtClean="0"/>
          </a:p>
          <a:p>
            <a:pPr marL="693738" indent="-354013">
              <a:buAutoNum type="arabicPeriod"/>
            </a:pP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swakarsa</a:t>
            </a:r>
            <a:endParaRPr lang="en-US" dirty="0" smtClean="0"/>
          </a:p>
          <a:p>
            <a:pPr marL="693738" indent="-354013">
              <a:buAutoNum type="arabicPeriod"/>
            </a:pP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swasembada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551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Pembangunan </a:t>
            </a:r>
            <a:r>
              <a:rPr lang="en-US" sz="2800" dirty="0" err="1" smtClean="0"/>
              <a:t>Desa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248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Pembangunan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di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mempertinggi</a:t>
            </a:r>
            <a:r>
              <a:rPr lang="en-US" dirty="0" smtClean="0"/>
              <a:t> </a:t>
            </a:r>
            <a:r>
              <a:rPr lang="en-US" dirty="0" err="1" smtClean="0"/>
              <a:t>taraf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memperkuat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musyawarah</a:t>
            </a:r>
            <a:r>
              <a:rPr lang="en-US" dirty="0" smtClean="0"/>
              <a:t> </a:t>
            </a:r>
            <a:r>
              <a:rPr lang="en-US" dirty="0" err="1" smtClean="0"/>
              <a:t>dikalangan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Pembangunan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ditempati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prakarsa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taraf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Pembangunan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proses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-tama </a:t>
            </a:r>
            <a:r>
              <a:rPr lang="en-US" dirty="0" err="1" smtClean="0"/>
              <a:t>mendiskusikan</a:t>
            </a:r>
            <a:r>
              <a:rPr lang="en-US" dirty="0" smtClean="0"/>
              <a:t>,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, </a:t>
            </a:r>
            <a:r>
              <a:rPr lang="en-US" dirty="0" err="1" smtClean="0"/>
              <a:t>merencanakan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mengerjakan</a:t>
            </a:r>
            <a:r>
              <a:rPr lang="en-US" dirty="0" smtClean="0"/>
              <a:t> </a:t>
            </a:r>
            <a:r>
              <a:rPr lang="en-US" dirty="0" err="1" smtClean="0"/>
              <a:t>bersama-sama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kebutuhannya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Pembangunan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gerakan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aspek-aspek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batin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swadaya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Pembangunan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dilaksanakan</a:t>
            </a:r>
            <a:r>
              <a:rPr lang="en-US" dirty="0" smtClean="0"/>
              <a:t> di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menyeluruh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terpadu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imbalan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yang </a:t>
            </a:r>
            <a:r>
              <a:rPr lang="en-US" dirty="0" err="1" smtClean="0"/>
              <a:t>serasi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bimbingan</a:t>
            </a:r>
            <a:r>
              <a:rPr lang="en-US" dirty="0" smtClean="0"/>
              <a:t> , </a:t>
            </a:r>
            <a:r>
              <a:rPr lang="en-US" dirty="0" err="1" smtClean="0"/>
              <a:t>pengarahan</a:t>
            </a:r>
            <a:r>
              <a:rPr lang="en-US" dirty="0" smtClean="0"/>
              <a:t>,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partisipasinya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swakarsa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swadaya</a:t>
            </a:r>
            <a:r>
              <a:rPr lang="en-US" dirty="0" smtClean="0"/>
              <a:t>, </a:t>
            </a:r>
            <a:r>
              <a:rPr lang="en-US" dirty="0" err="1" smtClean="0"/>
              <a:t>gotong</a:t>
            </a:r>
            <a:r>
              <a:rPr lang="en-US" dirty="0" smtClean="0"/>
              <a:t> </a:t>
            </a:r>
            <a:r>
              <a:rPr lang="en-US" dirty="0" err="1" smtClean="0"/>
              <a:t>royong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diinginkan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224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/>
              <a:t>Pembangunan </a:t>
            </a:r>
            <a:r>
              <a:rPr lang="en-US" sz="2800" dirty="0" err="1" smtClean="0"/>
              <a:t>Desa</a:t>
            </a:r>
            <a:r>
              <a:rPr lang="en-US" sz="2800" dirty="0" smtClean="0"/>
              <a:t> </a:t>
            </a:r>
            <a:r>
              <a:rPr lang="en-US" sz="2800" dirty="0" err="1" smtClean="0"/>
              <a:t>dilihat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proses,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metode</a:t>
            </a:r>
            <a:r>
              <a:rPr lang="en-US" sz="2800" dirty="0" smtClean="0"/>
              <a:t>, </a:t>
            </a:r>
            <a:r>
              <a:rPr lang="en-US" sz="2800" dirty="0" err="1" smtClean="0"/>
              <a:t>suatu</a:t>
            </a:r>
            <a:r>
              <a:rPr lang="en-US" sz="2800" dirty="0" smtClean="0"/>
              <a:t> program,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gerakan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proses</a:t>
            </a:r>
          </a:p>
          <a:p>
            <a:pPr marL="339725" indent="58738">
              <a:buNone/>
            </a:pP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jalannya</a:t>
            </a:r>
            <a:r>
              <a:rPr lang="en-US" dirty="0" smtClean="0"/>
              <a:t> prose </a:t>
            </a:r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/modern.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proses,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yang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psikologis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endParaRPr lang="en-US" dirty="0" smtClean="0"/>
          </a:p>
          <a:p>
            <a:pPr marL="339725" indent="0">
              <a:buNone/>
            </a:pPr>
            <a:r>
              <a:rPr lang="en-US" dirty="0" err="1" smtClean="0"/>
              <a:t>Mengusahakan</a:t>
            </a:r>
            <a:r>
              <a:rPr lang="en-US" dirty="0" smtClean="0"/>
              <a:t> agar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yang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miliki</a:t>
            </a:r>
            <a:r>
              <a:rPr lang="en-US" dirty="0" smtClean="0"/>
              <a:t>. Pembangunan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pembangunandesa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hasil-hasilnya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makmur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UUD 1945</a:t>
            </a:r>
            <a:endParaRPr lang="en-US" dirty="0"/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Program </a:t>
            </a:r>
          </a:p>
          <a:p>
            <a:pPr marL="339725" indent="0">
              <a:buNone/>
            </a:pP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taraf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, </a:t>
            </a:r>
            <a:r>
              <a:rPr lang="en-US" dirty="0" err="1" smtClean="0"/>
              <a:t>kesehatan</a:t>
            </a:r>
            <a:r>
              <a:rPr lang="en-US" dirty="0" smtClean="0"/>
              <a:t>, </a:t>
            </a:r>
            <a:r>
              <a:rPr lang="en-US" dirty="0" err="1" smtClean="0"/>
              <a:t>pertanian</a:t>
            </a:r>
            <a:r>
              <a:rPr lang="en-US" dirty="0" smtClean="0"/>
              <a:t>,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, </a:t>
            </a:r>
            <a:r>
              <a:rPr lang="en-US" dirty="0" err="1" smtClean="0"/>
              <a:t>koperasi</a:t>
            </a:r>
            <a:r>
              <a:rPr lang="en-US" dirty="0" smtClean="0"/>
              <a:t>,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kampung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gerakan</a:t>
            </a:r>
            <a:endParaRPr lang="en-US" dirty="0" smtClean="0"/>
          </a:p>
          <a:p>
            <a:pPr marL="339725" indent="0">
              <a:buNone/>
            </a:pP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diarahkan</a:t>
            </a:r>
            <a:r>
              <a:rPr lang="en-US" dirty="0" smtClean="0"/>
              <a:t> </a:t>
            </a:r>
            <a:r>
              <a:rPr lang="en-US" dirty="0" err="1" smtClean="0"/>
              <a:t>kedesa-desa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cita-cita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makmur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UUD 1945</a:t>
            </a:r>
          </a:p>
        </p:txBody>
      </p:sp>
    </p:spTree>
    <p:extLst>
      <p:ext uri="{BB962C8B-B14F-4D97-AF65-F5344CB8AC3E}">
        <p14:creationId xmlns:p14="http://schemas.microsoft.com/office/powerpoint/2010/main" val="2969796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Maksud</a:t>
            </a:r>
            <a:r>
              <a:rPr lang="en-US" sz="3200" dirty="0" smtClean="0"/>
              <a:t> </a:t>
            </a:r>
            <a:r>
              <a:rPr lang="en-US" sz="3200" dirty="0" err="1" smtClean="0"/>
              <a:t>pembangunan</a:t>
            </a:r>
            <a:r>
              <a:rPr lang="en-US" sz="3200" dirty="0" smtClean="0"/>
              <a:t> </a:t>
            </a:r>
            <a:r>
              <a:rPr lang="en-US" sz="3200" dirty="0" err="1" smtClean="0"/>
              <a:t>desa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Mengusahakan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bertahan</a:t>
            </a:r>
            <a:r>
              <a:rPr lang="en-US" dirty="0" smtClean="0"/>
              <a:t> </a:t>
            </a:r>
            <a:r>
              <a:rPr lang="en-US" dirty="0" err="1" smtClean="0"/>
              <a:t>hidupnya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berdiri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kaki </a:t>
            </a:r>
            <a:r>
              <a:rPr lang="en-US" dirty="0" err="1" smtClean="0"/>
              <a:t>sendiri</a:t>
            </a:r>
            <a:endParaRPr lang="en-US" dirty="0" smtClean="0"/>
          </a:p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ekstraktif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reproduktif</a:t>
            </a:r>
            <a:r>
              <a:rPr lang="en-US" dirty="0" smtClean="0"/>
              <a:t> di </a:t>
            </a:r>
            <a:r>
              <a:rPr lang="en-US" dirty="0" err="1" smtClean="0"/>
              <a:t>wilyah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pria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wanita</a:t>
            </a:r>
            <a:endParaRPr lang="en-US" dirty="0" smtClean="0"/>
          </a:p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pedesaan</a:t>
            </a:r>
            <a:endParaRPr lang="en-US" dirty="0" smtClean="0"/>
          </a:p>
          <a:p>
            <a:r>
              <a:rPr lang="en-US" dirty="0" err="1" smtClean="0"/>
              <a:t>Mengusahakan</a:t>
            </a:r>
            <a:r>
              <a:rPr lang="en-US" dirty="0" smtClean="0"/>
              <a:t> </a:t>
            </a:r>
            <a:r>
              <a:rPr lang="en-US" dirty="0" err="1" smtClean="0"/>
              <a:t>penyediaan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 yang </a:t>
            </a:r>
            <a:r>
              <a:rPr lang="en-US" dirty="0" err="1" smtClean="0"/>
              <a:t>penting</a:t>
            </a:r>
            <a:endParaRPr lang="en-US" dirty="0" smtClean="0"/>
          </a:p>
          <a:p>
            <a:r>
              <a:rPr lang="en-US" dirty="0" err="1" smtClean="0"/>
              <a:t>Mengusahakan</a:t>
            </a:r>
            <a:r>
              <a:rPr lang="en-US" dirty="0" smtClean="0"/>
              <a:t> </a:t>
            </a:r>
            <a:r>
              <a:rPr lang="en-US" dirty="0" err="1" smtClean="0"/>
              <a:t>tercapainya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seimbang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056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(UU No. 6/2014)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penanggulangan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, </a:t>
            </a:r>
            <a:r>
              <a:rPr lang="en-US" dirty="0" err="1" smtClean="0"/>
              <a:t>pembangunan</a:t>
            </a:r>
            <a:r>
              <a:rPr lang="en-US" dirty="0" smtClean="0"/>
              <a:t> saran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pemanfaatan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Periode</a:t>
            </a:r>
            <a:r>
              <a:rPr lang="en-US" dirty="0" smtClean="0"/>
              <a:t> 2015-2019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diarahkan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penguatan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masyarakatnya</a:t>
            </a:r>
            <a:r>
              <a:rPr lang="en-US" dirty="0" smtClean="0"/>
              <a:t> 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pusat-pusat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di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desa-kota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013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 smtClean="0"/>
              <a:t>Ciri-ciri</a:t>
            </a:r>
            <a:r>
              <a:rPr lang="en-US" sz="2800" dirty="0" smtClean="0"/>
              <a:t> Pembangunan </a:t>
            </a:r>
            <a:r>
              <a:rPr lang="en-US" sz="2800" dirty="0" err="1" smtClean="0"/>
              <a:t>Desa</a:t>
            </a:r>
            <a:r>
              <a:rPr lang="en-US" sz="2800" dirty="0" smtClean="0"/>
              <a:t> (</a:t>
            </a:r>
            <a:r>
              <a:rPr lang="en-US" sz="2800" dirty="0" err="1" smtClean="0"/>
              <a:t>Kansil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Todaro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Smith, 20016)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komprehensif</a:t>
            </a:r>
            <a:r>
              <a:rPr lang="en-US" dirty="0" smtClean="0"/>
              <a:t> </a:t>
            </a:r>
            <a:r>
              <a:rPr lang="en-US" dirty="0" err="1" smtClean="0"/>
              <a:t>multisektoral</a:t>
            </a:r>
            <a:r>
              <a:rPr lang="en-US" dirty="0" smtClean="0"/>
              <a:t> yang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kesejahtera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yang </a:t>
            </a:r>
            <a:r>
              <a:rPr lang="en-US" dirty="0" err="1" smtClean="0"/>
              <a:t>terpadu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err="1" smtClean="0"/>
              <a:t>Perpaduan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sektoral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regional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esensial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penyebarluasan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keseluruh</a:t>
            </a:r>
            <a:r>
              <a:rPr lang="en-US" dirty="0" smtClean="0"/>
              <a:t> </a:t>
            </a:r>
            <a:r>
              <a:rPr lang="en-US" dirty="0" err="1" smtClean="0"/>
              <a:t>pedesaan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regional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pedesaan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endParaRPr lang="en-US" dirty="0" smtClean="0"/>
          </a:p>
          <a:p>
            <a:r>
              <a:rPr lang="en-US" dirty="0" err="1" smtClean="0"/>
              <a:t>Menggerakkan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 smtClean="0"/>
              <a:t>, </a:t>
            </a:r>
            <a:r>
              <a:rPr lang="en-US" dirty="0" err="1" smtClean="0"/>
              <a:t>prakarsa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swadaya</a:t>
            </a:r>
            <a:r>
              <a:rPr lang="en-US" dirty="0" smtClean="0"/>
              <a:t> </a:t>
            </a:r>
            <a:r>
              <a:rPr lang="en-US" dirty="0" err="1" smtClean="0"/>
              <a:t>gotong</a:t>
            </a:r>
            <a:r>
              <a:rPr lang="en-US" dirty="0" smtClean="0"/>
              <a:t> </a:t>
            </a:r>
            <a:r>
              <a:rPr lang="en-US" dirty="0" err="1" smtClean="0"/>
              <a:t>royong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/>
              <a:t> </a:t>
            </a:r>
            <a:r>
              <a:rPr lang="en-US" dirty="0" err="1" smtClean="0"/>
              <a:t>mendinamisir</a:t>
            </a:r>
            <a:r>
              <a:rPr lang="en-US" dirty="0" smtClean="0"/>
              <a:t>  </a:t>
            </a:r>
            <a:r>
              <a:rPr lang="en-US" dirty="0" err="1" smtClean="0"/>
              <a:t>unsur-unsur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9765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1490</TotalTime>
  <Words>1212</Words>
  <Application>Microsoft Office PowerPoint</Application>
  <PresentationFormat>On-screen Show (4:3)</PresentationFormat>
  <Paragraphs>106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PEMBANGUNAN DESA BERKELANJUTAN</vt:lpstr>
      <vt:lpstr>Pengertian Desa</vt:lpstr>
      <vt:lpstr>Komponen Desa</vt:lpstr>
      <vt:lpstr>Tipologi Desa</vt:lpstr>
      <vt:lpstr>Pembangunan Desa</vt:lpstr>
      <vt:lpstr>Pembangunan Desa dilihat sebagai suatu proses, suatu metode, suatu program, suatu gerakan</vt:lpstr>
      <vt:lpstr>Maksud pembangunan desa</vt:lpstr>
      <vt:lpstr>Tujuan pembangunan desa (UU No. 6/2014)</vt:lpstr>
      <vt:lpstr>Ciri-ciri Pembangunan Desa (Kansil dalam Todaro dan Smith, 20016)</vt:lpstr>
      <vt:lpstr>Pembangunan Desa Berkelanjutan</vt:lpstr>
      <vt:lpstr>Tiga aspek/pilar pembangunan desa berkelanjutan</vt:lpstr>
      <vt:lpstr>Tiga aspek/pilar pembanunan desa ebrkelanjutan</vt:lpstr>
      <vt:lpstr>Tiga aspek/pilar pembangunan desa berkelanjutan</vt:lpstr>
      <vt:lpstr>Tiga pilar pembangunan berkelanjutan</vt:lpstr>
      <vt:lpstr>PowerPoint Presentation</vt:lpstr>
      <vt:lpstr>Tiga pilar dilustrasikan dalam tiga lingkaran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PEMBANGUNAN DESA BERKELANJUTAN</dc:title>
  <dc:creator>Widati</dc:creator>
  <cp:lastModifiedBy>Widati</cp:lastModifiedBy>
  <cp:revision>38</cp:revision>
  <dcterms:created xsi:type="dcterms:W3CDTF">2017-03-16T05:39:48Z</dcterms:created>
  <dcterms:modified xsi:type="dcterms:W3CDTF">2018-02-19T06:45:46Z</dcterms:modified>
</cp:coreProperties>
</file>