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2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BCC764-6095-42A0-961A-4FDEEEED3FC9}" type="datetimeFigureOut">
              <a:rPr lang="en-US" smtClean="0"/>
              <a:t>12/22/2020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3AFD9-16CC-44D5-94FB-177A868463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57908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BCC764-6095-42A0-961A-4FDEEEED3FC9}" type="datetimeFigureOut">
              <a:rPr lang="en-US" smtClean="0"/>
              <a:t>12/22/2020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3AFD9-16CC-44D5-94FB-177A868463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12821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BCC764-6095-42A0-961A-4FDEEEED3FC9}" type="datetimeFigureOut">
              <a:rPr lang="en-US" smtClean="0"/>
              <a:t>12/22/2020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3AFD9-16CC-44D5-94FB-177A868463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70814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BCC764-6095-42A0-961A-4FDEEEED3FC9}" type="datetimeFigureOut">
              <a:rPr lang="en-US" smtClean="0"/>
              <a:t>12/22/2020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3AFD9-16CC-44D5-94FB-177A868463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3565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BCC764-6095-42A0-961A-4FDEEEED3FC9}" type="datetimeFigureOut">
              <a:rPr lang="en-US" smtClean="0"/>
              <a:t>12/22/2020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3AFD9-16CC-44D5-94FB-177A868463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67758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BCC764-6095-42A0-961A-4FDEEEED3FC9}" type="datetimeFigureOut">
              <a:rPr lang="en-US" smtClean="0"/>
              <a:t>12/22/2020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3AFD9-16CC-44D5-94FB-177A868463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54514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BCC764-6095-42A0-961A-4FDEEEED3FC9}" type="datetimeFigureOut">
              <a:rPr lang="en-US" smtClean="0"/>
              <a:t>12/22/2020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3AFD9-16CC-44D5-94FB-177A868463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7936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BCC764-6095-42A0-961A-4FDEEEED3FC9}" type="datetimeFigureOut">
              <a:rPr lang="en-US" smtClean="0"/>
              <a:t>12/22/2020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3AFD9-16CC-44D5-94FB-177A868463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94313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BCC764-6095-42A0-961A-4FDEEEED3FC9}" type="datetimeFigureOut">
              <a:rPr lang="en-US" smtClean="0"/>
              <a:t>12/22/2020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3AFD9-16CC-44D5-94FB-177A868463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3104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BCC764-6095-42A0-961A-4FDEEEED3FC9}" type="datetimeFigureOut">
              <a:rPr lang="en-US" smtClean="0"/>
              <a:t>12/22/2020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3AFD9-16CC-44D5-94FB-177A868463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57732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BCC764-6095-42A0-961A-4FDEEEED3FC9}" type="datetimeFigureOut">
              <a:rPr lang="en-US" smtClean="0"/>
              <a:t>12/22/2020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3AFD9-16CC-44D5-94FB-177A868463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04587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BCC764-6095-42A0-961A-4FDEEEED3FC9}" type="datetimeFigureOut">
              <a:rPr lang="en-US" smtClean="0"/>
              <a:t>12/22/2020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C3AFD9-16CC-44D5-94FB-177A868463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96729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4638"/>
            <a:ext cx="8153400" cy="792162"/>
          </a:xfrm>
        </p:spPr>
        <p:txBody>
          <a:bodyPr>
            <a:normAutofit/>
          </a:bodyPr>
          <a:lstStyle/>
          <a:p>
            <a:r>
              <a:rPr lang="en-US" sz="3600" b="1" dirty="0" smtClean="0"/>
              <a:t>Review </a:t>
            </a:r>
            <a:r>
              <a:rPr lang="en-US" sz="3600" b="1" dirty="0" err="1" smtClean="0"/>
              <a:t>Materi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Kuliah</a:t>
            </a:r>
            <a:r>
              <a:rPr lang="en-US" sz="3600" b="1" dirty="0" smtClean="0"/>
              <a:t> 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219200"/>
            <a:ext cx="8305800" cy="525780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Proses </a:t>
            </a:r>
            <a:r>
              <a:rPr lang="en-US" dirty="0" err="1" smtClean="0"/>
              <a:t>Belajar</a:t>
            </a:r>
            <a:r>
              <a:rPr lang="en-US" dirty="0" smtClean="0"/>
              <a:t> </a:t>
            </a:r>
            <a:r>
              <a:rPr lang="en-US" dirty="0" err="1" smtClean="0"/>
              <a:t>Mengajar</a:t>
            </a:r>
            <a:r>
              <a:rPr lang="en-US" dirty="0" smtClean="0"/>
              <a:t> </a:t>
            </a:r>
            <a:r>
              <a:rPr lang="en-US" dirty="0" err="1" smtClean="0"/>
              <a:t>telah</a:t>
            </a:r>
            <a:r>
              <a:rPr lang="en-US" dirty="0" smtClean="0"/>
              <a:t> </a:t>
            </a:r>
            <a:r>
              <a:rPr lang="en-US" dirty="0" err="1" smtClean="0"/>
              <a:t>belangsung</a:t>
            </a:r>
            <a:r>
              <a:rPr lang="en-US" dirty="0" smtClean="0"/>
              <a:t> </a:t>
            </a:r>
            <a:r>
              <a:rPr lang="en-US" dirty="0" err="1" smtClean="0"/>
              <a:t>mulai</a:t>
            </a:r>
            <a:r>
              <a:rPr lang="en-US" dirty="0" smtClean="0"/>
              <a:t> </a:t>
            </a:r>
            <a:r>
              <a:rPr lang="en-US" dirty="0" err="1" smtClean="0"/>
              <a:t>tanggal</a:t>
            </a:r>
            <a:r>
              <a:rPr lang="en-US" dirty="0"/>
              <a:t> </a:t>
            </a:r>
            <a:r>
              <a:rPr lang="en-US" dirty="0" smtClean="0"/>
              <a:t>30</a:t>
            </a:r>
            <a:r>
              <a:rPr lang="en-US" dirty="0" smtClean="0"/>
              <a:t> </a:t>
            </a:r>
            <a:r>
              <a:rPr lang="en-US" dirty="0" smtClean="0"/>
              <a:t>September </a:t>
            </a:r>
            <a:r>
              <a:rPr lang="en-US" dirty="0" err="1" smtClean="0"/>
              <a:t>sampai</a:t>
            </a:r>
            <a:r>
              <a:rPr lang="en-US" dirty="0" smtClean="0"/>
              <a:t> </a:t>
            </a:r>
            <a:r>
              <a:rPr lang="en-US" dirty="0" err="1" smtClean="0"/>
              <a:t>saat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tanggal</a:t>
            </a:r>
            <a:r>
              <a:rPr lang="en-US" dirty="0" smtClean="0"/>
              <a:t>  </a:t>
            </a:r>
            <a:r>
              <a:rPr lang="en-US" dirty="0" smtClean="0"/>
              <a:t>23 </a:t>
            </a:r>
            <a:r>
              <a:rPr lang="en-US" dirty="0" err="1"/>
              <a:t>D</a:t>
            </a:r>
            <a:r>
              <a:rPr lang="en-US" dirty="0" err="1" smtClean="0"/>
              <a:t>esember</a:t>
            </a:r>
            <a:r>
              <a:rPr lang="en-US" dirty="0" smtClean="0"/>
              <a:t> 2020</a:t>
            </a:r>
          </a:p>
          <a:p>
            <a:r>
              <a:rPr lang="en-US" dirty="0" err="1" smtClean="0"/>
              <a:t>Mohon</a:t>
            </a:r>
            <a:r>
              <a:rPr lang="en-US" dirty="0" smtClean="0"/>
              <a:t> </a:t>
            </a:r>
            <a:r>
              <a:rPr lang="en-US" dirty="0" err="1" smtClean="0"/>
              <a:t>materi</a:t>
            </a:r>
            <a:r>
              <a:rPr lang="en-US" dirty="0" smtClean="0"/>
              <a:t> </a:t>
            </a:r>
            <a:r>
              <a:rPr lang="en-US" dirty="0" err="1" smtClean="0"/>
              <a:t>dicermati</a:t>
            </a:r>
            <a:r>
              <a:rPr lang="en-US" dirty="0" smtClean="0"/>
              <a:t> agar </a:t>
            </a:r>
            <a:r>
              <a:rPr lang="en-US" dirty="0" err="1" smtClean="0"/>
              <a:t>bisa</a:t>
            </a:r>
            <a:r>
              <a:rPr lang="en-US" dirty="0" smtClean="0"/>
              <a:t> </a:t>
            </a:r>
            <a:r>
              <a:rPr lang="en-US" dirty="0" err="1" smtClean="0"/>
              <a:t>dipahami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bahan</a:t>
            </a:r>
            <a:r>
              <a:rPr lang="en-US" dirty="0" smtClean="0"/>
              <a:t> </a:t>
            </a:r>
            <a:r>
              <a:rPr lang="en-US" dirty="0" err="1" smtClean="0"/>
              <a:t>Ujian</a:t>
            </a:r>
            <a:r>
              <a:rPr lang="en-US" dirty="0"/>
              <a:t> </a:t>
            </a:r>
            <a:r>
              <a:rPr lang="en-US" dirty="0" err="1" smtClean="0"/>
              <a:t>Akhir</a:t>
            </a:r>
            <a:r>
              <a:rPr lang="en-US" dirty="0" smtClean="0"/>
              <a:t> Semester </a:t>
            </a:r>
          </a:p>
          <a:p>
            <a:r>
              <a:rPr lang="en-US" b="1" dirty="0" err="1" smtClean="0"/>
              <a:t>Materi</a:t>
            </a:r>
            <a:r>
              <a:rPr lang="en-US" b="1" dirty="0" smtClean="0"/>
              <a:t> </a:t>
            </a:r>
            <a:r>
              <a:rPr lang="en-US" b="1" dirty="0" err="1" smtClean="0"/>
              <a:t>kuliah</a:t>
            </a:r>
            <a:r>
              <a:rPr lang="en-US" b="1" dirty="0" smtClean="0"/>
              <a:t> </a:t>
            </a:r>
            <a:r>
              <a:rPr lang="en-US" b="1" dirty="0"/>
              <a:t>yang </a:t>
            </a:r>
            <a:r>
              <a:rPr lang="en-US" b="1" dirty="0" err="1"/>
              <a:t>telah</a:t>
            </a:r>
            <a:r>
              <a:rPr lang="en-US" b="1" dirty="0"/>
              <a:t> </a:t>
            </a:r>
            <a:r>
              <a:rPr lang="en-US" b="1" dirty="0" err="1"/>
              <a:t>diberikan</a:t>
            </a:r>
            <a:r>
              <a:rPr lang="en-US" b="1" dirty="0"/>
              <a:t> </a:t>
            </a:r>
            <a:r>
              <a:rPr lang="en-US" b="1" dirty="0" smtClean="0"/>
              <a:t>meliputi : </a:t>
            </a:r>
          </a:p>
          <a:p>
            <a:pPr marL="514350" indent="-514350">
              <a:buFont typeface="+mj-lt"/>
              <a:buAutoNum type="arabicPeriod"/>
            </a:pPr>
            <a:r>
              <a:rPr lang="en-AU" dirty="0" err="1" smtClean="0"/>
              <a:t>Rancangan</a:t>
            </a:r>
            <a:r>
              <a:rPr lang="en-AU" dirty="0" smtClean="0"/>
              <a:t> </a:t>
            </a:r>
            <a:r>
              <a:rPr lang="en-AU" dirty="0" err="1" smtClean="0"/>
              <a:t>Pembelajaran</a:t>
            </a:r>
            <a:r>
              <a:rPr lang="en-AU" dirty="0" smtClean="0"/>
              <a:t> Semester </a:t>
            </a:r>
            <a:r>
              <a:rPr lang="en-AU" dirty="0"/>
              <a:t>(RPS</a:t>
            </a:r>
            <a:r>
              <a:rPr lang="en-AU" dirty="0" smtClean="0"/>
              <a:t>)</a:t>
            </a:r>
            <a:r>
              <a:rPr lang="en-US" dirty="0" smtClean="0"/>
              <a:t>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>
                <a:cs typeface="Arial" pitchFamily="34" charset="0"/>
              </a:rPr>
              <a:t>Pengertian</a:t>
            </a:r>
            <a:r>
              <a:rPr lang="en-US" dirty="0" smtClean="0">
                <a:cs typeface="Arial" pitchFamily="34" charset="0"/>
              </a:rPr>
              <a:t> Pelayanan </a:t>
            </a:r>
            <a:r>
              <a:rPr lang="en-US" dirty="0" err="1" smtClean="0">
                <a:cs typeface="Arial" pitchFamily="34" charset="0"/>
              </a:rPr>
              <a:t>publik</a:t>
            </a:r>
            <a:endParaRPr lang="en-US" dirty="0" smtClean="0"/>
          </a:p>
          <a:p>
            <a:pPr marL="514350" indent="-514350">
              <a:buFont typeface="+mj-lt"/>
              <a:buAutoNum type="arabicPeriod" startAt="3"/>
            </a:pPr>
            <a:r>
              <a:rPr lang="en-US" dirty="0" smtClean="0"/>
              <a:t>Karakteristik  </a:t>
            </a:r>
            <a:r>
              <a:rPr lang="en-US" dirty="0" err="1"/>
              <a:t>pelayanan</a:t>
            </a:r>
            <a:r>
              <a:rPr lang="en-US" dirty="0"/>
              <a:t>   public</a:t>
            </a:r>
            <a:r>
              <a:rPr lang="en-US" dirty="0" smtClean="0"/>
              <a:t> </a:t>
            </a:r>
          </a:p>
          <a:p>
            <a:pPr marL="514350" indent="-514350">
              <a:buFont typeface="+mj-lt"/>
              <a:buAutoNum type="arabicPeriod" startAt="3"/>
            </a:pPr>
            <a:r>
              <a:rPr lang="en-US" dirty="0" smtClean="0"/>
              <a:t> </a:t>
            </a:r>
            <a:r>
              <a:rPr lang="en-US" dirty="0"/>
              <a:t>Penyelenggaraan Pelayanan </a:t>
            </a:r>
            <a:r>
              <a:rPr lang="en-US" dirty="0" err="1"/>
              <a:t>Publik</a:t>
            </a:r>
            <a:r>
              <a:rPr lang="en-US" dirty="0"/>
              <a:t> </a:t>
            </a:r>
            <a:endParaRPr lang="en-US" dirty="0" smtClean="0"/>
          </a:p>
          <a:p>
            <a:pPr marL="514350" indent="-514350">
              <a:buFont typeface="+mj-lt"/>
              <a:buAutoNum type="arabicPeriod" startAt="3"/>
            </a:pPr>
            <a:r>
              <a:rPr lang="en-US" sz="2800" dirty="0" err="1"/>
              <a:t>Prinsip</a:t>
            </a:r>
            <a:r>
              <a:rPr lang="en-US" sz="2800" dirty="0"/>
              <a:t> Pelayanan </a:t>
            </a:r>
            <a:r>
              <a:rPr lang="en-US" sz="2800" dirty="0" err="1" smtClean="0"/>
              <a:t>Publik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>
                <a:cs typeface="Arial" pitchFamily="34" charset="0"/>
              </a:rPr>
              <a:t>Standar Pelayanan </a:t>
            </a:r>
            <a:r>
              <a:rPr lang="en-US" sz="2800" dirty="0" err="1">
                <a:cs typeface="Arial" pitchFamily="34" charset="0"/>
              </a:rPr>
              <a:t>Publik</a:t>
            </a:r>
            <a:endParaRPr lang="en-US" sz="2800" dirty="0" smtClean="0"/>
          </a:p>
          <a:p>
            <a:pPr marL="514350" indent="-514350">
              <a:buFont typeface="+mj-lt"/>
              <a:buAutoNum type="arabicPeriod" startAt="3"/>
            </a:pPr>
            <a:endParaRPr lang="en-US" dirty="0"/>
          </a:p>
          <a:p>
            <a:pPr marL="514350" indent="-514350">
              <a:buFont typeface="+mj-lt"/>
              <a:buAutoNum type="arabicPeriod" startAt="3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70870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11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838200"/>
            <a:ext cx="8305800" cy="5715000"/>
          </a:xfrm>
        </p:spPr>
        <p:txBody>
          <a:bodyPr>
            <a:normAutofit fontScale="25000" lnSpcReduction="20000"/>
          </a:bodyPr>
          <a:lstStyle/>
          <a:p>
            <a:pPr marL="514350" indent="-514350">
              <a:buFont typeface="+mj-lt"/>
              <a:buAutoNum type="arabicPeriod" startAt="6"/>
            </a:pPr>
            <a:r>
              <a:rPr lang="en-US" sz="11200" dirty="0" smtClean="0"/>
              <a:t> </a:t>
            </a:r>
            <a:r>
              <a:rPr lang="en-US" sz="11200" dirty="0" smtClean="0">
                <a:latin typeface="+mj-lt"/>
              </a:rPr>
              <a:t>Pengawasan </a:t>
            </a:r>
            <a:r>
              <a:rPr lang="en-US" sz="11200" dirty="0">
                <a:latin typeface="+mj-lt"/>
              </a:rPr>
              <a:t>penyelenggaraan </a:t>
            </a:r>
            <a:r>
              <a:rPr lang="en-US" sz="11200" dirty="0" smtClean="0">
                <a:latin typeface="+mj-lt"/>
              </a:rPr>
              <a:t>Pelayanan      </a:t>
            </a:r>
            <a:r>
              <a:rPr lang="en-US" sz="11200" dirty="0" err="1" smtClean="0">
                <a:latin typeface="+mj-lt"/>
              </a:rPr>
              <a:t>Publik</a:t>
            </a:r>
            <a:endParaRPr lang="en-US" sz="11200" dirty="0">
              <a:latin typeface="+mj-lt"/>
            </a:endParaRPr>
          </a:p>
          <a:p>
            <a:pPr marL="514350" indent="-514350">
              <a:buFont typeface="+mj-lt"/>
              <a:buAutoNum type="arabicPeriod" startAt="6"/>
            </a:pPr>
            <a:r>
              <a:rPr lang="en-US" sz="11200" dirty="0" smtClean="0">
                <a:latin typeface="+mj-lt"/>
                <a:cs typeface="Arial" pitchFamily="34" charset="0"/>
              </a:rPr>
              <a:t>Pengembangan </a:t>
            </a:r>
            <a:r>
              <a:rPr lang="en-US" sz="11200" dirty="0">
                <a:latin typeface="+mj-lt"/>
                <a:cs typeface="Arial" pitchFamily="34" charset="0"/>
              </a:rPr>
              <a:t>Pelayanan </a:t>
            </a:r>
            <a:r>
              <a:rPr lang="en-US" sz="11200" dirty="0" smtClean="0">
                <a:latin typeface="+mj-lt"/>
                <a:cs typeface="Arial" pitchFamily="34" charset="0"/>
              </a:rPr>
              <a:t> </a:t>
            </a:r>
            <a:r>
              <a:rPr lang="en-US" sz="11200" dirty="0" err="1" smtClean="0">
                <a:latin typeface="+mj-lt"/>
                <a:cs typeface="Arial" pitchFamily="34" charset="0"/>
              </a:rPr>
              <a:t>Berorientasi</a:t>
            </a:r>
            <a:r>
              <a:rPr lang="en-US" sz="11200" dirty="0" smtClean="0">
                <a:latin typeface="+mj-lt"/>
                <a:cs typeface="Arial" pitchFamily="34" charset="0"/>
              </a:rPr>
              <a:t> </a:t>
            </a:r>
            <a:r>
              <a:rPr lang="en-US" sz="11200" dirty="0" err="1" smtClean="0">
                <a:latin typeface="+mj-lt"/>
                <a:cs typeface="Arial" pitchFamily="34" charset="0"/>
              </a:rPr>
              <a:t>Pelanggan</a:t>
            </a:r>
            <a:endParaRPr lang="en-US" sz="11200" dirty="0" smtClean="0">
              <a:latin typeface="+mj-lt"/>
              <a:cs typeface="Arial" pitchFamily="34" charset="0"/>
            </a:endParaRPr>
          </a:p>
          <a:p>
            <a:pPr marL="0" indent="0">
              <a:buNone/>
            </a:pPr>
            <a:r>
              <a:rPr lang="en-AU" sz="11200" dirty="0" smtClean="0">
                <a:latin typeface="+mj-lt"/>
              </a:rPr>
              <a:t>      </a:t>
            </a:r>
            <a:r>
              <a:rPr lang="en-AU" sz="11200" smtClean="0">
                <a:latin typeface="+mj-lt"/>
              </a:rPr>
              <a:t>- </a:t>
            </a:r>
            <a:r>
              <a:rPr lang="en-AU" sz="11200" smtClean="0">
                <a:latin typeface="+mj-lt"/>
              </a:rPr>
              <a:t> Model</a:t>
            </a:r>
            <a:r>
              <a:rPr lang="en-US" sz="11200" dirty="0" smtClean="0">
                <a:latin typeface="+mj-lt"/>
              </a:rPr>
              <a:t> </a:t>
            </a:r>
            <a:r>
              <a:rPr lang="en-US" sz="11200" dirty="0" err="1">
                <a:latin typeface="+mj-lt"/>
              </a:rPr>
              <a:t>pelayanan</a:t>
            </a:r>
            <a:r>
              <a:rPr lang="en-US" sz="11200" dirty="0">
                <a:latin typeface="+mj-lt"/>
              </a:rPr>
              <a:t>  </a:t>
            </a:r>
            <a:r>
              <a:rPr lang="en-US" sz="11200" dirty="0" smtClean="0">
                <a:latin typeface="+mj-lt"/>
              </a:rPr>
              <a:t>public</a:t>
            </a:r>
            <a:endParaRPr lang="en-US" sz="11200" dirty="0" smtClean="0">
              <a:latin typeface="+mj-lt"/>
              <a:cs typeface="Arial" pitchFamily="34" charset="0"/>
            </a:endParaRPr>
          </a:p>
          <a:p>
            <a:pPr marL="0" indent="0">
              <a:buNone/>
            </a:pPr>
            <a:r>
              <a:rPr lang="en-US" sz="11200" dirty="0" smtClean="0">
                <a:latin typeface="+mj-lt"/>
                <a:cs typeface="Arial" pitchFamily="34" charset="0"/>
              </a:rPr>
              <a:t>8.    </a:t>
            </a:r>
            <a:r>
              <a:rPr lang="en-US" sz="11200" dirty="0" err="1" smtClean="0">
                <a:latin typeface="+mj-lt"/>
                <a:cs typeface="Arial" pitchFamily="34" charset="0"/>
              </a:rPr>
              <a:t>Penciptaan</a:t>
            </a:r>
            <a:r>
              <a:rPr lang="en-US" sz="11200" dirty="0" smtClean="0">
                <a:latin typeface="+mj-lt"/>
                <a:cs typeface="Arial" pitchFamily="34" charset="0"/>
              </a:rPr>
              <a:t> </a:t>
            </a:r>
            <a:r>
              <a:rPr lang="en-US" sz="11200" dirty="0">
                <a:latin typeface="+mj-lt"/>
                <a:cs typeface="Arial" pitchFamily="34" charset="0"/>
              </a:rPr>
              <a:t>Budaya </a:t>
            </a:r>
            <a:r>
              <a:rPr lang="en-US" sz="11200" dirty="0" smtClean="0">
                <a:latin typeface="+mj-lt"/>
                <a:cs typeface="Arial" pitchFamily="34" charset="0"/>
              </a:rPr>
              <a:t>Pelayanan</a:t>
            </a:r>
          </a:p>
          <a:p>
            <a:pPr marL="0" indent="0">
              <a:buNone/>
            </a:pPr>
            <a:r>
              <a:rPr lang="en-US" sz="11200" dirty="0">
                <a:latin typeface="+mj-lt"/>
                <a:cs typeface="Arial" pitchFamily="34" charset="0"/>
              </a:rPr>
              <a:t> </a:t>
            </a:r>
            <a:r>
              <a:rPr lang="en-US" sz="11200" dirty="0" smtClean="0">
                <a:latin typeface="+mj-lt"/>
                <a:cs typeface="Arial" pitchFamily="34" charset="0"/>
              </a:rPr>
              <a:t>       </a:t>
            </a:r>
            <a:r>
              <a:rPr lang="en-US" sz="11200" dirty="0" smtClean="0">
                <a:latin typeface="+mj-lt"/>
                <a:cs typeface="Arial" pitchFamily="34" charset="0"/>
              </a:rPr>
              <a:t>- </a:t>
            </a:r>
            <a:r>
              <a:rPr lang="en-US" sz="11200" dirty="0" smtClean="0">
                <a:latin typeface="+mj-lt"/>
              </a:rPr>
              <a:t>Type </a:t>
            </a:r>
            <a:r>
              <a:rPr lang="en-US" sz="11200" dirty="0">
                <a:latin typeface="+mj-lt"/>
              </a:rPr>
              <a:t>Budaya Organisasi </a:t>
            </a:r>
            <a:endParaRPr lang="en-US" sz="11200" dirty="0" smtClean="0">
              <a:latin typeface="+mj-lt"/>
            </a:endParaRPr>
          </a:p>
          <a:p>
            <a:pPr marL="1371600" indent="-1371600">
              <a:buFont typeface="+mj-lt"/>
              <a:buAutoNum type="arabicPeriod" startAt="9"/>
            </a:pPr>
            <a:r>
              <a:rPr lang="en-AU" sz="11200" dirty="0" smtClean="0">
                <a:latin typeface="+mj-lt"/>
              </a:rPr>
              <a:t>Budaya </a:t>
            </a:r>
            <a:r>
              <a:rPr lang="en-AU" sz="11200" dirty="0" err="1" smtClean="0">
                <a:latin typeface="+mj-lt"/>
              </a:rPr>
              <a:t>Kinerja</a:t>
            </a:r>
            <a:r>
              <a:rPr lang="en-AU" sz="11200" dirty="0" smtClean="0">
                <a:latin typeface="+mj-lt"/>
              </a:rPr>
              <a:t> Dalam </a:t>
            </a:r>
            <a:r>
              <a:rPr lang="en-AU" sz="11200" dirty="0" err="1" smtClean="0">
                <a:latin typeface="+mj-lt"/>
              </a:rPr>
              <a:t>Orgnisasi</a:t>
            </a:r>
            <a:r>
              <a:rPr lang="en-AU" sz="11200" dirty="0" smtClean="0">
                <a:latin typeface="+mj-lt"/>
              </a:rPr>
              <a:t> </a:t>
            </a:r>
            <a:r>
              <a:rPr lang="en-AU" sz="11200" dirty="0" smtClean="0">
                <a:latin typeface="+mj-lt"/>
              </a:rPr>
              <a:t>Pelayanan</a:t>
            </a:r>
          </a:p>
          <a:p>
            <a:pPr marL="1371600" indent="-1371600">
              <a:buFont typeface="+mj-lt"/>
              <a:buAutoNum type="arabicPeriod" startAt="9"/>
            </a:pPr>
            <a:r>
              <a:rPr lang="en-AU" sz="11200" dirty="0" err="1" smtClean="0">
                <a:latin typeface="+mj-lt"/>
              </a:rPr>
              <a:t>Birokrat</a:t>
            </a:r>
            <a:r>
              <a:rPr lang="en-AU" sz="11200" dirty="0" smtClean="0">
                <a:latin typeface="+mj-lt"/>
              </a:rPr>
              <a:t> </a:t>
            </a:r>
            <a:r>
              <a:rPr lang="en-AU" sz="11200" dirty="0" err="1" smtClean="0">
                <a:latin typeface="+mj-lt"/>
              </a:rPr>
              <a:t>Berorientasi</a:t>
            </a:r>
            <a:r>
              <a:rPr lang="en-AU" sz="11200" dirty="0" smtClean="0">
                <a:latin typeface="+mj-lt"/>
              </a:rPr>
              <a:t> Pelayanan</a:t>
            </a:r>
          </a:p>
          <a:p>
            <a:pPr marL="1371600" indent="-1371600">
              <a:buFont typeface="+mj-lt"/>
              <a:buAutoNum type="arabicPeriod" startAt="9"/>
            </a:pPr>
            <a:r>
              <a:rPr lang="en-US" sz="11200" dirty="0" err="1" smtClean="0">
                <a:latin typeface="+mj-lt"/>
                <a:cs typeface="Arial" pitchFamily="34" charset="0"/>
              </a:rPr>
              <a:t>Pengukuran</a:t>
            </a:r>
            <a:r>
              <a:rPr lang="en-US" sz="11200" dirty="0" smtClean="0">
                <a:latin typeface="+mj-lt"/>
                <a:cs typeface="Arial" pitchFamily="34" charset="0"/>
              </a:rPr>
              <a:t> </a:t>
            </a:r>
            <a:r>
              <a:rPr lang="en-US" sz="11200" dirty="0" err="1" smtClean="0">
                <a:latin typeface="+mj-lt"/>
                <a:cs typeface="Arial" pitchFamily="34" charset="0"/>
              </a:rPr>
              <a:t>Kinerja</a:t>
            </a:r>
            <a:r>
              <a:rPr lang="en-US" sz="11200" dirty="0" smtClean="0">
                <a:latin typeface="+mj-lt"/>
                <a:cs typeface="Arial" pitchFamily="34" charset="0"/>
              </a:rPr>
              <a:t> Pelayanan</a:t>
            </a:r>
          </a:p>
          <a:p>
            <a:pPr marL="1371600" indent="-1371600">
              <a:buFont typeface="+mj-lt"/>
              <a:buAutoNum type="arabicPeriod" startAt="9"/>
            </a:pPr>
            <a:r>
              <a:rPr lang="en-US" sz="11200" dirty="0" smtClean="0">
                <a:latin typeface="+mj-lt"/>
                <a:cs typeface="Arial" pitchFamily="34" charset="0"/>
              </a:rPr>
              <a:t> </a:t>
            </a:r>
            <a:r>
              <a:rPr lang="en-US" sz="11200" dirty="0" smtClean="0">
                <a:latin typeface="+mj-lt"/>
              </a:rPr>
              <a:t>Transparansi </a:t>
            </a:r>
            <a:r>
              <a:rPr lang="en-US" sz="11200" dirty="0" err="1" smtClean="0">
                <a:latin typeface="+mj-lt"/>
              </a:rPr>
              <a:t>dan</a:t>
            </a:r>
            <a:r>
              <a:rPr lang="en-US" sz="11200" dirty="0" smtClean="0">
                <a:latin typeface="+mj-lt"/>
              </a:rPr>
              <a:t> Akuntabilitas Pelayanan</a:t>
            </a:r>
          </a:p>
          <a:p>
            <a:pPr marL="1371600" indent="-1371600">
              <a:buFont typeface="+mj-lt"/>
              <a:buAutoNum type="arabicPeriod" startAt="9"/>
            </a:pPr>
            <a:r>
              <a:rPr lang="en-AU" sz="11200" dirty="0" err="1" smtClean="0">
                <a:latin typeface="+mj-lt"/>
              </a:rPr>
              <a:t>Indeks</a:t>
            </a:r>
            <a:r>
              <a:rPr lang="en-AU" sz="11200" dirty="0" smtClean="0">
                <a:latin typeface="+mj-lt"/>
              </a:rPr>
              <a:t>  </a:t>
            </a:r>
            <a:r>
              <a:rPr lang="en-AU" sz="11200" dirty="0" err="1" smtClean="0">
                <a:latin typeface="+mj-lt"/>
              </a:rPr>
              <a:t>Kepuasaan</a:t>
            </a:r>
            <a:r>
              <a:rPr lang="en-AU" sz="11200" dirty="0" smtClean="0">
                <a:latin typeface="+mj-lt"/>
              </a:rPr>
              <a:t> </a:t>
            </a:r>
            <a:r>
              <a:rPr lang="en-AU" sz="11200" dirty="0" err="1" smtClean="0">
                <a:latin typeface="+mj-lt"/>
              </a:rPr>
              <a:t>Masyarakat</a:t>
            </a:r>
            <a:endParaRPr lang="en-US" sz="11200" dirty="0" smtClean="0">
              <a:latin typeface="+mj-lt"/>
            </a:endParaRPr>
          </a:p>
          <a:p>
            <a:pPr marL="0" indent="0">
              <a:buNone/>
            </a:pPr>
            <a:r>
              <a:rPr lang="en-US" sz="11200" dirty="0" smtClean="0">
                <a:latin typeface="+mj-lt"/>
                <a:cs typeface="Arial" pitchFamily="34" charset="0"/>
              </a:rPr>
              <a:t/>
            </a:r>
            <a:br>
              <a:rPr lang="en-US" sz="11200" dirty="0" smtClean="0">
                <a:latin typeface="+mj-lt"/>
                <a:cs typeface="Arial" pitchFamily="34" charset="0"/>
              </a:rPr>
            </a:br>
            <a:endParaRPr lang="en-AU" sz="11200" dirty="0" smtClean="0">
              <a:latin typeface="+mj-lt"/>
            </a:endParaRPr>
          </a:p>
          <a:p>
            <a:pPr marL="0" indent="0">
              <a:buNone/>
            </a:pPr>
            <a:endParaRPr lang="en-US" sz="7000" dirty="0"/>
          </a:p>
          <a:p>
            <a:pPr marL="0" indent="0">
              <a:buNone/>
            </a:pPr>
            <a:endParaRPr lang="en-US" sz="7000" dirty="0"/>
          </a:p>
          <a:p>
            <a:pPr marL="0" indent="0">
              <a:buNone/>
            </a:pPr>
            <a:endParaRPr lang="en-US" dirty="0">
              <a:latin typeface="Arial" pitchFamily="34" charset="0"/>
              <a:cs typeface="Arial" pitchFamily="34" charset="0"/>
            </a:endParaRPr>
          </a:p>
          <a:p>
            <a:pPr marL="514350" indent="-514350">
              <a:buFont typeface="+mj-lt"/>
              <a:buAutoNum type="arabicPeriod" startAt="5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02348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68</TotalTime>
  <Words>103</Words>
  <Application>Microsoft Office PowerPoint</Application>
  <PresentationFormat>On-screen Show (4:3)</PresentationFormat>
  <Paragraphs>22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Review Materi Kuliah 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Review Materi Kuliah</dc:title>
  <dc:creator>asus</dc:creator>
  <cp:lastModifiedBy>asus</cp:lastModifiedBy>
  <cp:revision>14</cp:revision>
  <dcterms:created xsi:type="dcterms:W3CDTF">2020-12-20T07:24:21Z</dcterms:created>
  <dcterms:modified xsi:type="dcterms:W3CDTF">2020-12-22T05:55:47Z</dcterms:modified>
</cp:coreProperties>
</file>