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4" r:id="rId35"/>
    <p:sldId id="32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800" dirty="0" smtClean="0"/>
              <a:t>PM – Bagian 4</a:t>
            </a:r>
            <a:r>
              <a:rPr lang="en-US" sz="2800" dirty="0" smtClean="0"/>
              <a:t/>
            </a:r>
            <a:br>
              <a:rPr lang="en-US" sz="2800" dirty="0" smtClean="0"/>
            </a:br>
            <a:r>
              <a:rPr lang="en-US" sz="2800" dirty="0" smtClean="0"/>
              <a:t>ASPEK</a:t>
            </a:r>
            <a:r>
              <a:rPr lang="id-ID" sz="2800" dirty="0" smtClean="0"/>
              <a:t> </a:t>
            </a:r>
            <a:r>
              <a:rPr lang="en-US" sz="2800" dirty="0" smtClean="0"/>
              <a:t>PENGORGANISASIAN </a:t>
            </a:r>
            <a:r>
              <a:rPr lang="en-US" sz="2800" dirty="0" smtClean="0"/>
              <a:t>MASYARAKAT dan PENGEMBANGAN MASYARAKAT</a:t>
            </a:r>
            <a:endParaRPr lang="en-US" sz="2800" dirty="0"/>
          </a:p>
        </p:txBody>
      </p:sp>
      <p:sp>
        <p:nvSpPr>
          <p:cNvPr id="3" name="Content Placeholder 2"/>
          <p:cNvSpPr>
            <a:spLocks noGrp="1"/>
          </p:cNvSpPr>
          <p:nvPr>
            <p:ph idx="1"/>
          </p:nvPr>
        </p:nvSpPr>
        <p:spPr>
          <a:xfrm>
            <a:off x="0" y="1600200"/>
            <a:ext cx="9144000" cy="5257800"/>
          </a:xfrm>
        </p:spPr>
        <p:txBody>
          <a:bodyPr>
            <a:normAutofit/>
          </a:bodyPr>
          <a:lstStyle/>
          <a:p>
            <a:pPr marL="514350" indent="-514350">
              <a:buAutoNum type="alphaUcPeriod"/>
            </a:pPr>
            <a:r>
              <a:rPr lang="en-US" sz="2800" dirty="0" err="1" smtClean="0"/>
              <a:t>Kajian</a:t>
            </a:r>
            <a:r>
              <a:rPr lang="en-US" sz="2800" dirty="0" smtClean="0"/>
              <a:t> </a:t>
            </a:r>
            <a:r>
              <a:rPr lang="en-US" sz="2800" dirty="0" err="1" smtClean="0"/>
              <a:t>Organisasi</a:t>
            </a:r>
            <a:r>
              <a:rPr lang="en-US" sz="2800" dirty="0" smtClean="0"/>
              <a:t>, </a:t>
            </a:r>
            <a:r>
              <a:rPr lang="en-US" sz="2800" dirty="0" err="1" smtClean="0"/>
              <a:t>melalui</a:t>
            </a:r>
            <a:r>
              <a:rPr lang="en-US" sz="2800" dirty="0" smtClean="0"/>
              <a:t> 2 </a:t>
            </a:r>
            <a:r>
              <a:rPr lang="en-US" sz="2800" dirty="0" err="1" smtClean="0"/>
              <a:t>pendekatan</a:t>
            </a:r>
            <a:endParaRPr lang="en-US" sz="2800" dirty="0" smtClean="0"/>
          </a:p>
          <a:p>
            <a:pPr marL="514350" indent="-514350">
              <a:buNone/>
            </a:pPr>
            <a:r>
              <a:rPr lang="en-US" sz="2800" dirty="0" smtClean="0"/>
              <a:t>	1. </a:t>
            </a:r>
            <a:r>
              <a:rPr lang="en-US" sz="2800" dirty="0" err="1" smtClean="0"/>
              <a:t>Pendekatan</a:t>
            </a:r>
            <a:r>
              <a:rPr lang="en-US" sz="2800" dirty="0" smtClean="0"/>
              <a:t> </a:t>
            </a:r>
            <a:r>
              <a:rPr lang="en-US" sz="2800" dirty="0" err="1" smtClean="0"/>
              <a:t>Sosiologi</a:t>
            </a:r>
            <a:r>
              <a:rPr lang="en-US" sz="2800" dirty="0" smtClean="0"/>
              <a:t>, </a:t>
            </a:r>
            <a:r>
              <a:rPr lang="en-US" sz="2800" dirty="0" err="1" smtClean="0"/>
              <a:t>Soeryono</a:t>
            </a:r>
            <a:r>
              <a:rPr lang="en-US" sz="2800" dirty="0" smtClean="0"/>
              <a:t> </a:t>
            </a:r>
            <a:r>
              <a:rPr lang="en-US" sz="2800" dirty="0" err="1" smtClean="0"/>
              <a:t>Soekamto</a:t>
            </a:r>
            <a:r>
              <a:rPr lang="en-US" sz="2800" dirty="0" smtClean="0"/>
              <a:t>  </a:t>
            </a:r>
            <a:r>
              <a:rPr lang="en-US" sz="2800" dirty="0" err="1" smtClean="0"/>
              <a:t>ada</a:t>
            </a:r>
            <a:r>
              <a:rPr lang="en-US" sz="2800" dirty="0" smtClean="0"/>
              <a:t> 3   	</a:t>
            </a:r>
            <a:r>
              <a:rPr lang="en-US" sz="2800" dirty="0" err="1" smtClean="0"/>
              <a:t>makna</a:t>
            </a:r>
            <a:r>
              <a:rPr lang="en-US" sz="2800" dirty="0" smtClean="0"/>
              <a:t> :</a:t>
            </a:r>
          </a:p>
          <a:p>
            <a:pPr marL="514350" indent="-514350">
              <a:buNone/>
            </a:pPr>
            <a:r>
              <a:rPr lang="en-US" sz="2800" dirty="0" smtClean="0"/>
              <a:t>		a. </a:t>
            </a:r>
            <a:r>
              <a:rPr lang="en-US" sz="2800" dirty="0" err="1" smtClean="0"/>
              <a:t>Oganisasi</a:t>
            </a:r>
            <a:r>
              <a:rPr lang="en-US" sz="2800" dirty="0" smtClean="0"/>
              <a:t> , </a:t>
            </a:r>
            <a:r>
              <a:rPr lang="en-US" sz="2800" dirty="0" err="1" smtClean="0"/>
              <a:t>diartikan</a:t>
            </a:r>
            <a:r>
              <a:rPr lang="en-US" sz="2800" dirty="0" smtClean="0"/>
              <a:t> </a:t>
            </a:r>
            <a:r>
              <a:rPr lang="en-US" sz="2800" dirty="0" err="1" smtClean="0"/>
              <a:t>sbg</a:t>
            </a:r>
            <a:r>
              <a:rPr lang="en-US" sz="2800" dirty="0" smtClean="0"/>
              <a:t> </a:t>
            </a:r>
            <a:r>
              <a:rPr lang="en-US" sz="2800" dirty="0" err="1" smtClean="0"/>
              <a:t>sistem</a:t>
            </a:r>
            <a:r>
              <a:rPr lang="en-US" sz="2800" dirty="0" smtClean="0"/>
              <a:t> </a:t>
            </a:r>
            <a:r>
              <a:rPr lang="en-US" sz="2800" dirty="0" err="1" smtClean="0"/>
              <a:t>sosial</a:t>
            </a:r>
            <a:r>
              <a:rPr lang="en-US" sz="2800" dirty="0" smtClean="0"/>
              <a:t> </a:t>
            </a:r>
            <a:r>
              <a:rPr lang="en-US" sz="2800" dirty="0" err="1" smtClean="0"/>
              <a:t>yg</a:t>
            </a:r>
            <a:r>
              <a:rPr lang="en-US" sz="2800" dirty="0" smtClean="0"/>
              <a:t> </a:t>
            </a:r>
            <a:r>
              <a:rPr lang="en-US" sz="2800" dirty="0" err="1" smtClean="0"/>
              <a:t>dibentuk</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ttt</a:t>
            </a:r>
            <a:r>
              <a:rPr lang="en-US" sz="2800" dirty="0" smtClean="0"/>
              <a:t>. Hg. </a:t>
            </a:r>
            <a:r>
              <a:rPr lang="en-US" sz="2800" dirty="0" err="1" smtClean="0"/>
              <a:t>Sangat</a:t>
            </a:r>
            <a:r>
              <a:rPr lang="en-US" sz="2800" dirty="0" smtClean="0"/>
              <a:t> </a:t>
            </a:r>
            <a:r>
              <a:rPr lang="en-US" sz="2800" dirty="0" err="1" smtClean="0"/>
              <a:t>tergantung</a:t>
            </a:r>
            <a:r>
              <a:rPr lang="en-US" sz="2800" dirty="0" smtClean="0"/>
              <a:t> </a:t>
            </a:r>
          </a:p>
          <a:p>
            <a:pPr marL="514350" indent="-514350">
              <a:buNone/>
            </a:pPr>
            <a:r>
              <a:rPr lang="en-US" sz="2800" dirty="0" smtClean="0"/>
              <a:t>                </a:t>
            </a:r>
            <a:r>
              <a:rPr lang="en-US" sz="2800" dirty="0" err="1" smtClean="0"/>
              <a:t>dari</a:t>
            </a:r>
            <a:r>
              <a:rPr lang="en-US" sz="2800" dirty="0" smtClean="0"/>
              <a:t> </a:t>
            </a:r>
            <a:r>
              <a:rPr lang="en-US" sz="2800" dirty="0" err="1" smtClean="0"/>
              <a:t>perilaku</a:t>
            </a:r>
            <a:r>
              <a:rPr lang="en-US" sz="2800" dirty="0" smtClean="0"/>
              <a:t> </a:t>
            </a:r>
            <a:r>
              <a:rPr lang="en-US" sz="2800" dirty="0" err="1" smtClean="0"/>
              <a:t>individu</a:t>
            </a:r>
            <a:r>
              <a:rPr lang="en-US" sz="2800" dirty="0" smtClean="0"/>
              <a:t> </a:t>
            </a:r>
            <a:r>
              <a:rPr lang="en-US" sz="2800" dirty="0" err="1" smtClean="0"/>
              <a:t>dan</a:t>
            </a:r>
            <a:r>
              <a:rPr lang="en-US" sz="2800" dirty="0" smtClean="0"/>
              <a:t> </a:t>
            </a:r>
            <a:r>
              <a:rPr lang="en-US" sz="2800" dirty="0" err="1" smtClean="0"/>
              <a:t>kinerja</a:t>
            </a:r>
            <a:r>
              <a:rPr lang="en-US" sz="2800" dirty="0" smtClean="0"/>
              <a:t> </a:t>
            </a:r>
            <a:r>
              <a:rPr lang="en-US" sz="2800" dirty="0" err="1" smtClean="0"/>
              <a:t>organisasi</a:t>
            </a:r>
            <a:r>
              <a:rPr lang="en-US" sz="2800" dirty="0" smtClean="0"/>
              <a:t> </a:t>
            </a:r>
            <a:r>
              <a:rPr lang="en-US" sz="2800" dirty="0" err="1" smtClean="0"/>
              <a:t>sebagai</a:t>
            </a:r>
            <a:r>
              <a:rPr lang="en-US" sz="2800" dirty="0" smtClean="0"/>
              <a:t> </a:t>
            </a:r>
          </a:p>
          <a:p>
            <a:pPr marL="514350" indent="-514350">
              <a:buNone/>
            </a:pPr>
            <a:r>
              <a:rPr lang="en-US" sz="2800" dirty="0" smtClean="0"/>
              <a:t>                </a:t>
            </a:r>
            <a:r>
              <a:rPr lang="en-US" sz="2800" dirty="0" err="1" smtClean="0"/>
              <a:t>proses</a:t>
            </a:r>
            <a:r>
              <a:rPr lang="en-US" sz="2800" dirty="0" smtClean="0"/>
              <a:t> </a:t>
            </a:r>
            <a:r>
              <a:rPr lang="en-US" sz="2800" dirty="0" err="1" smtClean="0"/>
              <a:t>produksi</a:t>
            </a:r>
            <a:r>
              <a:rPr lang="en-US" sz="2800" dirty="0" smtClean="0"/>
              <a:t> </a:t>
            </a:r>
            <a:r>
              <a:rPr lang="en-US" sz="2800" dirty="0" err="1" smtClean="0"/>
              <a:t>dari</a:t>
            </a:r>
            <a:r>
              <a:rPr lang="en-US" sz="2800" dirty="0" smtClean="0"/>
              <a:t> </a:t>
            </a:r>
            <a:r>
              <a:rPr lang="en-US" sz="2800" dirty="0" err="1" smtClean="0"/>
              <a:t>organisasi</a:t>
            </a:r>
            <a:r>
              <a:rPr lang="en-US" sz="2800" dirty="0" smtClean="0"/>
              <a:t> </a:t>
            </a:r>
            <a:r>
              <a:rPr lang="en-US" sz="2800" dirty="0" err="1" smtClean="0"/>
              <a:t>tersebut</a:t>
            </a:r>
            <a:r>
              <a:rPr lang="en-US" sz="2800" dirty="0" smtClean="0"/>
              <a:t>.</a:t>
            </a:r>
          </a:p>
          <a:p>
            <a:pPr marL="514350" indent="-514350">
              <a:buNone/>
            </a:pPr>
            <a:r>
              <a:rPr lang="en-US" sz="2800" dirty="0" smtClean="0"/>
              <a:t>		     </a:t>
            </a:r>
            <a:r>
              <a:rPr lang="en-US" sz="2800" dirty="0" err="1" smtClean="0"/>
              <a:t>Contoh</a:t>
            </a:r>
            <a:r>
              <a:rPr lang="en-US" sz="2800" dirty="0" smtClean="0"/>
              <a:t> : </a:t>
            </a:r>
            <a:r>
              <a:rPr lang="en-US" sz="2800" dirty="0" err="1" smtClean="0"/>
              <a:t>Peran</a:t>
            </a:r>
            <a:r>
              <a:rPr lang="en-US" sz="2800" dirty="0" smtClean="0"/>
              <a:t> </a:t>
            </a:r>
            <a:r>
              <a:rPr lang="en-US" sz="2800" dirty="0" err="1" smtClean="0"/>
              <a:t>dan</a:t>
            </a:r>
            <a:r>
              <a:rPr lang="en-US" sz="2800" dirty="0" smtClean="0"/>
              <a:t> </a:t>
            </a:r>
            <a:r>
              <a:rPr lang="en-US" sz="2800" dirty="0" err="1" smtClean="0"/>
              <a:t>Hasil</a:t>
            </a:r>
            <a:r>
              <a:rPr lang="en-US" sz="2800" dirty="0" smtClean="0"/>
              <a:t> </a:t>
            </a:r>
            <a:r>
              <a:rPr lang="en-US" sz="2800" dirty="0" err="1" smtClean="0"/>
              <a:t>Karya</a:t>
            </a:r>
            <a:r>
              <a:rPr lang="en-US" sz="2800" dirty="0" smtClean="0"/>
              <a:t> </a:t>
            </a:r>
            <a:r>
              <a:rPr lang="en-US" sz="2800" dirty="0" err="1" smtClean="0"/>
              <a:t>Bagong</a:t>
            </a:r>
            <a:r>
              <a:rPr lang="en-US" sz="2800" dirty="0" smtClean="0"/>
              <a:t> </a:t>
            </a:r>
            <a:r>
              <a:rPr lang="en-US" sz="2800" dirty="0" err="1" smtClean="0"/>
              <a:t>Kusudiharjo</a:t>
            </a:r>
            <a:r>
              <a:rPr lang="en-US" sz="2800" dirty="0" smtClean="0"/>
              <a:t>  </a:t>
            </a:r>
          </a:p>
          <a:p>
            <a:pPr marL="514350" indent="-514350">
              <a:buNone/>
            </a:pPr>
            <a:r>
              <a:rPr lang="en-US" sz="2800" dirty="0" smtClean="0"/>
              <a:t>                </a:t>
            </a:r>
            <a:r>
              <a:rPr lang="en-US" sz="2800" dirty="0" err="1" smtClean="0"/>
              <a:t>dlm</a:t>
            </a:r>
            <a:r>
              <a:rPr lang="en-US" sz="2800" dirty="0" smtClean="0"/>
              <a:t> </a:t>
            </a:r>
            <a:r>
              <a:rPr lang="en-US" sz="2800" dirty="0" err="1" smtClean="0"/>
              <a:t>organisasi</a:t>
            </a:r>
            <a:r>
              <a:rPr lang="en-US" sz="2800" dirty="0" smtClean="0"/>
              <a:t> </a:t>
            </a:r>
            <a:r>
              <a:rPr lang="en-US" sz="2800" dirty="0" err="1" smtClean="0"/>
              <a:t>seni</a:t>
            </a:r>
            <a:endParaRPr lang="en-US" sz="2800" dirty="0" smtClean="0"/>
          </a:p>
          <a:p>
            <a:pPr marL="514350" indent="-514350">
              <a:buNone/>
            </a:pP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smtClean="0"/>
              <a:t> A. </a:t>
            </a:r>
            <a:r>
              <a:rPr lang="en-US" sz="2800" dirty="0" err="1" smtClean="0"/>
              <a:t>Organisasi</a:t>
            </a:r>
            <a:r>
              <a:rPr lang="en-US" sz="2800" dirty="0" smtClean="0"/>
              <a:t> </a:t>
            </a:r>
            <a:r>
              <a:rPr lang="en-US" sz="2800" dirty="0" err="1" smtClean="0"/>
              <a:t>harus</a:t>
            </a:r>
            <a:r>
              <a:rPr lang="en-US" sz="2800" dirty="0" smtClean="0"/>
              <a:t> </a:t>
            </a:r>
            <a:r>
              <a:rPr lang="en-US" sz="2800" dirty="0" err="1" smtClean="0"/>
              <a:t>memiliki</a:t>
            </a:r>
            <a:r>
              <a:rPr lang="en-US" sz="2800" dirty="0" smtClean="0"/>
              <a:t> :</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rabicPeriod"/>
            </a:pPr>
            <a:r>
              <a:rPr lang="en-US" sz="2800" dirty="0" err="1" smtClean="0"/>
              <a:t>Visi</a:t>
            </a:r>
            <a:r>
              <a:rPr lang="en-US" sz="2800" dirty="0" smtClean="0"/>
              <a:t> </a:t>
            </a:r>
            <a:r>
              <a:rPr lang="en-US" sz="2800" dirty="0" err="1" smtClean="0"/>
              <a:t>dan</a:t>
            </a:r>
            <a:r>
              <a:rPr lang="en-US" sz="2800" dirty="0" smtClean="0"/>
              <a:t> </a:t>
            </a:r>
            <a:r>
              <a:rPr lang="en-US" sz="2800" dirty="0" err="1" smtClean="0"/>
              <a:t>Misi</a:t>
            </a:r>
            <a:endParaRPr lang="en-US" sz="2800" dirty="0" smtClean="0"/>
          </a:p>
          <a:p>
            <a:pPr marL="514350" indent="-514350">
              <a:buNone/>
            </a:pPr>
            <a:r>
              <a:rPr lang="en-US" sz="2800" dirty="0" smtClean="0"/>
              <a:t>	</a:t>
            </a:r>
            <a:r>
              <a:rPr lang="en-US" sz="2800" dirty="0" err="1" smtClean="0"/>
              <a:t>Visi</a:t>
            </a:r>
            <a:r>
              <a:rPr lang="en-US" sz="2800" dirty="0" smtClean="0"/>
              <a:t> </a:t>
            </a:r>
            <a:r>
              <a:rPr lang="en-US" sz="2800" dirty="0" err="1" smtClean="0"/>
              <a:t>adalah</a:t>
            </a:r>
            <a:r>
              <a:rPr lang="en-US" sz="2800" dirty="0" smtClean="0"/>
              <a:t> </a:t>
            </a:r>
            <a:r>
              <a:rPr lang="en-US" sz="2800" dirty="0" err="1" smtClean="0"/>
              <a:t>sebuah</a:t>
            </a:r>
            <a:r>
              <a:rPr lang="en-US" sz="2800" dirty="0" smtClean="0"/>
              <a:t> </a:t>
            </a:r>
            <a:r>
              <a:rPr lang="en-US" sz="2800" dirty="0" err="1" smtClean="0"/>
              <a:t>impian</a:t>
            </a:r>
            <a:r>
              <a:rPr lang="en-US" sz="2800" dirty="0" smtClean="0"/>
              <a:t> </a:t>
            </a:r>
            <a:r>
              <a:rPr lang="en-US" sz="2800" dirty="0" err="1" smtClean="0"/>
              <a:t>apa</a:t>
            </a:r>
            <a:r>
              <a:rPr lang="en-US" sz="2800" dirty="0" smtClean="0"/>
              <a:t> yang </a:t>
            </a:r>
            <a:r>
              <a:rPr lang="en-US" sz="2800" dirty="0" err="1" smtClean="0"/>
              <a:t>akan</a:t>
            </a:r>
            <a:r>
              <a:rPr lang="en-US" sz="2800" dirty="0" smtClean="0"/>
              <a:t> </a:t>
            </a:r>
            <a:r>
              <a:rPr lang="en-US" sz="2800" dirty="0" err="1" smtClean="0"/>
              <a:t>terjadi</a:t>
            </a:r>
            <a:r>
              <a:rPr lang="en-US" sz="2800" dirty="0" smtClean="0"/>
              <a:t> </a:t>
            </a:r>
            <a:r>
              <a:rPr lang="en-US" sz="2800" dirty="0" err="1" smtClean="0"/>
              <a:t>dimasa</a:t>
            </a:r>
            <a:r>
              <a:rPr lang="en-US" sz="2800" dirty="0" smtClean="0"/>
              <a:t> </a:t>
            </a:r>
            <a:r>
              <a:rPr lang="en-US" sz="2800" dirty="0" err="1" smtClean="0"/>
              <a:t>mendatang</a:t>
            </a:r>
            <a:endParaRPr lang="en-US" sz="2800" dirty="0" smtClean="0"/>
          </a:p>
          <a:p>
            <a:pPr marL="514350" indent="-514350">
              <a:buNone/>
            </a:pPr>
            <a:r>
              <a:rPr lang="en-US" sz="2800" dirty="0" smtClean="0"/>
              <a:t>	</a:t>
            </a:r>
            <a:r>
              <a:rPr lang="en-US" sz="2800" dirty="0" err="1" smtClean="0"/>
              <a:t>Misi</a:t>
            </a:r>
            <a:r>
              <a:rPr lang="en-US" sz="2800" dirty="0" smtClean="0"/>
              <a:t> </a:t>
            </a:r>
            <a:r>
              <a:rPr lang="en-US" sz="2800" dirty="0" err="1" smtClean="0"/>
              <a:t>adalah</a:t>
            </a:r>
            <a:r>
              <a:rPr lang="en-US" sz="2800" dirty="0" smtClean="0"/>
              <a:t> </a:t>
            </a:r>
            <a:r>
              <a:rPr lang="en-US" sz="2800" dirty="0" err="1" smtClean="0"/>
              <a:t>peran</a:t>
            </a:r>
            <a:r>
              <a:rPr lang="en-US" sz="2800" dirty="0" smtClean="0"/>
              <a:t> yang </a:t>
            </a:r>
            <a:r>
              <a:rPr lang="en-US" sz="2800" dirty="0" err="1" smtClean="0"/>
              <a:t>dapat</a:t>
            </a:r>
            <a:r>
              <a:rPr lang="en-US" sz="2800" dirty="0" smtClean="0"/>
              <a:t> </a:t>
            </a:r>
            <a:r>
              <a:rPr lang="en-US" sz="2800" dirty="0" err="1" smtClean="0"/>
              <a:t>dimainkan</a:t>
            </a:r>
            <a:r>
              <a:rPr lang="en-US" sz="2800" dirty="0" smtClean="0"/>
              <a:t> </a:t>
            </a:r>
            <a:r>
              <a:rPr lang="en-US" sz="2800" dirty="0" err="1" smtClean="0"/>
              <a:t>pada</a:t>
            </a:r>
            <a:r>
              <a:rPr lang="en-US" sz="2800" dirty="0" smtClean="0"/>
              <a:t> </a:t>
            </a:r>
            <a:r>
              <a:rPr lang="en-US" sz="2800" dirty="0" err="1" smtClean="0"/>
              <a:t>kondisi</a:t>
            </a:r>
            <a:r>
              <a:rPr lang="en-US" sz="2800" dirty="0" smtClean="0"/>
              <a:t> </a:t>
            </a:r>
            <a:r>
              <a:rPr lang="en-US" sz="2800" dirty="0" err="1" smtClean="0"/>
              <a:t>tersebut</a:t>
            </a:r>
            <a:r>
              <a:rPr lang="en-US" sz="2800" dirty="0" smtClean="0"/>
              <a:t> yang </a:t>
            </a:r>
            <a:r>
              <a:rPr lang="en-US" sz="2800" dirty="0" err="1" smtClean="0"/>
              <a:t>sekaligus</a:t>
            </a:r>
            <a:r>
              <a:rPr lang="en-US" sz="2800" dirty="0" smtClean="0"/>
              <a:t> </a:t>
            </a:r>
            <a:r>
              <a:rPr lang="en-US" sz="2800" dirty="0" err="1" smtClean="0"/>
              <a:t>memuat</a:t>
            </a:r>
            <a:r>
              <a:rPr lang="en-US" sz="2800" dirty="0" smtClean="0"/>
              <a:t> </a:t>
            </a:r>
            <a:r>
              <a:rPr lang="en-US" sz="2800" dirty="0" err="1" smtClean="0"/>
              <a:t>tujuan</a:t>
            </a:r>
            <a:r>
              <a:rPr lang="en-US" sz="2800" dirty="0" smtClean="0"/>
              <a:t> yang </a:t>
            </a:r>
            <a:r>
              <a:rPr lang="en-US" sz="2800" dirty="0" err="1" smtClean="0"/>
              <a:t>hendak</a:t>
            </a:r>
            <a:r>
              <a:rPr lang="en-US" sz="2800" dirty="0" smtClean="0"/>
              <a:t> </a:t>
            </a:r>
            <a:r>
              <a:rPr lang="en-US" sz="2800" dirty="0" err="1" smtClean="0"/>
              <a:t>dicapai</a:t>
            </a:r>
            <a:endParaRPr lang="en-US" sz="2800" dirty="0" smtClean="0"/>
          </a:p>
          <a:p>
            <a:pPr marL="514350" indent="-514350">
              <a:buAutoNum type="arabicPeriod" startAt="2"/>
            </a:pPr>
            <a:r>
              <a:rPr lang="en-US" sz="2800" dirty="0" err="1" smtClean="0"/>
              <a:t>Sumberdaya</a:t>
            </a:r>
            <a:endParaRPr lang="en-US" sz="2800" dirty="0" smtClean="0"/>
          </a:p>
          <a:p>
            <a:pPr marL="514350" indent="-514350">
              <a:buNone/>
            </a:pPr>
            <a:r>
              <a:rPr lang="en-US" sz="2800" dirty="0" smtClean="0"/>
              <a:t>	</a:t>
            </a:r>
            <a:r>
              <a:rPr lang="en-US" sz="2800" dirty="0" err="1" smtClean="0"/>
              <a:t>Setiap</a:t>
            </a:r>
            <a:r>
              <a:rPr lang="en-US" sz="2800" dirty="0" smtClean="0"/>
              <a:t> </a:t>
            </a:r>
            <a:r>
              <a:rPr lang="en-US" sz="2800" dirty="0" err="1" smtClean="0"/>
              <a:t>organisasi</a:t>
            </a:r>
            <a:r>
              <a:rPr lang="en-US" sz="2800" dirty="0" smtClean="0"/>
              <a:t> </a:t>
            </a:r>
            <a:r>
              <a:rPr lang="en-US" sz="2800" dirty="0" err="1" smtClean="0"/>
              <a:t>harus</a:t>
            </a:r>
            <a:r>
              <a:rPr lang="en-US" sz="2800" dirty="0" smtClean="0"/>
              <a:t> </a:t>
            </a:r>
            <a:r>
              <a:rPr lang="en-US" sz="2800" dirty="0" err="1" smtClean="0"/>
              <a:t>mempunyai</a:t>
            </a:r>
            <a:r>
              <a:rPr lang="en-US" sz="2800" dirty="0" smtClean="0"/>
              <a:t> </a:t>
            </a:r>
            <a:r>
              <a:rPr lang="en-US" sz="2800" dirty="0" err="1" smtClean="0"/>
              <a:t>sumberdaya</a:t>
            </a:r>
            <a:r>
              <a:rPr lang="en-US" sz="2800" dirty="0" smtClean="0"/>
              <a:t> </a:t>
            </a:r>
            <a:r>
              <a:rPr lang="en-US" sz="2800" dirty="0" err="1" smtClean="0"/>
              <a:t>manusia</a:t>
            </a:r>
            <a:r>
              <a:rPr lang="en-US" sz="2800" dirty="0" smtClean="0"/>
              <a:t>, </a:t>
            </a:r>
            <a:r>
              <a:rPr lang="en-US" sz="2800" dirty="0" err="1" smtClean="0"/>
              <a:t>sumberdaya</a:t>
            </a:r>
            <a:r>
              <a:rPr lang="en-US" sz="2800" dirty="0" smtClean="0"/>
              <a:t> </a:t>
            </a:r>
            <a:r>
              <a:rPr lang="en-US" sz="2800" dirty="0" err="1" smtClean="0"/>
              <a:t>teknologi</a:t>
            </a:r>
            <a:r>
              <a:rPr lang="en-US" sz="2800" dirty="0" smtClean="0"/>
              <a:t>/</a:t>
            </a:r>
            <a:r>
              <a:rPr lang="en-US" sz="2800" dirty="0" err="1" smtClean="0"/>
              <a:t>rekayasa</a:t>
            </a:r>
            <a:r>
              <a:rPr lang="en-US" sz="2800" dirty="0" smtClean="0"/>
              <a:t>, </a:t>
            </a:r>
            <a:r>
              <a:rPr lang="en-US" sz="2800" dirty="0" err="1" smtClean="0"/>
              <a:t>sumberdaya</a:t>
            </a:r>
            <a:r>
              <a:rPr lang="en-US" sz="2800" dirty="0" smtClean="0"/>
              <a:t> </a:t>
            </a:r>
            <a:r>
              <a:rPr lang="en-US" sz="2800" dirty="0" err="1" smtClean="0"/>
              <a:t>spasial</a:t>
            </a:r>
            <a:r>
              <a:rPr lang="en-US" sz="2800" dirty="0" smtClean="0"/>
              <a:t>/</a:t>
            </a:r>
            <a:r>
              <a:rPr lang="en-US" sz="2800" dirty="0" err="1" smtClean="0"/>
              <a:t>waktu</a:t>
            </a:r>
            <a:r>
              <a:rPr lang="en-US" sz="2800" dirty="0" smtClean="0"/>
              <a:t>, </a:t>
            </a:r>
            <a:r>
              <a:rPr lang="en-US" sz="2800" dirty="0" err="1" smtClean="0"/>
              <a:t>sumberdaya</a:t>
            </a:r>
            <a:r>
              <a:rPr lang="en-US" sz="2800" dirty="0" smtClean="0"/>
              <a:t> </a:t>
            </a:r>
            <a:r>
              <a:rPr lang="en-US" sz="2800" dirty="0" err="1" smtClean="0"/>
              <a:t>finansial</a:t>
            </a:r>
            <a:r>
              <a:rPr lang="en-US" sz="2800" dirty="0" smtClean="0"/>
              <a:t>, </a:t>
            </a:r>
            <a:r>
              <a:rPr lang="en-US" sz="2800" dirty="0" err="1" smtClean="0"/>
              <a:t>sumberdaya</a:t>
            </a:r>
            <a:r>
              <a:rPr lang="en-US" sz="2800" dirty="0" smtClean="0"/>
              <a:t> </a:t>
            </a:r>
            <a:r>
              <a:rPr lang="en-US" sz="2800" dirty="0" err="1" smtClean="0"/>
              <a:t>sosial</a:t>
            </a:r>
            <a:r>
              <a:rPr lang="en-US" sz="2800" dirty="0" smtClean="0"/>
              <a:t> </a:t>
            </a:r>
            <a:r>
              <a:rPr lang="en-US" sz="2800" dirty="0" err="1" smtClean="0"/>
              <a:t>dll</a:t>
            </a:r>
            <a:r>
              <a:rPr lang="en-US" sz="2800" dirty="0" smtClean="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449762"/>
          </a:xfrm>
        </p:spPr>
        <p:txBody>
          <a:bodyPr>
            <a:normAutofit/>
          </a:bodyPr>
          <a:lstStyle/>
          <a:p>
            <a:pPr algn="l"/>
            <a:r>
              <a:rPr lang="en-US" sz="2800" dirty="0" smtClean="0"/>
              <a:t>3. </a:t>
            </a:r>
            <a:r>
              <a:rPr lang="en-US" sz="2800" dirty="0" err="1" smtClean="0"/>
              <a:t>Dasar</a:t>
            </a:r>
            <a:r>
              <a:rPr lang="en-US" sz="2800" dirty="0" smtClean="0"/>
              <a:t> </a:t>
            </a:r>
            <a:r>
              <a:rPr lang="en-US" sz="2800" dirty="0" err="1" smtClean="0"/>
              <a:t>hukum</a:t>
            </a:r>
            <a:r>
              <a:rPr lang="en-US" sz="2800" dirty="0" smtClean="0"/>
              <a:t/>
            </a:r>
            <a:br>
              <a:rPr lang="en-US" sz="2800" dirty="0" smtClean="0"/>
            </a:br>
            <a:r>
              <a:rPr lang="en-US" sz="2800" dirty="0" smtClean="0"/>
              <a:t>	</a:t>
            </a:r>
            <a:r>
              <a:rPr lang="en-US" sz="2800" dirty="0" err="1" smtClean="0"/>
              <a:t>Landasan</a:t>
            </a:r>
            <a:r>
              <a:rPr lang="en-US" sz="2800" dirty="0" smtClean="0"/>
              <a:t> formal </a:t>
            </a:r>
            <a:r>
              <a:rPr lang="en-US" sz="2800" dirty="0" err="1" smtClean="0"/>
              <a:t>membentuk</a:t>
            </a:r>
            <a:r>
              <a:rPr lang="en-US" sz="2800" dirty="0" smtClean="0"/>
              <a:t> </a:t>
            </a:r>
            <a:r>
              <a:rPr lang="en-US" sz="2800" dirty="0" err="1" smtClean="0"/>
              <a:t>organisasi</a:t>
            </a:r>
            <a:r>
              <a:rPr lang="en-US" sz="2800" dirty="0" smtClean="0"/>
              <a:t>, </a:t>
            </a:r>
            <a:r>
              <a:rPr lang="en-US" sz="2800" dirty="0" err="1" smtClean="0"/>
              <a:t>kesepakatan</a:t>
            </a:r>
            <a:r>
              <a:rPr lang="en-US" sz="2800" dirty="0" smtClean="0"/>
              <a:t> 	</a:t>
            </a:r>
            <a:r>
              <a:rPr lang="en-US" sz="2800" dirty="0" err="1" smtClean="0"/>
              <a:t>antar</a:t>
            </a:r>
            <a:r>
              <a:rPr lang="en-US" sz="2800" dirty="0" smtClean="0"/>
              <a:t> </a:t>
            </a:r>
            <a:r>
              <a:rPr lang="en-US" sz="2800" dirty="0" err="1" smtClean="0"/>
              <a:t>pendiri</a:t>
            </a:r>
            <a:r>
              <a:rPr lang="en-US" sz="2800" dirty="0" smtClean="0"/>
              <a:t>, </a:t>
            </a:r>
            <a:r>
              <a:rPr lang="en-US" sz="2800" dirty="0" err="1" smtClean="0"/>
              <a:t>akta</a:t>
            </a:r>
            <a:r>
              <a:rPr lang="en-US" sz="2800" dirty="0" smtClean="0"/>
              <a:t> </a:t>
            </a:r>
            <a:r>
              <a:rPr lang="en-US" sz="2800" dirty="0" err="1" smtClean="0"/>
              <a:t>notaris</a:t>
            </a:r>
            <a:r>
              <a:rPr lang="en-US" sz="2800" dirty="0" smtClean="0"/>
              <a:t>, </a:t>
            </a:r>
            <a:r>
              <a:rPr lang="en-US" sz="2800" dirty="0" err="1" smtClean="0"/>
              <a:t>keputusan</a:t>
            </a:r>
            <a:r>
              <a:rPr lang="en-US" sz="2800" dirty="0" smtClean="0"/>
              <a:t> </a:t>
            </a:r>
            <a:r>
              <a:rPr lang="en-US" sz="2800" dirty="0" err="1" smtClean="0"/>
              <a:t>pejabat</a:t>
            </a:r>
            <a:r>
              <a:rPr lang="en-US" sz="2800" dirty="0" smtClean="0"/>
              <a:t> yang 	</a:t>
            </a:r>
            <a:r>
              <a:rPr lang="en-US" sz="2800" dirty="0" err="1" smtClean="0"/>
              <a:t>berwenang</a:t>
            </a:r>
            <a:r>
              <a:rPr lang="en-US" sz="2800" dirty="0" smtClean="0"/>
              <a:t> </a:t>
            </a:r>
            <a:r>
              <a:rPr lang="en-US" sz="2800" dirty="0" err="1" smtClean="0"/>
              <a:t>dll</a:t>
            </a:r>
            <a:r>
              <a:rPr lang="en-US" sz="2800" dirty="0" smtClean="0"/>
              <a:t>.</a:t>
            </a:r>
            <a:br>
              <a:rPr lang="en-US" sz="2800" dirty="0" smtClean="0"/>
            </a:br>
            <a:r>
              <a:rPr lang="en-US" sz="2800" dirty="0" smtClean="0"/>
              <a:t>4.  </a:t>
            </a:r>
            <a:r>
              <a:rPr lang="en-US" sz="2800" dirty="0" err="1" smtClean="0"/>
              <a:t>Aspek</a:t>
            </a:r>
            <a:r>
              <a:rPr lang="en-US" sz="2800" dirty="0" smtClean="0"/>
              <a:t> </a:t>
            </a:r>
            <a:r>
              <a:rPr lang="en-US" sz="2800" dirty="0" err="1" smtClean="0"/>
              <a:t>Anatomi</a:t>
            </a:r>
            <a:r>
              <a:rPr lang="en-US" sz="2800" dirty="0" smtClean="0"/>
              <a:t>/</a:t>
            </a:r>
            <a:r>
              <a:rPr lang="en-US" sz="2800" dirty="0" err="1" smtClean="0"/>
              <a:t>struktur</a:t>
            </a:r>
            <a:r>
              <a:rPr lang="en-US" sz="2800" dirty="0" smtClean="0"/>
              <a:t/>
            </a:r>
            <a:br>
              <a:rPr lang="en-US" sz="2800" dirty="0" smtClean="0"/>
            </a:br>
            <a:r>
              <a:rPr lang="en-US" sz="2800" dirty="0" smtClean="0"/>
              <a:t>5.  </a:t>
            </a:r>
            <a:r>
              <a:rPr lang="en-US" sz="2800" dirty="0" err="1" smtClean="0"/>
              <a:t>Aspek</a:t>
            </a:r>
            <a:r>
              <a:rPr lang="en-US" sz="2800" dirty="0" smtClean="0"/>
              <a:t> </a:t>
            </a:r>
            <a:r>
              <a:rPr lang="en-US" sz="2800" dirty="0" err="1" smtClean="0"/>
              <a:t>Kehidupan</a:t>
            </a:r>
            <a:r>
              <a:rPr lang="en-US" sz="2800" dirty="0" smtClean="0"/>
              <a:t>/</a:t>
            </a:r>
            <a:r>
              <a:rPr lang="en-US" sz="2800" dirty="0" err="1" smtClean="0"/>
              <a:t>fisiologi</a:t>
            </a:r>
            <a:r>
              <a:rPr lang="en-US" sz="2800" dirty="0" smtClean="0"/>
              <a:t/>
            </a:r>
            <a:br>
              <a:rPr lang="en-US" sz="2800" dirty="0" smtClean="0"/>
            </a:br>
            <a:r>
              <a:rPr lang="en-US" sz="2800" dirty="0" smtClean="0"/>
              <a:t>6. </a:t>
            </a:r>
            <a:r>
              <a:rPr lang="en-US" sz="2800" dirty="0" err="1" smtClean="0"/>
              <a:t>Aspek</a:t>
            </a:r>
            <a:r>
              <a:rPr lang="en-US" sz="2800" dirty="0" smtClean="0"/>
              <a:t> </a:t>
            </a:r>
            <a:r>
              <a:rPr lang="en-US" sz="2800" dirty="0" err="1" smtClean="0"/>
              <a:t>Budaya</a:t>
            </a:r>
            <a:r>
              <a:rPr lang="en-US" sz="2800" dirty="0" smtClean="0"/>
              <a:t>/</a:t>
            </a:r>
            <a:r>
              <a:rPr lang="en-US" sz="2800" dirty="0" err="1" smtClean="0"/>
              <a:t>kultur</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smtClean="0"/>
              <a:t>B. </a:t>
            </a: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685800"/>
            <a:ext cx="9144000" cy="5867400"/>
          </a:xfrm>
        </p:spPr>
        <p:txBody>
          <a:bodyPr>
            <a:normAutofit/>
          </a:bodyPr>
          <a:lstStyle/>
          <a:p>
            <a:pPr marL="514350" indent="-514350">
              <a:buAutoNum type="arabicPeriod"/>
            </a:pPr>
            <a:r>
              <a:rPr lang="en-US" sz="2800" dirty="0" err="1" smtClean="0"/>
              <a:t>Pengertian</a:t>
            </a:r>
            <a:r>
              <a:rPr lang="en-US" sz="2800" dirty="0" smtClean="0"/>
              <a:t> </a:t>
            </a:r>
            <a:r>
              <a:rPr lang="en-US" sz="2800" dirty="0" err="1" smtClean="0"/>
              <a:t>Pengorganisasian</a:t>
            </a:r>
            <a:endParaRPr lang="en-US" sz="2800" dirty="0" smtClean="0"/>
          </a:p>
          <a:p>
            <a:pPr marL="514350" indent="-514350">
              <a:buNone/>
            </a:pPr>
            <a:r>
              <a:rPr lang="en-US" sz="2800" dirty="0" smtClean="0"/>
              <a:t>	</a:t>
            </a:r>
            <a:r>
              <a:rPr lang="en-US" sz="2800" dirty="0" err="1" smtClean="0"/>
              <a:t>Sebelum</a:t>
            </a:r>
            <a:r>
              <a:rPr lang="en-US" sz="2800" dirty="0" smtClean="0"/>
              <a:t> </a:t>
            </a:r>
            <a:r>
              <a:rPr lang="en-US" sz="2800" dirty="0" err="1" smtClean="0"/>
              <a:t>mengupas</a:t>
            </a:r>
            <a:r>
              <a:rPr lang="en-US" sz="2800" dirty="0" smtClean="0"/>
              <a:t> </a:t>
            </a: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maka</a:t>
            </a:r>
            <a:r>
              <a:rPr lang="en-US" sz="2800" dirty="0" smtClean="0"/>
              <a:t> </a:t>
            </a:r>
            <a:r>
              <a:rPr lang="en-US" sz="2800" dirty="0" err="1" smtClean="0"/>
              <a:t>terlebih</a:t>
            </a:r>
            <a:r>
              <a:rPr lang="en-US" sz="2800" dirty="0" smtClean="0"/>
              <a:t> </a:t>
            </a:r>
            <a:r>
              <a:rPr lang="en-US" sz="2800" dirty="0" err="1" smtClean="0"/>
              <a:t>dahulu</a:t>
            </a:r>
            <a:r>
              <a:rPr lang="en-US" sz="2800" dirty="0" smtClean="0"/>
              <a:t> </a:t>
            </a:r>
            <a:r>
              <a:rPr lang="en-US" sz="2800" dirty="0" err="1" smtClean="0"/>
              <a:t>akan</a:t>
            </a:r>
            <a:r>
              <a:rPr lang="en-US" sz="2800" dirty="0" smtClean="0"/>
              <a:t> </a:t>
            </a:r>
            <a:r>
              <a:rPr lang="en-US" sz="2800" dirty="0" err="1" smtClean="0"/>
              <a:t>disajikan</a:t>
            </a:r>
            <a:r>
              <a:rPr lang="en-US" sz="2800" dirty="0" smtClean="0"/>
              <a:t> </a:t>
            </a:r>
            <a:r>
              <a:rPr lang="en-US" sz="2800" dirty="0" err="1" smtClean="0"/>
              <a:t>pengertian</a:t>
            </a:r>
            <a:r>
              <a:rPr lang="en-US" sz="2800" dirty="0" smtClean="0"/>
              <a:t> </a:t>
            </a:r>
            <a:r>
              <a:rPr lang="en-US" sz="2800" dirty="0" err="1" smtClean="0"/>
              <a:t>pengorganisasian</a:t>
            </a:r>
            <a:endParaRPr lang="en-US" sz="2800" dirty="0" smtClean="0"/>
          </a:p>
          <a:p>
            <a:pPr marL="514350" indent="-514350">
              <a:buNone/>
            </a:pP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menurut</a:t>
            </a:r>
            <a:r>
              <a:rPr lang="en-US" sz="2800" dirty="0" smtClean="0"/>
              <a:t> </a:t>
            </a:r>
            <a:r>
              <a:rPr lang="en-US" sz="2800" dirty="0" err="1" smtClean="0"/>
              <a:t>pendekatan</a:t>
            </a:r>
            <a:r>
              <a:rPr lang="en-US" sz="2800" dirty="0" smtClean="0"/>
              <a:t> </a:t>
            </a:r>
            <a:r>
              <a:rPr lang="en-US" sz="2800" dirty="0" err="1" smtClean="0"/>
              <a:t>manajemen</a:t>
            </a:r>
            <a:r>
              <a:rPr lang="en-US" sz="2800" dirty="0" smtClean="0"/>
              <a:t> </a:t>
            </a:r>
            <a:r>
              <a:rPr lang="en-US" sz="2800" dirty="0" err="1" smtClean="0"/>
              <a:t>adalah</a:t>
            </a:r>
            <a:r>
              <a:rPr lang="en-US" sz="2800" dirty="0" smtClean="0"/>
              <a:t> </a:t>
            </a:r>
            <a:r>
              <a:rPr lang="en-US" sz="2800" dirty="0" err="1" smtClean="0"/>
              <a:t>upaya</a:t>
            </a:r>
            <a:r>
              <a:rPr lang="en-US" sz="2800" dirty="0" smtClean="0"/>
              <a:t> </a:t>
            </a:r>
            <a:r>
              <a:rPr lang="en-US" sz="2800" dirty="0" err="1" smtClean="0"/>
              <a:t>manajemen</a:t>
            </a:r>
            <a:r>
              <a:rPr lang="en-US" sz="2800" dirty="0" smtClean="0"/>
              <a:t> </a:t>
            </a:r>
            <a:r>
              <a:rPr lang="en-US" sz="2800" dirty="0" err="1" smtClean="0"/>
              <a:t>untuk</a:t>
            </a:r>
            <a:r>
              <a:rPr lang="en-US" sz="2800" dirty="0" smtClean="0"/>
              <a:t> </a:t>
            </a:r>
            <a:r>
              <a:rPr lang="en-US" sz="2800" dirty="0" err="1" smtClean="0"/>
              <a:t>mengorganisasikan</a:t>
            </a:r>
            <a:r>
              <a:rPr lang="en-US" sz="2800" dirty="0" smtClean="0"/>
              <a:t> </a:t>
            </a:r>
            <a:r>
              <a:rPr lang="en-US" sz="2800" dirty="0" err="1" smtClean="0"/>
              <a:t>semua</a:t>
            </a:r>
            <a:r>
              <a:rPr lang="en-US" sz="2800" dirty="0" smtClean="0"/>
              <a:t> </a:t>
            </a:r>
            <a:r>
              <a:rPr lang="en-US" sz="2800" dirty="0" err="1" smtClean="0"/>
              <a:t>sumberdaya</a:t>
            </a:r>
            <a:r>
              <a:rPr lang="en-US" sz="2800" dirty="0" smtClean="0"/>
              <a:t> </a:t>
            </a:r>
            <a:r>
              <a:rPr lang="en-US" sz="2800" dirty="0" err="1" smtClean="0"/>
              <a:t>institusi</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r>
              <a:rPr lang="en-US" sz="2800" dirty="0" smtClean="0"/>
              <a:t> yang </a:t>
            </a:r>
            <a:r>
              <a:rPr lang="en-US" sz="2800" dirty="0" err="1" smtClean="0"/>
              <a:t>ingin</a:t>
            </a:r>
            <a:r>
              <a:rPr lang="en-US" sz="2800" dirty="0" smtClean="0"/>
              <a:t> </a:t>
            </a:r>
            <a:r>
              <a:rPr lang="en-US" sz="2800" dirty="0" err="1" smtClean="0"/>
              <a:t>dicapai</a:t>
            </a:r>
            <a:r>
              <a:rPr lang="en-US" sz="2800" dirty="0" smtClean="0"/>
              <a:t>. </a:t>
            </a:r>
            <a:r>
              <a:rPr lang="en-US" sz="2800" dirty="0" err="1" smtClean="0"/>
              <a:t>Efektif</a:t>
            </a:r>
            <a:r>
              <a:rPr lang="en-US" sz="2800" dirty="0" smtClean="0"/>
              <a:t> </a:t>
            </a:r>
            <a:r>
              <a:rPr lang="en-US" sz="2800" dirty="0" err="1" smtClean="0"/>
              <a:t>tidaknya</a:t>
            </a:r>
            <a:r>
              <a:rPr lang="en-US" sz="2800" dirty="0" smtClean="0"/>
              <a:t> </a:t>
            </a:r>
            <a:r>
              <a:rPr lang="en-US" sz="2800" dirty="0" err="1" smtClean="0"/>
              <a:t>dalam</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sangat</a:t>
            </a:r>
            <a:r>
              <a:rPr lang="en-US" sz="2800" dirty="0" smtClean="0"/>
              <a:t> </a:t>
            </a:r>
            <a:r>
              <a:rPr lang="en-US" sz="2800" dirty="0" err="1" smtClean="0"/>
              <a:t>tergantung</a:t>
            </a:r>
            <a:r>
              <a:rPr lang="en-US" sz="2800" dirty="0" smtClean="0"/>
              <a:t> </a:t>
            </a:r>
            <a:r>
              <a:rPr lang="en-US" sz="2800" dirty="0" err="1" smtClean="0"/>
              <a:t>dari</a:t>
            </a:r>
            <a:r>
              <a:rPr lang="en-US" sz="2800" dirty="0" smtClean="0"/>
              <a:t> </a:t>
            </a:r>
            <a:r>
              <a:rPr lang="en-US" sz="2800" dirty="0" err="1" smtClean="0"/>
              <a:t>kemampuan</a:t>
            </a:r>
            <a:r>
              <a:rPr lang="en-US" sz="2800" dirty="0" smtClean="0"/>
              <a:t> </a:t>
            </a:r>
            <a:r>
              <a:rPr lang="en-US" sz="2800" dirty="0" err="1" smtClean="0"/>
              <a:t>manajemen</a:t>
            </a:r>
            <a:r>
              <a:rPr lang="en-US" sz="2800" dirty="0" smtClean="0"/>
              <a:t> </a:t>
            </a:r>
            <a:r>
              <a:rPr lang="en-US" sz="2800" dirty="0" err="1" smtClean="0"/>
              <a:t>dalam</a:t>
            </a:r>
            <a:r>
              <a:rPr lang="en-US" sz="2800" dirty="0" smtClean="0"/>
              <a:t> </a:t>
            </a:r>
            <a:r>
              <a:rPr lang="en-US" sz="2800" dirty="0" err="1" smtClean="0"/>
              <a:t>menggerakan</a:t>
            </a:r>
            <a:r>
              <a:rPr lang="en-US" sz="2800" dirty="0" smtClean="0"/>
              <a:t> </a:t>
            </a:r>
            <a:r>
              <a:rPr lang="en-US" sz="2800" dirty="0" err="1" smtClean="0"/>
              <a:t>semua</a:t>
            </a:r>
            <a:r>
              <a:rPr lang="en-US" sz="2800" dirty="0" smtClean="0"/>
              <a:t> </a:t>
            </a:r>
            <a:r>
              <a:rPr lang="en-US" sz="2800" dirty="0" err="1" smtClean="0"/>
              <a:t>sumberdaya</a:t>
            </a:r>
            <a:r>
              <a:rPr lang="en-US" sz="2800" dirty="0" smtClean="0"/>
              <a:t> yang </a:t>
            </a:r>
            <a:r>
              <a:rPr lang="en-US" sz="2800" dirty="0" err="1" smtClean="0"/>
              <a:t>dimiliki</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48800" cy="990600"/>
          </a:xfrm>
        </p:spPr>
        <p:txBody>
          <a:bodyPr>
            <a:normAutofit/>
          </a:bodyPr>
          <a:lstStyle/>
          <a:p>
            <a:pPr algn="l"/>
            <a:r>
              <a:rPr lang="en-US" sz="2800" dirty="0" err="1" smtClean="0"/>
              <a:t>Menurut</a:t>
            </a:r>
            <a:r>
              <a:rPr lang="en-US" sz="2800" dirty="0" smtClean="0"/>
              <a:t> Downey </a:t>
            </a:r>
            <a:r>
              <a:rPr lang="en-US" sz="2800" dirty="0" err="1" smtClean="0"/>
              <a:t>dan</a:t>
            </a:r>
            <a:r>
              <a:rPr lang="en-US" sz="2800" dirty="0" smtClean="0"/>
              <a:t> Erikson (1992) </a:t>
            </a:r>
            <a:endParaRPr lang="en-US" sz="2800" dirty="0"/>
          </a:p>
        </p:txBody>
      </p:sp>
      <p:sp>
        <p:nvSpPr>
          <p:cNvPr id="3" name="Content Placeholder 2"/>
          <p:cNvSpPr>
            <a:spLocks noGrp="1"/>
          </p:cNvSpPr>
          <p:nvPr>
            <p:ph idx="1"/>
          </p:nvPr>
        </p:nvSpPr>
        <p:spPr>
          <a:xfrm>
            <a:off x="0" y="838200"/>
            <a:ext cx="9144000" cy="5287963"/>
          </a:xfrm>
        </p:spPr>
        <p:txBody>
          <a:bodyPr>
            <a:normAutofit/>
          </a:bodyPr>
          <a:lstStyle/>
          <a:p>
            <a:pPr marL="514350" indent="-514350">
              <a:buNone/>
            </a:pPr>
            <a:r>
              <a:rPr lang="en-US" sz="2800" dirty="0" err="1" smtClean="0"/>
              <a:t>Fungsi</a:t>
            </a:r>
            <a:r>
              <a:rPr lang="en-US" sz="2800" dirty="0" smtClean="0"/>
              <a:t> </a:t>
            </a:r>
            <a:r>
              <a:rPr lang="en-US" sz="2800" dirty="0" err="1" smtClean="0"/>
              <a:t>pengorganisasian</a:t>
            </a:r>
            <a:r>
              <a:rPr lang="en-US" sz="2800" dirty="0" smtClean="0"/>
              <a:t> </a:t>
            </a:r>
            <a:r>
              <a:rPr lang="en-US" sz="2800" dirty="0" err="1" smtClean="0"/>
              <a:t>tersebut</a:t>
            </a:r>
            <a:r>
              <a:rPr lang="en-US" sz="2800" dirty="0" smtClean="0"/>
              <a:t> </a:t>
            </a:r>
            <a:r>
              <a:rPr lang="en-US" sz="2800" dirty="0" err="1" smtClean="0"/>
              <a:t>meliputi</a:t>
            </a:r>
            <a:r>
              <a:rPr lang="en-US" sz="2800" dirty="0" smtClean="0"/>
              <a:t> :</a:t>
            </a:r>
          </a:p>
          <a:p>
            <a:pPr marL="514350" indent="-514350">
              <a:buFont typeface="+mj-lt"/>
              <a:buAutoNum type="alphaLcPeriod"/>
            </a:pPr>
            <a:r>
              <a:rPr lang="en-US" sz="2800" dirty="0" err="1" smtClean="0"/>
              <a:t>Menyusun</a:t>
            </a:r>
            <a:r>
              <a:rPr lang="en-US" sz="2800" dirty="0" smtClean="0"/>
              <a:t> </a:t>
            </a:r>
            <a:r>
              <a:rPr lang="en-US" sz="2800" dirty="0" err="1" smtClean="0"/>
              <a:t>struktur</a:t>
            </a:r>
            <a:r>
              <a:rPr lang="en-US" sz="2800" dirty="0" smtClean="0"/>
              <a:t> </a:t>
            </a:r>
            <a:r>
              <a:rPr lang="en-US" sz="2800" dirty="0" err="1" smtClean="0"/>
              <a:t>organisasi</a:t>
            </a:r>
            <a:endParaRPr lang="en-US" sz="2800" dirty="0" smtClean="0"/>
          </a:p>
          <a:p>
            <a:pPr marL="514350" indent="-514350">
              <a:buFont typeface="+mj-lt"/>
              <a:buAutoNum type="alphaLcPeriod"/>
            </a:pPr>
            <a:r>
              <a:rPr lang="en-US" sz="2800" dirty="0" err="1" smtClean="0"/>
              <a:t>Menentukan</a:t>
            </a:r>
            <a:r>
              <a:rPr lang="en-US" sz="2800" dirty="0" smtClean="0"/>
              <a:t> </a:t>
            </a:r>
            <a:r>
              <a:rPr lang="en-US" sz="2800" dirty="0" err="1" smtClean="0"/>
              <a:t>pekerjaan</a:t>
            </a:r>
            <a:r>
              <a:rPr lang="en-US" sz="2800" dirty="0" smtClean="0"/>
              <a:t> yang </a:t>
            </a:r>
            <a:r>
              <a:rPr lang="en-US" sz="2800" dirty="0" err="1" smtClean="0"/>
              <a:t>harus</a:t>
            </a:r>
            <a:r>
              <a:rPr lang="en-US" sz="2800" dirty="0" smtClean="0"/>
              <a:t> </a:t>
            </a:r>
            <a:r>
              <a:rPr lang="en-US" sz="2800" dirty="0" err="1" smtClean="0"/>
              <a:t>dikerjakan</a:t>
            </a:r>
            <a:endParaRPr lang="en-US" sz="2800" dirty="0" smtClean="0"/>
          </a:p>
          <a:p>
            <a:pPr marL="514350" indent="-514350">
              <a:buFont typeface="+mj-lt"/>
              <a:buAutoNum type="alphaLcPeriod"/>
            </a:pPr>
            <a:r>
              <a:rPr lang="en-US" sz="2800" dirty="0" err="1" smtClean="0"/>
              <a:t>Memilih</a:t>
            </a:r>
            <a:r>
              <a:rPr lang="en-US" sz="2800" dirty="0" smtClean="0"/>
              <a:t>, </a:t>
            </a:r>
            <a:r>
              <a:rPr lang="en-US" sz="2800" dirty="0" err="1" smtClean="0"/>
              <a:t>menempatkan</a:t>
            </a:r>
            <a:r>
              <a:rPr lang="en-US" sz="2800" dirty="0" smtClean="0"/>
              <a:t> </a:t>
            </a:r>
            <a:r>
              <a:rPr lang="en-US" sz="2800" dirty="0" err="1" smtClean="0"/>
              <a:t>dan</a:t>
            </a:r>
            <a:r>
              <a:rPr lang="en-US" sz="2800" dirty="0" smtClean="0"/>
              <a:t> </a:t>
            </a:r>
            <a:r>
              <a:rPr lang="en-US" sz="2800" dirty="0" err="1" smtClean="0"/>
              <a:t>mengembangkan</a:t>
            </a:r>
            <a:r>
              <a:rPr lang="en-US" sz="2800" dirty="0" smtClean="0"/>
              <a:t> </a:t>
            </a:r>
            <a:r>
              <a:rPr lang="en-US" sz="2800" dirty="0" err="1" smtClean="0"/>
              <a:t>sumberdaya</a:t>
            </a:r>
            <a:r>
              <a:rPr lang="en-US" sz="2800" dirty="0" smtClean="0"/>
              <a:t> </a:t>
            </a:r>
            <a:r>
              <a:rPr lang="en-US" sz="2800" dirty="0" err="1" smtClean="0"/>
              <a:t>manusia</a:t>
            </a:r>
            <a:endParaRPr lang="en-US" sz="2800" dirty="0" smtClean="0"/>
          </a:p>
          <a:p>
            <a:pPr marL="514350" indent="-514350">
              <a:buFont typeface="+mj-lt"/>
              <a:buAutoNum type="alphaLcPeriod"/>
            </a:pPr>
            <a:r>
              <a:rPr lang="en-US" sz="2800" dirty="0" err="1" smtClean="0"/>
              <a:t>Merumuskan</a:t>
            </a:r>
            <a:r>
              <a:rPr lang="en-US" sz="2800" dirty="0" smtClean="0"/>
              <a:t> </a:t>
            </a:r>
            <a:r>
              <a:rPr lang="en-US" sz="2800" dirty="0" err="1" smtClean="0"/>
              <a:t>garis</a:t>
            </a:r>
            <a:r>
              <a:rPr lang="en-US" sz="2800" dirty="0" smtClean="0"/>
              <a:t> </a:t>
            </a:r>
            <a:r>
              <a:rPr lang="en-US" sz="2800" dirty="0" err="1" smtClean="0"/>
              <a:t>kegiatan</a:t>
            </a:r>
            <a:r>
              <a:rPr lang="en-US" sz="2800" dirty="0" smtClean="0"/>
              <a:t>/</a:t>
            </a:r>
            <a:r>
              <a:rPr lang="en-US" sz="2800" dirty="0" err="1" smtClean="0"/>
              <a:t>tindakan</a:t>
            </a:r>
            <a:endParaRPr lang="en-US" sz="2800" dirty="0" smtClean="0"/>
          </a:p>
          <a:p>
            <a:pPr marL="514350" indent="-514350">
              <a:buFont typeface="+mj-lt"/>
              <a:buAutoNum type="alphaLcPeriod"/>
            </a:pPr>
            <a:r>
              <a:rPr lang="en-US" sz="2800" dirty="0" err="1" smtClean="0"/>
              <a:t>Membentuk</a:t>
            </a:r>
            <a:r>
              <a:rPr lang="en-US" sz="2800" dirty="0" smtClean="0"/>
              <a:t> </a:t>
            </a:r>
            <a:r>
              <a:rPr lang="en-US" sz="2800" dirty="0" err="1" smtClean="0"/>
              <a:t>sejumlah</a:t>
            </a:r>
            <a:r>
              <a:rPr lang="en-US" sz="2800" dirty="0" smtClean="0"/>
              <a:t> </a:t>
            </a:r>
            <a:r>
              <a:rPr lang="en-US" sz="2800" dirty="0" err="1" smtClean="0"/>
              <a:t>hubungan</a:t>
            </a:r>
            <a:r>
              <a:rPr lang="en-US" sz="2800" dirty="0" smtClean="0"/>
              <a:t> </a:t>
            </a:r>
            <a:r>
              <a:rPr lang="en-US" sz="2800" dirty="0" err="1" smtClean="0"/>
              <a:t>dalam</a:t>
            </a:r>
            <a:r>
              <a:rPr lang="en-US" sz="2800" dirty="0" smtClean="0"/>
              <a:t> </a:t>
            </a:r>
            <a:r>
              <a:rPr lang="en-US" sz="2800" dirty="0" err="1" smtClean="0"/>
              <a:t>organisasi</a:t>
            </a:r>
            <a:r>
              <a:rPr lang="en-US" sz="2800" dirty="0" smtClean="0"/>
              <a:t>/ </a:t>
            </a:r>
            <a:r>
              <a:rPr lang="en-US" sz="2800" dirty="0" err="1" smtClean="0"/>
              <a:t>melengkapi</a:t>
            </a:r>
            <a:r>
              <a:rPr lang="en-US" sz="2800" dirty="0" smtClean="0"/>
              <a:t> </a:t>
            </a:r>
            <a:r>
              <a:rPr lang="en-US" sz="2800" dirty="0" err="1" smtClean="0"/>
              <a:t>staf</a:t>
            </a:r>
            <a:r>
              <a:rPr lang="en-US" sz="2800" dirty="0" smtClean="0"/>
              <a:t> </a:t>
            </a:r>
            <a:r>
              <a:rPr lang="en-US" sz="2800" dirty="0" err="1" smtClean="0"/>
              <a:t>nya</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smtClean="0"/>
              <a:t>2. </a:t>
            </a:r>
            <a:r>
              <a:rPr lang="en-US" sz="2800" dirty="0" err="1" smtClean="0"/>
              <a:t>Pengertian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dirty="0" err="1" smtClean="0"/>
              <a:t>Manusia</a:t>
            </a:r>
            <a:r>
              <a:rPr lang="en-US" sz="2800" dirty="0" smtClean="0"/>
              <a:t> </a:t>
            </a:r>
            <a:r>
              <a:rPr lang="en-US" sz="2800" dirty="0" err="1" smtClean="0"/>
              <a:t>atau</a:t>
            </a:r>
            <a:r>
              <a:rPr lang="en-US" sz="2800" dirty="0" smtClean="0"/>
              <a:t> </a:t>
            </a:r>
            <a:r>
              <a:rPr lang="en-US" sz="2800" dirty="0" err="1" smtClean="0"/>
              <a:t>individu</a:t>
            </a:r>
            <a:r>
              <a:rPr lang="en-US" sz="2800" dirty="0" smtClean="0"/>
              <a:t> </a:t>
            </a:r>
            <a:r>
              <a:rPr lang="en-US" sz="2800" dirty="0" err="1" smtClean="0"/>
              <a:t>merupakan</a:t>
            </a:r>
            <a:r>
              <a:rPr lang="en-US" sz="2800" dirty="0" smtClean="0"/>
              <a:t> </a:t>
            </a:r>
            <a:r>
              <a:rPr lang="en-US" sz="2800" dirty="0" err="1" smtClean="0"/>
              <a:t>embrio</a:t>
            </a:r>
            <a:r>
              <a:rPr lang="en-US" sz="2800" dirty="0" smtClean="0"/>
              <a:t> </a:t>
            </a:r>
            <a:r>
              <a:rPr lang="en-US" sz="2800" dirty="0" err="1" smtClean="0"/>
              <a:t>terbentuknya</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dan</a:t>
            </a:r>
            <a:r>
              <a:rPr lang="en-US" sz="2800" dirty="0" smtClean="0"/>
              <a:t> </a:t>
            </a:r>
            <a:r>
              <a:rPr lang="en-US" sz="2800" dirty="0" err="1" smtClean="0"/>
              <a:t>kelompok</a:t>
            </a:r>
            <a:r>
              <a:rPr lang="en-US" sz="2800" dirty="0" smtClean="0"/>
              <a:t> </a:t>
            </a:r>
            <a:r>
              <a:rPr lang="en-US" sz="2800" dirty="0" err="1" smtClean="0"/>
              <a:t>merupakan</a:t>
            </a:r>
            <a:r>
              <a:rPr lang="en-US" sz="2800" dirty="0" smtClean="0"/>
              <a:t> </a:t>
            </a:r>
            <a:r>
              <a:rPr lang="en-US" sz="2800" dirty="0" err="1" smtClean="0"/>
              <a:t>akan</a:t>
            </a:r>
            <a:r>
              <a:rPr lang="en-US" sz="2800" dirty="0" smtClean="0"/>
              <a:t> </a:t>
            </a:r>
            <a:r>
              <a:rPr lang="en-US" sz="2800" dirty="0" err="1" smtClean="0"/>
              <a:t>terbentuknya</a:t>
            </a:r>
            <a:r>
              <a:rPr lang="en-US" sz="2800" dirty="0" smtClean="0"/>
              <a:t> </a:t>
            </a:r>
            <a:r>
              <a:rPr lang="en-US" sz="2800" dirty="0" err="1" smtClean="0"/>
              <a:t>suatu</a:t>
            </a:r>
            <a:r>
              <a:rPr lang="en-US" sz="2800" dirty="0" smtClean="0"/>
              <a:t> </a:t>
            </a:r>
            <a:r>
              <a:rPr lang="en-US" sz="2800" dirty="0" err="1" smtClean="0"/>
              <a:t>masyarakat</a:t>
            </a:r>
            <a:r>
              <a:rPr lang="en-US" sz="2800" dirty="0" smtClean="0"/>
              <a:t>. </a:t>
            </a:r>
            <a:r>
              <a:rPr lang="en-US" sz="2800" dirty="0" err="1" smtClean="0"/>
              <a:t>Oleh</a:t>
            </a:r>
            <a:r>
              <a:rPr lang="en-US" sz="2800" dirty="0" smtClean="0"/>
              <a:t> </a:t>
            </a:r>
            <a:r>
              <a:rPr lang="en-US" sz="2800" dirty="0" err="1" smtClean="0"/>
              <a:t>karena</a:t>
            </a:r>
            <a:r>
              <a:rPr lang="en-US" sz="2800" dirty="0" smtClean="0"/>
              <a:t> </a:t>
            </a:r>
            <a:r>
              <a:rPr lang="en-US" sz="2800" dirty="0" err="1" smtClean="0"/>
              <a:t>itu</a:t>
            </a:r>
            <a:r>
              <a:rPr lang="en-US" sz="2800" dirty="0" smtClean="0"/>
              <a:t> </a:t>
            </a:r>
            <a:r>
              <a:rPr lang="en-US" sz="2800" dirty="0" err="1" smtClean="0"/>
              <a:t>ada</a:t>
            </a:r>
            <a:r>
              <a:rPr lang="en-US" sz="2800" dirty="0" smtClean="0"/>
              <a:t> </a:t>
            </a:r>
            <a:r>
              <a:rPr lang="en-US" sz="2800" dirty="0" err="1" smtClean="0"/>
              <a:t>dua</a:t>
            </a:r>
            <a:r>
              <a:rPr lang="en-US" sz="2800" dirty="0" smtClean="0"/>
              <a:t> </a:t>
            </a:r>
            <a:r>
              <a:rPr lang="en-US" sz="2800" dirty="0" err="1" smtClean="0"/>
              <a:t>pengertian</a:t>
            </a:r>
            <a:r>
              <a:rPr lang="en-US" sz="2800" dirty="0" smtClean="0"/>
              <a:t> </a:t>
            </a:r>
            <a:r>
              <a:rPr lang="en-US" sz="2800" dirty="0" err="1" smtClean="0"/>
              <a:t>masyarakat</a:t>
            </a:r>
            <a:r>
              <a:rPr lang="en-US" sz="2800" dirty="0" smtClean="0"/>
              <a:t> yang </a:t>
            </a:r>
            <a:r>
              <a:rPr lang="en-US" sz="2800" dirty="0" err="1" smtClean="0"/>
              <a:t>kita</a:t>
            </a:r>
            <a:r>
              <a:rPr lang="en-US" sz="2800" dirty="0" smtClean="0"/>
              <a:t> </a:t>
            </a:r>
            <a:r>
              <a:rPr lang="en-US" sz="2800" dirty="0" err="1" smtClean="0"/>
              <a:t>pelajari</a:t>
            </a:r>
            <a:r>
              <a:rPr lang="en-US" sz="2800" dirty="0" smtClean="0"/>
              <a:t> </a:t>
            </a:r>
            <a:r>
              <a:rPr lang="en-US" sz="2800" dirty="0" err="1" smtClean="0"/>
              <a:t>guna</a:t>
            </a:r>
            <a:r>
              <a:rPr lang="en-US" sz="2800" dirty="0" smtClean="0"/>
              <a:t> </a:t>
            </a:r>
            <a:r>
              <a:rPr lang="en-US" sz="2800" dirty="0" err="1" smtClean="0"/>
              <a:t>mencari</a:t>
            </a:r>
            <a:r>
              <a:rPr lang="en-US" sz="2800" dirty="0" smtClean="0"/>
              <a:t> </a:t>
            </a:r>
            <a:r>
              <a:rPr lang="en-US" sz="2800" dirty="0" err="1" smtClean="0"/>
              <a:t>pemaknaan</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kebutuhan</a:t>
            </a:r>
            <a:r>
              <a:rPr lang="en-US" sz="2800" dirty="0" smtClean="0"/>
              <a:t>/</a:t>
            </a:r>
            <a:r>
              <a:rPr lang="en-US" sz="2800" dirty="0" err="1" smtClean="0"/>
              <a:t>kepentingannya</a:t>
            </a:r>
            <a:endParaRPr lang="en-US" sz="2800" dirty="0" smtClean="0"/>
          </a:p>
          <a:p>
            <a:pPr marL="514350" indent="-514350">
              <a:buAutoNum type="alphaLcPeriod"/>
            </a:pPr>
            <a:r>
              <a:rPr lang="en-US" sz="2800" dirty="0" smtClean="0"/>
              <a:t>Society (</a:t>
            </a:r>
            <a:r>
              <a:rPr lang="en-US" sz="2800" dirty="0" err="1" smtClean="0"/>
              <a:t>fiktif</a:t>
            </a:r>
            <a:r>
              <a:rPr lang="en-US" sz="2800" dirty="0" smtClean="0"/>
              <a:t>)</a:t>
            </a:r>
          </a:p>
          <a:p>
            <a:pPr marL="514350" indent="-514350">
              <a:buNone/>
            </a:pPr>
            <a:r>
              <a:rPr lang="en-US" sz="2800" dirty="0" smtClean="0"/>
              <a:t>	</a:t>
            </a:r>
            <a:r>
              <a:rPr lang="en-US" sz="2800" dirty="0" err="1" smtClean="0"/>
              <a:t>suatu</a:t>
            </a:r>
            <a:r>
              <a:rPr lang="en-US" sz="2800" dirty="0" smtClean="0"/>
              <a:t> </a:t>
            </a:r>
            <a:r>
              <a:rPr lang="en-US" sz="2800" dirty="0" err="1" smtClean="0"/>
              <a:t>masyarakat</a:t>
            </a:r>
            <a:r>
              <a:rPr lang="en-US" sz="2800" dirty="0" smtClean="0"/>
              <a:t> yang </a:t>
            </a:r>
            <a:r>
              <a:rPr lang="en-US" sz="2800" dirty="0" err="1" smtClean="0"/>
              <a:t>tidak</a:t>
            </a:r>
            <a:r>
              <a:rPr lang="en-US" sz="2800" dirty="0" smtClean="0"/>
              <a:t> </a:t>
            </a:r>
            <a:r>
              <a:rPr lang="en-US" sz="2800" dirty="0" err="1" smtClean="0"/>
              <a:t>menunjuk</a:t>
            </a:r>
            <a:r>
              <a:rPr lang="en-US" sz="2800" dirty="0" smtClean="0"/>
              <a:t> </a:t>
            </a:r>
            <a:r>
              <a:rPr lang="en-US" sz="2800" dirty="0" err="1" smtClean="0"/>
              <a:t>pada</a:t>
            </a:r>
            <a:r>
              <a:rPr lang="en-US" sz="2800" dirty="0" smtClean="0"/>
              <a:t> </a:t>
            </a:r>
            <a:r>
              <a:rPr lang="en-US" sz="2800" dirty="0" err="1" smtClean="0"/>
              <a:t>suatu</a:t>
            </a:r>
            <a:r>
              <a:rPr lang="en-US" sz="2800" dirty="0" smtClean="0"/>
              <a:t> </a:t>
            </a:r>
            <a:r>
              <a:rPr lang="en-US" sz="2800" dirty="0" err="1" smtClean="0"/>
              <a:t>wilayah</a:t>
            </a:r>
            <a:r>
              <a:rPr lang="en-US" sz="2800" dirty="0" smtClean="0"/>
              <a:t> </a:t>
            </a:r>
            <a:r>
              <a:rPr lang="en-US" sz="2800" dirty="0" err="1" smtClean="0"/>
              <a:t>tertentu</a:t>
            </a:r>
            <a:r>
              <a:rPr lang="en-US" sz="2800" dirty="0" smtClean="0"/>
              <a:t> (</a:t>
            </a:r>
            <a:r>
              <a:rPr lang="en-US" sz="2800" dirty="0" err="1" smtClean="0"/>
              <a:t>fiktif</a:t>
            </a:r>
            <a:r>
              <a:rPr lang="en-US" sz="2800" dirty="0" smtClean="0"/>
              <a:t>)</a:t>
            </a:r>
          </a:p>
          <a:p>
            <a:pPr marL="514350" indent="-514350">
              <a:buNone/>
            </a:pPr>
            <a:r>
              <a:rPr lang="en-US" sz="2800" dirty="0" smtClean="0"/>
              <a:t>	</a:t>
            </a:r>
            <a:r>
              <a:rPr lang="en-US" sz="2800" dirty="0" err="1" smtClean="0"/>
              <a:t>Contoh</a:t>
            </a:r>
            <a:r>
              <a:rPr lang="en-US" sz="2800" dirty="0" smtClean="0"/>
              <a:t>, </a:t>
            </a:r>
            <a:r>
              <a:rPr lang="en-US" sz="2800" dirty="0" err="1" smtClean="0"/>
              <a:t>masyarakat</a:t>
            </a:r>
            <a:r>
              <a:rPr lang="en-US" sz="2800" dirty="0" smtClean="0"/>
              <a:t> </a:t>
            </a:r>
            <a:r>
              <a:rPr lang="en-US" sz="2800" dirty="0" err="1" smtClean="0"/>
              <a:t>golongan</a:t>
            </a:r>
            <a:r>
              <a:rPr lang="en-US" sz="2800" dirty="0" smtClean="0"/>
              <a:t> </a:t>
            </a:r>
            <a:r>
              <a:rPr lang="en-US" sz="2800" dirty="0" err="1" smtClean="0"/>
              <a:t>atas</a:t>
            </a:r>
            <a:r>
              <a:rPr lang="en-US" sz="2800" dirty="0" smtClean="0"/>
              <a:t> (high </a:t>
            </a:r>
            <a:r>
              <a:rPr lang="en-US" sz="2800" dirty="0" err="1" smtClean="0"/>
              <a:t>sosiety</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masyarakat</a:t>
            </a:r>
            <a:r>
              <a:rPr lang="en-US" sz="2800" dirty="0" smtClean="0"/>
              <a:t> </a:t>
            </a:r>
            <a:r>
              <a:rPr lang="en-US" sz="2800" dirty="0" err="1" smtClean="0"/>
              <a:t>islam</a:t>
            </a:r>
            <a:r>
              <a:rPr lang="en-US" sz="2800" dirty="0" smtClean="0"/>
              <a:t> </a:t>
            </a:r>
            <a:r>
              <a:rPr lang="en-US" sz="2800" dirty="0" err="1" smtClean="0"/>
              <a:t>dll</a:t>
            </a:r>
            <a:endParaRPr lang="en-US" sz="2800" dirty="0" smtClean="0"/>
          </a:p>
          <a:p>
            <a:pPr marL="514350" indent="-514350">
              <a:buAutoNum type="alphaLcPeriod" startAt="2"/>
            </a:pPr>
            <a:r>
              <a:rPr lang="en-US" sz="2800" dirty="0" smtClean="0"/>
              <a:t>Community (</a:t>
            </a:r>
            <a:r>
              <a:rPr lang="en-US" sz="2800" dirty="0" err="1" smtClean="0"/>
              <a:t>masyarakat</a:t>
            </a:r>
            <a:r>
              <a:rPr lang="en-US" sz="2800" dirty="0" smtClean="0"/>
              <a:t> </a:t>
            </a:r>
            <a:r>
              <a:rPr lang="en-US" sz="2800" dirty="0" err="1" smtClean="0"/>
              <a:t>setempat</a:t>
            </a:r>
            <a:r>
              <a:rPr lang="en-US" sz="2800" dirty="0" smtClean="0"/>
              <a:t>)</a:t>
            </a:r>
          </a:p>
          <a:p>
            <a:pPr marL="514350" indent="-514350">
              <a:buNone/>
            </a:pPr>
            <a:r>
              <a:rPr lang="en-US" sz="2800" dirty="0" smtClean="0"/>
              <a:t>	</a:t>
            </a:r>
            <a:r>
              <a:rPr lang="en-US" sz="2800" dirty="0" err="1" smtClean="0"/>
              <a:t>Sekelompok</a:t>
            </a:r>
            <a:r>
              <a:rPr lang="en-US" sz="2800" dirty="0" smtClean="0"/>
              <a:t> </a:t>
            </a:r>
            <a:r>
              <a:rPr lang="en-US" sz="2800" dirty="0" err="1" smtClean="0"/>
              <a:t>manusia</a:t>
            </a:r>
            <a:r>
              <a:rPr lang="en-US" sz="2800" dirty="0" smtClean="0"/>
              <a:t>, </a:t>
            </a:r>
            <a:r>
              <a:rPr lang="en-US" sz="2800" dirty="0" err="1" smtClean="0"/>
              <a:t>tetapi</a:t>
            </a:r>
            <a:r>
              <a:rPr lang="en-US" sz="2800" dirty="0" smtClean="0"/>
              <a:t> </a:t>
            </a:r>
            <a:r>
              <a:rPr lang="en-US" sz="2800" dirty="0" err="1" smtClean="0"/>
              <a:t>sudah</a:t>
            </a:r>
            <a:r>
              <a:rPr lang="en-US" sz="2800" dirty="0" smtClean="0"/>
              <a:t> </a:t>
            </a:r>
            <a:r>
              <a:rPr lang="en-US" sz="2800" dirty="0" err="1" smtClean="0"/>
              <a:t>menunjuk</a:t>
            </a:r>
            <a:r>
              <a:rPr lang="en-US" sz="2800" dirty="0" smtClean="0"/>
              <a:t> </a:t>
            </a:r>
            <a:r>
              <a:rPr lang="en-US" sz="2800" dirty="0" err="1" smtClean="0"/>
              <a:t>masyarakat</a:t>
            </a:r>
            <a:r>
              <a:rPr lang="en-US" sz="2800" dirty="0" smtClean="0"/>
              <a:t> </a:t>
            </a:r>
            <a:r>
              <a:rPr lang="en-US" sz="2800" dirty="0" err="1" smtClean="0"/>
              <a:t>tertentu</a:t>
            </a:r>
            <a:r>
              <a:rPr lang="en-US" sz="2800" dirty="0" smtClean="0"/>
              <a:t> </a:t>
            </a:r>
            <a:r>
              <a:rPr lang="en-US" sz="2800" dirty="0" err="1" smtClean="0"/>
              <a:t>karena</a:t>
            </a:r>
            <a:r>
              <a:rPr lang="en-US" sz="2800" dirty="0" smtClean="0"/>
              <a:t> </a:t>
            </a:r>
            <a:r>
              <a:rPr lang="en-US" sz="2800" dirty="0" err="1" smtClean="0"/>
              <a:t>dlm</a:t>
            </a:r>
            <a:r>
              <a:rPr lang="en-US" sz="2800" dirty="0" smtClean="0"/>
              <a:t> </a:t>
            </a:r>
            <a:r>
              <a:rPr lang="en-US" sz="2800" dirty="0" err="1" smtClean="0"/>
              <a:t>konsep</a:t>
            </a:r>
            <a:r>
              <a:rPr lang="en-US" sz="2800" dirty="0" smtClean="0"/>
              <a:t> community </a:t>
            </a:r>
            <a:r>
              <a:rPr lang="en-US" sz="2800" dirty="0" err="1" smtClean="0"/>
              <a:t>sdh</a:t>
            </a:r>
            <a:r>
              <a:rPr lang="en-US" sz="2800" dirty="0" smtClean="0"/>
              <a:t> </a:t>
            </a:r>
            <a:r>
              <a:rPr lang="en-US" sz="2800" dirty="0" err="1" smtClean="0"/>
              <a:t>tegas</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yg</a:t>
            </a:r>
            <a:r>
              <a:rPr lang="en-US" sz="2800" dirty="0" smtClean="0"/>
              <a:t> </a:t>
            </a:r>
            <a:r>
              <a:rPr lang="en-US" sz="2800" dirty="0" err="1" smtClean="0"/>
              <a:t>tinggal</a:t>
            </a:r>
            <a:r>
              <a:rPr lang="en-US" sz="2800" dirty="0" smtClean="0"/>
              <a:t> </a:t>
            </a:r>
            <a:r>
              <a:rPr lang="en-US" sz="2800" dirty="0" err="1" smtClean="0"/>
              <a:t>disuatu</a:t>
            </a:r>
            <a:r>
              <a:rPr lang="en-US" sz="2800" dirty="0" smtClean="0"/>
              <a:t> </a:t>
            </a:r>
            <a:r>
              <a:rPr lang="en-US" sz="2800" dirty="0" err="1" smtClean="0"/>
              <a:t>tempat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6477000"/>
          </a:xfrm>
        </p:spPr>
        <p:txBody>
          <a:bodyPr>
            <a:noAutofit/>
          </a:bodyPr>
          <a:lstStyle/>
          <a:p>
            <a:pPr algn="l"/>
            <a:r>
              <a:rPr lang="en-US" sz="2800" dirty="0" err="1" smtClean="0"/>
              <a:t>Jadi</a:t>
            </a:r>
            <a:r>
              <a:rPr lang="en-US" sz="2800" dirty="0" smtClean="0"/>
              <a:t> </a:t>
            </a:r>
            <a:r>
              <a:rPr lang="en-US" sz="2800" dirty="0" err="1" smtClean="0"/>
              <a:t>masyarakat</a:t>
            </a:r>
            <a:r>
              <a:rPr lang="en-US" sz="2800" dirty="0" smtClean="0"/>
              <a:t> </a:t>
            </a:r>
            <a:r>
              <a:rPr lang="en-US" sz="2800" dirty="0" err="1" smtClean="0"/>
              <a:t>diartikan</a:t>
            </a:r>
            <a:r>
              <a:rPr lang="en-US" sz="2800" dirty="0" smtClean="0"/>
              <a:t> </a:t>
            </a:r>
            <a:r>
              <a:rPr lang="en-US" sz="2800" dirty="0" err="1" smtClean="0"/>
              <a:t>sebagai</a:t>
            </a:r>
            <a:r>
              <a:rPr lang="en-US" sz="2800" dirty="0" smtClean="0"/>
              <a:t> </a:t>
            </a:r>
            <a:r>
              <a:rPr lang="en-US" sz="2800" dirty="0" err="1" smtClean="0"/>
              <a:t>kelompok</a:t>
            </a:r>
            <a:r>
              <a:rPr lang="en-US" sz="2800" dirty="0" smtClean="0"/>
              <a:t> </a:t>
            </a:r>
            <a:r>
              <a:rPr lang="en-US" sz="2800" dirty="0" err="1" smtClean="0"/>
              <a:t>besar</a:t>
            </a:r>
            <a:r>
              <a:rPr lang="en-US" sz="2800" dirty="0" smtClean="0"/>
              <a:t> yang </a:t>
            </a:r>
            <a:r>
              <a:rPr lang="en-US" sz="2800" dirty="0" err="1" smtClean="0"/>
              <a:t>mempunyai</a:t>
            </a:r>
            <a:r>
              <a:rPr lang="en-US" sz="2800" dirty="0" smtClean="0"/>
              <a:t> :</a:t>
            </a:r>
            <a:br>
              <a:rPr lang="en-US" sz="2800" dirty="0" smtClean="0"/>
            </a:br>
            <a:r>
              <a:rPr lang="en-US" sz="2800" dirty="0" smtClean="0"/>
              <a:t>a. Batas </a:t>
            </a:r>
            <a:r>
              <a:rPr lang="en-US" sz="2800" dirty="0" err="1" smtClean="0"/>
              <a:t>geografis</a:t>
            </a:r>
            <a:r>
              <a:rPr lang="en-US" sz="2800" dirty="0" smtClean="0"/>
              <a:t/>
            </a:r>
            <a:br>
              <a:rPr lang="en-US" sz="2800" dirty="0" smtClean="0"/>
            </a:br>
            <a:r>
              <a:rPr lang="en-US" sz="2800" dirty="0" smtClean="0"/>
              <a:t>b. </a:t>
            </a:r>
            <a:r>
              <a:rPr lang="en-US" sz="2800" dirty="0" err="1" smtClean="0"/>
              <a:t>Suatu</a:t>
            </a:r>
            <a:r>
              <a:rPr lang="en-US" sz="2800" dirty="0" smtClean="0"/>
              <a:t> </a:t>
            </a:r>
            <a:r>
              <a:rPr lang="en-US" sz="2800" dirty="0" err="1" smtClean="0"/>
              <a:t>kelompok</a:t>
            </a:r>
            <a:r>
              <a:rPr lang="en-US" sz="2800" dirty="0" smtClean="0"/>
              <a:t> yang </a:t>
            </a:r>
            <a:r>
              <a:rPr lang="en-US" sz="2800" dirty="0" err="1" smtClean="0"/>
              <a:t>mempunyai</a:t>
            </a:r>
            <a:r>
              <a:rPr lang="en-US" sz="2800" dirty="0" smtClean="0"/>
              <a:t> </a:t>
            </a:r>
            <a:r>
              <a:rPr lang="en-US" sz="2800" dirty="0" err="1" smtClean="0"/>
              <a:t>kebutuhan</a:t>
            </a:r>
            <a:r>
              <a:rPr lang="en-US" sz="2800" dirty="0" smtClean="0"/>
              <a:t> </a:t>
            </a:r>
            <a:r>
              <a:rPr lang="en-US" sz="2800" dirty="0" err="1" smtClean="0"/>
              <a:t>bersama</a:t>
            </a:r>
            <a:r>
              <a:rPr lang="en-US" sz="2800" dirty="0" smtClean="0"/>
              <a:t/>
            </a:r>
            <a:br>
              <a:rPr lang="en-US" sz="2800" dirty="0" smtClean="0"/>
            </a:br>
            <a:r>
              <a:rPr lang="en-US" sz="2800" dirty="0" smtClean="0"/>
              <a:t>c. </a:t>
            </a:r>
            <a:r>
              <a:rPr lang="en-US" sz="2800" dirty="0" err="1" smtClean="0"/>
              <a:t>Kehidupannya</a:t>
            </a:r>
            <a:r>
              <a:rPr lang="en-US" sz="2800" dirty="0" smtClean="0"/>
              <a:t> </a:t>
            </a:r>
            <a:r>
              <a:rPr lang="en-US" sz="2800" dirty="0" err="1" smtClean="0"/>
              <a:t>diikat</a:t>
            </a:r>
            <a:r>
              <a:rPr lang="en-US" sz="2800" dirty="0" smtClean="0"/>
              <a:t> </a:t>
            </a:r>
            <a:r>
              <a:rPr lang="en-US" sz="2800" dirty="0" err="1" smtClean="0"/>
              <a:t>oleh</a:t>
            </a:r>
            <a:r>
              <a:rPr lang="en-US" sz="2800" dirty="0" smtClean="0"/>
              <a:t> </a:t>
            </a:r>
            <a:r>
              <a:rPr lang="en-US" sz="2800" dirty="0" err="1" smtClean="0"/>
              <a:t>norma</a:t>
            </a:r>
            <a:r>
              <a:rPr lang="en-US" sz="2800" dirty="0" smtClean="0"/>
              <a:t> yang </a:t>
            </a:r>
            <a:r>
              <a:rPr lang="en-US" sz="2800" dirty="0" err="1" smtClean="0"/>
              <a:t>telah</a:t>
            </a:r>
            <a:r>
              <a:rPr lang="en-US" sz="2800" dirty="0" smtClean="0"/>
              <a:t> </a:t>
            </a:r>
            <a:r>
              <a:rPr lang="en-US" sz="2800" dirty="0" err="1" smtClean="0"/>
              <a:t>disepakati</a:t>
            </a:r>
            <a:r>
              <a:rPr lang="en-US" sz="2800" dirty="0" smtClean="0"/>
              <a:t/>
            </a:r>
            <a:br>
              <a:rPr lang="en-US" sz="2800" dirty="0" smtClean="0"/>
            </a:br>
            <a:r>
              <a:rPr lang="en-US" sz="2800" dirty="0" err="1" smtClean="0"/>
              <a:t>d.Diantara</a:t>
            </a:r>
            <a:r>
              <a:rPr lang="en-US" sz="2800" dirty="0" smtClean="0"/>
              <a:t> </a:t>
            </a:r>
            <a:r>
              <a:rPr lang="en-US" sz="2800" dirty="0" err="1" smtClean="0"/>
              <a:t>anggota</a:t>
            </a:r>
            <a:r>
              <a:rPr lang="en-US" sz="2800" dirty="0" smtClean="0"/>
              <a:t> </a:t>
            </a:r>
            <a:r>
              <a:rPr lang="en-US" sz="2800" dirty="0" err="1" smtClean="0"/>
              <a:t>masyarakat</a:t>
            </a:r>
            <a:r>
              <a:rPr lang="en-US" sz="2800" dirty="0" smtClean="0"/>
              <a:t> </a:t>
            </a:r>
            <a:r>
              <a:rPr lang="en-US" sz="2800" dirty="0" err="1" smtClean="0"/>
              <a:t>saling</a:t>
            </a:r>
            <a:r>
              <a:rPr lang="en-US" sz="2800" dirty="0" smtClean="0"/>
              <a:t> </a:t>
            </a:r>
            <a:r>
              <a:rPr lang="en-US" sz="2800" dirty="0" err="1" smtClean="0"/>
              <a:t>sadar</a:t>
            </a:r>
            <a:r>
              <a:rPr lang="en-US" sz="2800" dirty="0" smtClean="0"/>
              <a:t> </a:t>
            </a:r>
            <a:r>
              <a:rPr lang="en-US" sz="2800" dirty="0" err="1" smtClean="0"/>
              <a:t>untuk</a:t>
            </a:r>
            <a:r>
              <a:rPr lang="en-US" sz="2800" dirty="0" smtClean="0"/>
              <a:t> </a:t>
            </a:r>
            <a:br>
              <a:rPr lang="en-US" sz="2800" dirty="0" smtClean="0"/>
            </a:br>
            <a:r>
              <a:rPr lang="en-US" sz="2800" dirty="0" smtClean="0"/>
              <a:t>    </a:t>
            </a:r>
            <a:r>
              <a:rPr lang="en-US" sz="2800" dirty="0" err="1" smtClean="0"/>
              <a:t>mengingatnya</a:t>
            </a:r>
            <a:r>
              <a:rPr lang="en-US" sz="2800" dirty="0" smtClean="0"/>
              <a:t/>
            </a:r>
            <a:br>
              <a:rPr lang="en-US" sz="2800" dirty="0" smtClean="0"/>
            </a:br>
            <a:r>
              <a:rPr lang="en-US" sz="2800" dirty="0" smtClean="0"/>
              <a:t>e. </a:t>
            </a:r>
            <a:r>
              <a:rPr lang="en-US" sz="2800" dirty="0" err="1" smtClean="0"/>
              <a:t>Bersama</a:t>
            </a:r>
            <a:r>
              <a:rPr lang="en-US" sz="2800" dirty="0" smtClean="0"/>
              <a:t> </a:t>
            </a:r>
            <a:r>
              <a:rPr lang="en-US" sz="2800" dirty="0" err="1" smtClean="0"/>
              <a:t>sama</a:t>
            </a:r>
            <a:r>
              <a:rPr lang="en-US" sz="2800" dirty="0" smtClean="0"/>
              <a:t> </a:t>
            </a:r>
            <a:r>
              <a:rPr lang="en-US" sz="2800" dirty="0" err="1" smtClean="0"/>
              <a:t>mereka</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r>
              <a:rPr lang="en-US" sz="2800" dirty="0" err="1" smtClean="0"/>
              <a:t>dan</a:t>
            </a:r>
            <a:r>
              <a:rPr lang="en-US" sz="2800" dirty="0" smtClean="0"/>
              <a:t> </a:t>
            </a:r>
            <a:r>
              <a:rPr lang="en-US" sz="2800" dirty="0" err="1" smtClean="0"/>
              <a:t>memenuhi</a:t>
            </a:r>
            <a:r>
              <a:rPr lang="en-US" sz="2800" dirty="0" smtClean="0"/>
              <a:t> </a:t>
            </a:r>
            <a:br>
              <a:rPr lang="en-US" sz="2800" dirty="0" smtClean="0"/>
            </a:br>
            <a:r>
              <a:rPr lang="en-US" sz="2800" dirty="0" smtClean="0"/>
              <a:t>     </a:t>
            </a:r>
            <a:r>
              <a:rPr lang="en-US" sz="2800" dirty="0" err="1" smtClean="0"/>
              <a:t>kebutuhan</a:t>
            </a:r>
            <a:r>
              <a:rPr lang="en-US" sz="2800" dirty="0" smtClean="0"/>
              <a:t/>
            </a:r>
            <a:br>
              <a:rPr lang="en-US" sz="2800" dirty="0" smtClean="0"/>
            </a:br>
            <a:r>
              <a:rPr lang="en-US" sz="2800" dirty="0" smtClean="0"/>
              <a:t>f. </a:t>
            </a:r>
            <a:r>
              <a:rPr lang="en-US" sz="2800" dirty="0" err="1" smtClean="0"/>
              <a:t>Anggota</a:t>
            </a:r>
            <a:r>
              <a:rPr lang="en-US" sz="2800" dirty="0" smtClean="0"/>
              <a:t> </a:t>
            </a:r>
            <a:r>
              <a:rPr lang="en-US" sz="2800" dirty="0" err="1" smtClean="0"/>
              <a:t>baru</a:t>
            </a:r>
            <a:r>
              <a:rPr lang="en-US" sz="2800" dirty="0" smtClean="0"/>
              <a:t> </a:t>
            </a:r>
            <a:r>
              <a:rPr lang="en-US" sz="2800" dirty="0" err="1" smtClean="0"/>
              <a:t>selalu</a:t>
            </a:r>
            <a:r>
              <a:rPr lang="en-US" sz="2800" dirty="0" smtClean="0"/>
              <a:t> </a:t>
            </a:r>
            <a:r>
              <a:rPr lang="en-US" sz="2800" dirty="0" err="1" smtClean="0"/>
              <a:t>adaptasi</a:t>
            </a:r>
            <a:r>
              <a:rPr lang="en-US" sz="2800" dirty="0" smtClean="0"/>
              <a:t> </a:t>
            </a:r>
            <a:r>
              <a:rPr lang="en-US" sz="2800" dirty="0" err="1" smtClean="0"/>
              <a:t>dengan</a:t>
            </a:r>
            <a:r>
              <a:rPr lang="en-US" sz="2800" dirty="0" smtClean="0"/>
              <a:t> </a:t>
            </a:r>
            <a:r>
              <a:rPr lang="en-US" sz="2800" dirty="0" err="1" smtClean="0"/>
              <a:t>semua</a:t>
            </a:r>
            <a:r>
              <a:rPr lang="en-US" sz="2800" dirty="0" smtClean="0"/>
              <a:t> </a:t>
            </a:r>
            <a:r>
              <a:rPr lang="en-US" sz="2800" dirty="0" err="1" smtClean="0"/>
              <a:t>tradisi</a:t>
            </a:r>
            <a:r>
              <a:rPr lang="en-US" sz="2800" dirty="0" smtClean="0"/>
              <a:t> </a:t>
            </a:r>
            <a:r>
              <a:rPr lang="en-US" sz="2800" dirty="0" err="1" smtClean="0"/>
              <a:t>norma</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budaya</a:t>
            </a:r>
            <a:r>
              <a:rPr lang="en-US" sz="2800" dirty="0" smtClean="0"/>
              <a:t> yang </a:t>
            </a:r>
            <a:r>
              <a:rPr lang="en-US" sz="2800" dirty="0" err="1" smtClean="0"/>
              <a:t>berlaku</a:t>
            </a:r>
            <a:r>
              <a:rPr lang="en-US" sz="2800" dirty="0" smtClean="0"/>
              <a:t/>
            </a:r>
            <a:br>
              <a:rPr lang="en-US" sz="2800" dirty="0" smtClean="0"/>
            </a:br>
            <a:r>
              <a:rPr lang="en-US" sz="2800" dirty="0" err="1" smtClean="0"/>
              <a:t>Dengan</a:t>
            </a:r>
            <a:r>
              <a:rPr lang="en-US" sz="2800" dirty="0" smtClean="0"/>
              <a:t> </a:t>
            </a:r>
            <a:r>
              <a:rPr lang="en-US" sz="2800" dirty="0" err="1" smtClean="0"/>
              <a:t>demikian</a:t>
            </a:r>
            <a:r>
              <a:rPr lang="en-US" sz="2800" dirty="0" smtClean="0"/>
              <a:t> </a:t>
            </a:r>
            <a:r>
              <a:rPr lang="en-US" sz="2800" dirty="0" err="1" smtClean="0"/>
              <a:t>semua</a:t>
            </a:r>
            <a:r>
              <a:rPr lang="en-US" sz="2800" dirty="0" smtClean="0"/>
              <a:t> </a:t>
            </a:r>
            <a:r>
              <a:rPr lang="en-US" sz="2800" dirty="0" err="1" smtClean="0"/>
              <a:t>sumberdaya</a:t>
            </a:r>
            <a:r>
              <a:rPr lang="en-US" sz="2800" dirty="0" smtClean="0"/>
              <a:t> </a:t>
            </a:r>
            <a:r>
              <a:rPr lang="en-US" sz="2800" dirty="0" err="1" smtClean="0"/>
              <a:t>termasuk</a:t>
            </a:r>
            <a:r>
              <a:rPr lang="en-US" sz="2800" dirty="0" smtClean="0"/>
              <a:t> SDM (</a:t>
            </a:r>
            <a:r>
              <a:rPr lang="en-US" sz="2800" dirty="0" err="1" smtClean="0"/>
              <a:t>stakeholdres</a:t>
            </a:r>
            <a:r>
              <a:rPr lang="en-US" sz="2800" dirty="0" smtClean="0"/>
              <a:t>) yang </a:t>
            </a:r>
            <a:r>
              <a:rPr lang="en-US" sz="2800" dirty="0" err="1" smtClean="0"/>
              <a:t>ada</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harus</a:t>
            </a:r>
            <a:r>
              <a:rPr lang="en-US" sz="2800" dirty="0" smtClean="0"/>
              <a:t> </a:t>
            </a:r>
            <a:r>
              <a:rPr lang="en-US" sz="2800" dirty="0" err="1" smtClean="0"/>
              <a:t>memiliki</a:t>
            </a:r>
            <a:r>
              <a:rPr lang="en-US" sz="2800" dirty="0" smtClean="0"/>
              <a:t> </a:t>
            </a:r>
            <a:r>
              <a:rPr lang="en-US" sz="2800" dirty="0" err="1" smtClean="0"/>
              <a:t>peranan</a:t>
            </a:r>
            <a:r>
              <a:rPr lang="en-US" sz="2800" dirty="0" smtClean="0"/>
              <a:t> </a:t>
            </a:r>
            <a:r>
              <a:rPr lang="en-US" sz="2800" dirty="0" err="1" smtClean="0"/>
              <a:t>dan</a:t>
            </a:r>
            <a:r>
              <a:rPr lang="en-US" sz="2800" dirty="0" smtClean="0"/>
              <a:t> </a:t>
            </a:r>
            <a:r>
              <a:rPr lang="en-US" sz="2800" dirty="0" err="1" smtClean="0"/>
              <a:t>hubungan</a:t>
            </a:r>
            <a:r>
              <a:rPr lang="en-US" sz="2800" dirty="0" smtClean="0"/>
              <a:t> yang </a:t>
            </a:r>
            <a:r>
              <a:rPr lang="en-US" sz="2800" dirty="0" err="1" smtClean="0"/>
              <a:t>jelas</a:t>
            </a:r>
            <a:r>
              <a:rPr lang="en-US" sz="2800" dirty="0" smtClean="0"/>
              <a:t> </a:t>
            </a:r>
            <a:r>
              <a:rPr lang="en-US" sz="2800" dirty="0" err="1" smtClean="0"/>
              <a:t>antar</a:t>
            </a:r>
            <a:r>
              <a:rPr lang="en-US" sz="2800" dirty="0" smtClean="0"/>
              <a:t> </a:t>
            </a:r>
            <a:r>
              <a:rPr lang="en-US" sz="2800" dirty="0" err="1" smtClean="0"/>
              <a:t>komponen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smtClean="0"/>
              <a:t>3. </a:t>
            </a:r>
            <a:r>
              <a:rPr lang="en-US" sz="2800" dirty="0" err="1" smtClean="0"/>
              <a:t>Pengertian</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228600" y="762000"/>
            <a:ext cx="8915400" cy="6096000"/>
          </a:xfrm>
        </p:spPr>
        <p:txBody>
          <a:bodyPr>
            <a:normAutofit/>
          </a:bodyPr>
          <a:lstStyle/>
          <a:p>
            <a:pPr marL="514350" indent="-514350">
              <a:buAutoNum type="alphaLcPeriod"/>
            </a:pPr>
            <a:r>
              <a:rPr lang="en-US" sz="2800" dirty="0" err="1" smtClean="0"/>
              <a:t>Menurut</a:t>
            </a:r>
            <a:r>
              <a:rPr lang="en-US" sz="2800" dirty="0" smtClean="0"/>
              <a:t> </a:t>
            </a:r>
            <a:r>
              <a:rPr lang="en-US" sz="2800" dirty="0" err="1" smtClean="0"/>
              <a:t>Nasrul</a:t>
            </a:r>
            <a:r>
              <a:rPr lang="en-US" sz="2800" dirty="0" smtClean="0"/>
              <a:t> (1998:276),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menghidupkan</a:t>
            </a:r>
            <a:r>
              <a:rPr lang="en-US" sz="2800" dirty="0" smtClean="0"/>
              <a:t> </a:t>
            </a:r>
            <a:r>
              <a:rPr lang="en-US" sz="2800" dirty="0" err="1" smtClean="0"/>
              <a:t>tenaga</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mampu</a:t>
            </a:r>
            <a:r>
              <a:rPr lang="en-US" sz="2800" dirty="0" smtClean="0"/>
              <a:t> </a:t>
            </a:r>
            <a:r>
              <a:rPr lang="en-US" sz="2800" dirty="0" err="1" smtClean="0"/>
              <a:t>dan</a:t>
            </a:r>
            <a:r>
              <a:rPr lang="en-US" sz="2800" dirty="0" smtClean="0"/>
              <a:t> </a:t>
            </a:r>
            <a:r>
              <a:rPr lang="en-US" sz="2800" dirty="0" err="1" smtClean="0"/>
              <a:t>mau</a:t>
            </a:r>
            <a:r>
              <a:rPr lang="en-US" sz="2800" dirty="0" smtClean="0"/>
              <a:t> </a:t>
            </a:r>
            <a:r>
              <a:rPr lang="en-US" sz="2800" dirty="0" err="1" smtClean="0"/>
              <a:t>mengatasi</a:t>
            </a:r>
            <a:r>
              <a:rPr lang="en-US" sz="2800" dirty="0" smtClean="0"/>
              <a:t> </a:t>
            </a:r>
            <a:r>
              <a:rPr lang="en-US" sz="2800" dirty="0" err="1" smtClean="0"/>
              <a:t>masalahnya</a:t>
            </a:r>
            <a:r>
              <a:rPr lang="en-US" sz="2800" dirty="0" smtClean="0"/>
              <a:t> </a:t>
            </a:r>
            <a:r>
              <a:rPr lang="en-US" sz="2800" dirty="0" err="1" smtClean="0"/>
              <a:t>sendiri</a:t>
            </a:r>
            <a:r>
              <a:rPr lang="en-US" sz="2800" dirty="0" smtClean="0"/>
              <a:t> </a:t>
            </a:r>
            <a:r>
              <a:rPr lang="en-US" sz="2800" dirty="0" err="1" smtClean="0"/>
              <a:t>secara</a:t>
            </a:r>
            <a:r>
              <a:rPr lang="en-US" sz="2800" dirty="0" smtClean="0"/>
              <a:t> </a:t>
            </a:r>
            <a:r>
              <a:rPr lang="en-US" sz="2800" dirty="0" err="1" smtClean="0"/>
              <a:t>swadaya</a:t>
            </a:r>
            <a:r>
              <a:rPr lang="en-US" sz="2800" dirty="0" smtClean="0"/>
              <a:t> </a:t>
            </a:r>
            <a:r>
              <a:rPr lang="en-US" sz="2800" dirty="0" err="1" smtClean="0"/>
              <a:t>sebatas</a:t>
            </a:r>
            <a:r>
              <a:rPr lang="en-US" sz="2800" dirty="0" smtClean="0"/>
              <a:t> </a:t>
            </a:r>
            <a:r>
              <a:rPr lang="en-US" sz="2800" dirty="0" err="1" smtClean="0"/>
              <a:t>kemampuannya</a:t>
            </a:r>
            <a:endParaRPr lang="en-US" sz="2800" dirty="0" smtClean="0"/>
          </a:p>
          <a:p>
            <a:pPr marL="514350" indent="-514350">
              <a:buNone/>
            </a:pPr>
            <a:r>
              <a:rPr lang="en-US" sz="2800" dirty="0" smtClean="0"/>
              <a:t>b.   </a:t>
            </a:r>
            <a:r>
              <a:rPr lang="en-US" sz="2800" dirty="0" err="1" smtClean="0"/>
              <a:t>Menurut</a:t>
            </a:r>
            <a:r>
              <a:rPr lang="en-US" sz="2800" dirty="0" smtClean="0"/>
              <a:t> </a:t>
            </a:r>
            <a:r>
              <a:rPr lang="en-US" sz="2800" dirty="0" err="1" smtClean="0"/>
              <a:t>bhattacarya</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membantu</a:t>
            </a:r>
            <a:r>
              <a:rPr lang="en-US" sz="2800" dirty="0" smtClean="0"/>
              <a:t> </a:t>
            </a:r>
            <a:r>
              <a:rPr lang="en-US" sz="2800" dirty="0" err="1" smtClean="0"/>
              <a:t>manusia</a:t>
            </a:r>
            <a:r>
              <a:rPr lang="en-US" sz="2800" dirty="0" smtClean="0"/>
              <a:t> </a:t>
            </a:r>
            <a:r>
              <a:rPr lang="en-US" sz="2800" dirty="0" err="1" smtClean="0"/>
              <a:t>mengubah</a:t>
            </a:r>
            <a:r>
              <a:rPr lang="en-US" sz="2800" dirty="0" smtClean="0"/>
              <a:t> </a:t>
            </a:r>
            <a:r>
              <a:rPr lang="en-US" sz="2800" dirty="0" err="1" smtClean="0"/>
              <a:t>sikapnya</a:t>
            </a:r>
            <a:r>
              <a:rPr lang="en-US" sz="2800" dirty="0" smtClean="0"/>
              <a:t> </a:t>
            </a:r>
            <a:r>
              <a:rPr lang="en-US" sz="2800" dirty="0" err="1" smtClean="0"/>
              <a:t>terhadap</a:t>
            </a:r>
            <a:r>
              <a:rPr lang="en-US" sz="2800" dirty="0" smtClean="0"/>
              <a:t> </a:t>
            </a:r>
            <a:r>
              <a:rPr lang="en-US" sz="2800" dirty="0" err="1" smtClean="0"/>
              <a:t>masyarakat</a:t>
            </a:r>
            <a:r>
              <a:rPr lang="en-US" sz="2800" dirty="0" smtClean="0"/>
              <a:t>, </a:t>
            </a:r>
            <a:r>
              <a:rPr lang="en-US" sz="2800" dirty="0" err="1" smtClean="0"/>
              <a:t>membantu</a:t>
            </a:r>
            <a:r>
              <a:rPr lang="en-US" sz="2800" dirty="0" smtClean="0"/>
              <a:t> </a:t>
            </a:r>
            <a:r>
              <a:rPr lang="en-US" sz="2800" dirty="0" err="1" smtClean="0"/>
              <a:t>menumbuhkan</a:t>
            </a:r>
            <a:r>
              <a:rPr lang="en-US" sz="2800" dirty="0" smtClean="0"/>
              <a:t> </a:t>
            </a:r>
            <a:r>
              <a:rPr lang="en-US" sz="2800" dirty="0" err="1" smtClean="0"/>
              <a:t>kemampuan</a:t>
            </a:r>
            <a:r>
              <a:rPr lang="en-US" sz="2800" dirty="0" smtClean="0"/>
              <a:t> </a:t>
            </a:r>
            <a:r>
              <a:rPr lang="en-US" sz="2800" dirty="0" err="1" smtClean="0"/>
              <a:t>terorganisasi</a:t>
            </a:r>
            <a:r>
              <a:rPr lang="en-US" sz="2800" dirty="0" smtClean="0"/>
              <a:t>, </a:t>
            </a:r>
            <a:r>
              <a:rPr lang="en-US" sz="2800" dirty="0" err="1" smtClean="0"/>
              <a:t>berkomunikasi</a:t>
            </a:r>
            <a:r>
              <a:rPr lang="en-US" sz="2800" dirty="0" smtClean="0"/>
              <a:t>, </a:t>
            </a:r>
            <a:r>
              <a:rPr lang="en-US" sz="2800" dirty="0" err="1" smtClean="0"/>
              <a:t>dan</a:t>
            </a:r>
            <a:r>
              <a:rPr lang="en-US" sz="2800" dirty="0" smtClean="0"/>
              <a:t> </a:t>
            </a:r>
            <a:r>
              <a:rPr lang="en-US" sz="2800" dirty="0" err="1" smtClean="0"/>
              <a:t>menguasai</a:t>
            </a:r>
            <a:r>
              <a:rPr lang="en-US" sz="2800" dirty="0" smtClean="0"/>
              <a:t> </a:t>
            </a:r>
            <a:r>
              <a:rPr lang="en-US" sz="2800" dirty="0" err="1" smtClean="0"/>
              <a:t>lingkungan</a:t>
            </a:r>
            <a:r>
              <a:rPr lang="en-US" sz="2800" dirty="0" smtClean="0"/>
              <a:t> </a:t>
            </a:r>
            <a:r>
              <a:rPr lang="en-US" sz="2800" dirty="0" err="1" smtClean="0"/>
              <a:t>fisiknya</a:t>
            </a:r>
            <a:r>
              <a:rPr lang="en-US" sz="2800" dirty="0" smtClean="0"/>
              <a:t>, </a:t>
            </a:r>
            <a:r>
              <a:rPr lang="en-US" sz="2800" dirty="0" err="1" smtClean="0"/>
              <a:t>manusia</a:t>
            </a:r>
            <a:r>
              <a:rPr lang="en-US" sz="2800" dirty="0" smtClean="0"/>
              <a:t> </a:t>
            </a:r>
            <a:r>
              <a:rPr lang="en-US" sz="2800" dirty="0" err="1" smtClean="0"/>
              <a:t>didorong</a:t>
            </a:r>
            <a:r>
              <a:rPr lang="en-US" sz="2800" dirty="0" smtClean="0"/>
              <a:t> </a:t>
            </a:r>
            <a:r>
              <a:rPr lang="en-US" sz="2800" dirty="0" err="1" smtClean="0"/>
              <a:t>untuk</a:t>
            </a:r>
            <a:r>
              <a:rPr lang="en-US" sz="2800" dirty="0" smtClean="0"/>
              <a:t> </a:t>
            </a:r>
            <a:r>
              <a:rPr lang="en-US" sz="2800" dirty="0" err="1" smtClean="0"/>
              <a:t>mampu</a:t>
            </a:r>
            <a:r>
              <a:rPr lang="en-US" sz="2800" dirty="0" smtClean="0"/>
              <a:t> </a:t>
            </a:r>
            <a:r>
              <a:rPr lang="en-US" sz="2800" dirty="0" err="1" smtClean="0"/>
              <a:t>membuat</a:t>
            </a:r>
            <a:r>
              <a:rPr lang="en-US" sz="2800" dirty="0" smtClean="0"/>
              <a:t> </a:t>
            </a:r>
            <a:r>
              <a:rPr lang="en-US" sz="2800" dirty="0" err="1" smtClean="0"/>
              <a:t>keputusan</a:t>
            </a:r>
            <a:r>
              <a:rPr lang="en-US" sz="2800" dirty="0" smtClean="0"/>
              <a:t>, </a:t>
            </a:r>
            <a:r>
              <a:rPr lang="en-US" sz="2800" dirty="0" err="1" smtClean="0"/>
              <a:t>mengambil</a:t>
            </a:r>
            <a:r>
              <a:rPr lang="en-US" sz="2800" dirty="0" smtClean="0"/>
              <a:t>  </a:t>
            </a:r>
            <a:r>
              <a:rPr lang="en-US" sz="2800" dirty="0" err="1" smtClean="0"/>
              <a:t>inisiatif</a:t>
            </a:r>
            <a:r>
              <a:rPr lang="en-US" sz="2800" dirty="0" smtClean="0"/>
              <a:t> </a:t>
            </a:r>
            <a:r>
              <a:rPr lang="en-US" sz="2800" dirty="0" err="1" smtClean="0"/>
              <a:t>dan</a:t>
            </a:r>
            <a:r>
              <a:rPr lang="en-US" sz="2800" dirty="0" smtClean="0"/>
              <a:t> </a:t>
            </a:r>
            <a:r>
              <a:rPr lang="en-US" sz="2800" dirty="0" err="1" smtClean="0"/>
              <a:t>mampu</a:t>
            </a:r>
            <a:r>
              <a:rPr lang="en-US" sz="2800" dirty="0" smtClean="0"/>
              <a:t> </a:t>
            </a:r>
            <a:r>
              <a:rPr lang="en-US" sz="2800" dirty="0" err="1" smtClean="0"/>
              <a:t>berdiri</a:t>
            </a:r>
            <a:r>
              <a:rPr lang="en-US" sz="2800" dirty="0" smtClean="0"/>
              <a:t> </a:t>
            </a:r>
            <a:r>
              <a:rPr lang="en-US" sz="2800" dirty="0" err="1" smtClean="0"/>
              <a:t>sendiri</a:t>
            </a:r>
            <a:endParaRPr lang="en-US"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err="1" smtClean="0"/>
              <a:t>Menurut</a:t>
            </a:r>
            <a:r>
              <a:rPr lang="en-US" sz="2800" dirty="0" smtClean="0"/>
              <a:t> </a:t>
            </a:r>
            <a:r>
              <a:rPr lang="en-US" sz="2800" dirty="0" err="1" smtClean="0"/>
              <a:t>Suharyanto</a:t>
            </a:r>
            <a:r>
              <a:rPr lang="en-US" sz="2800" dirty="0" smtClean="0"/>
              <a:t> (2001:11) </a:t>
            </a:r>
            <a:endParaRPr lang="en-US" sz="2800" dirty="0"/>
          </a:p>
        </p:txBody>
      </p:sp>
      <p:sp>
        <p:nvSpPr>
          <p:cNvPr id="3" name="Content Placeholder 2"/>
          <p:cNvSpPr>
            <a:spLocks noGrp="1"/>
          </p:cNvSpPr>
          <p:nvPr>
            <p:ph idx="1"/>
          </p:nvPr>
        </p:nvSpPr>
        <p:spPr>
          <a:xfrm>
            <a:off x="0" y="609600"/>
            <a:ext cx="9144000" cy="6248400"/>
          </a:xfrm>
        </p:spPr>
        <p:txBody>
          <a:bodyPr>
            <a:normAutofit/>
          </a:bodyPr>
          <a:lstStyle/>
          <a:p>
            <a:pPr>
              <a:buNone/>
            </a:pPr>
            <a:r>
              <a:rPr lang="en-US" sz="2800" dirty="0" err="1" smtClean="0"/>
              <a:t>Ada</a:t>
            </a:r>
            <a:r>
              <a:rPr lang="en-US" sz="2800" dirty="0" smtClean="0"/>
              <a:t> 5 </a:t>
            </a:r>
            <a:r>
              <a:rPr lang="en-US" sz="2800" dirty="0" err="1" smtClean="0"/>
              <a:t>konsep</a:t>
            </a:r>
            <a:r>
              <a:rPr lang="en-US" sz="2800" dirty="0" smtClean="0"/>
              <a:t> </a:t>
            </a:r>
            <a:r>
              <a:rPr lang="en-US" sz="2800" dirty="0" err="1" smtClean="0"/>
              <a:t>dasar</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yang </a:t>
            </a:r>
            <a:r>
              <a:rPr lang="en-US" sz="2800" dirty="0" err="1" smtClean="0"/>
              <a:t>harus</a:t>
            </a:r>
            <a:r>
              <a:rPr lang="en-US" sz="2800" dirty="0" smtClean="0"/>
              <a:t> </a:t>
            </a:r>
            <a:r>
              <a:rPr lang="en-US" sz="2800" dirty="0" err="1" smtClean="0"/>
              <a:t>dilihat</a:t>
            </a:r>
            <a:r>
              <a:rPr lang="en-US" sz="2800" dirty="0" smtClean="0"/>
              <a:t> </a:t>
            </a:r>
            <a:r>
              <a:rPr lang="en-US" sz="2800" dirty="0" err="1" smtClean="0"/>
              <a:t>secara</a:t>
            </a:r>
            <a:r>
              <a:rPr lang="en-US" sz="2800" dirty="0" smtClean="0"/>
              <a:t> </a:t>
            </a:r>
            <a:r>
              <a:rPr lang="en-US" sz="2800" dirty="0" err="1" smtClean="0"/>
              <a:t>menyeluruh</a:t>
            </a:r>
            <a:r>
              <a:rPr lang="en-US" sz="2800" dirty="0" smtClean="0"/>
              <a:t> </a:t>
            </a:r>
            <a:r>
              <a:rPr lang="en-US" sz="2800" dirty="0" err="1" smtClean="0"/>
              <a:t>dan</a:t>
            </a:r>
            <a:r>
              <a:rPr lang="en-US" sz="2800" dirty="0" smtClean="0"/>
              <a:t> </a:t>
            </a:r>
            <a:r>
              <a:rPr lang="en-US" sz="2800" dirty="0" err="1" smtClean="0"/>
              <a:t>utuh</a:t>
            </a:r>
            <a:r>
              <a:rPr lang="en-US" sz="2800" dirty="0" smtClean="0"/>
              <a:t> </a:t>
            </a:r>
            <a:r>
              <a:rPr lang="en-US" sz="2800" dirty="0" err="1" smtClean="0"/>
              <a:t>walaupun</a:t>
            </a:r>
            <a:r>
              <a:rPr lang="en-US" sz="2800" dirty="0" smtClean="0"/>
              <a:t> </a:t>
            </a:r>
            <a:r>
              <a:rPr lang="en-US" sz="2800" dirty="0" err="1" smtClean="0"/>
              <a:t>prakteknya</a:t>
            </a:r>
            <a:r>
              <a:rPr lang="en-US" sz="2800" dirty="0" smtClean="0"/>
              <a:t> </a:t>
            </a:r>
            <a:r>
              <a:rPr lang="en-US" sz="2800" dirty="0" err="1" smtClean="0"/>
              <a:t>konsep</a:t>
            </a:r>
            <a:r>
              <a:rPr lang="en-US" sz="2800" dirty="0" smtClean="0"/>
              <a:t> </a:t>
            </a:r>
            <a:r>
              <a:rPr lang="en-US" sz="2800" dirty="0" err="1" smtClean="0"/>
              <a:t>tsb</a:t>
            </a:r>
            <a:r>
              <a:rPr lang="en-US" sz="2800" dirty="0" smtClean="0"/>
              <a:t>. </a:t>
            </a:r>
            <a:r>
              <a:rPr lang="en-US" sz="2800" dirty="0" err="1" smtClean="0"/>
              <a:t>Dpt</a:t>
            </a:r>
            <a:r>
              <a:rPr lang="en-US" sz="2800" dirty="0" smtClean="0"/>
              <a:t> </a:t>
            </a:r>
            <a:r>
              <a:rPr lang="en-US" sz="2800" dirty="0" err="1" smtClean="0"/>
              <a:t>terbalik</a:t>
            </a:r>
            <a:r>
              <a:rPr lang="en-US" sz="2800" dirty="0" smtClean="0"/>
              <a:t> </a:t>
            </a:r>
            <a:r>
              <a:rPr lang="en-US" sz="2800" dirty="0" err="1" smtClean="0"/>
              <a:t>urutannya</a:t>
            </a:r>
            <a:r>
              <a:rPr lang="en-US" sz="2800" dirty="0" smtClean="0"/>
              <a:t>. </a:t>
            </a:r>
            <a:r>
              <a:rPr lang="en-US" sz="2800" dirty="0" err="1" smtClean="0"/>
              <a:t>Setiap</a:t>
            </a:r>
            <a:r>
              <a:rPr lang="en-US" sz="2800" dirty="0" smtClean="0"/>
              <a:t> </a:t>
            </a:r>
            <a:r>
              <a:rPr lang="en-US" sz="2800" dirty="0" err="1" smtClean="0"/>
              <a:t>konsep</a:t>
            </a:r>
            <a:r>
              <a:rPr lang="en-US" sz="2800" dirty="0" smtClean="0"/>
              <a:t> </a:t>
            </a:r>
            <a:r>
              <a:rPr lang="en-US" sz="2800" dirty="0" err="1" smtClean="0"/>
              <a:t>memiliki</a:t>
            </a:r>
            <a:r>
              <a:rPr lang="en-US" sz="2800" dirty="0" smtClean="0"/>
              <a:t> </a:t>
            </a:r>
            <a:r>
              <a:rPr lang="en-US" sz="2800" dirty="0" err="1" smtClean="0"/>
              <a:t>kaitan</a:t>
            </a:r>
            <a:r>
              <a:rPr lang="en-US" sz="2800" dirty="0" smtClean="0"/>
              <a:t> </a:t>
            </a:r>
            <a:r>
              <a:rPr lang="en-US" sz="2800" dirty="0" err="1" smtClean="0"/>
              <a:t>yg</a:t>
            </a:r>
            <a:r>
              <a:rPr lang="en-US" sz="2800" dirty="0" smtClean="0"/>
              <a:t> </a:t>
            </a:r>
            <a:r>
              <a:rPr lang="en-US" sz="2800" dirty="0" err="1" smtClean="0"/>
              <a:t>erat</a:t>
            </a:r>
            <a:r>
              <a:rPr lang="en-US" sz="2800" dirty="0" smtClean="0"/>
              <a:t> </a:t>
            </a:r>
            <a:r>
              <a:rPr lang="en-US" sz="2800" dirty="0" err="1" smtClean="0"/>
              <a:t>dan</a:t>
            </a:r>
            <a:r>
              <a:rPr lang="en-US" sz="2800" dirty="0" smtClean="0"/>
              <a:t> </a:t>
            </a:r>
            <a:r>
              <a:rPr lang="en-US" sz="2800" dirty="0" err="1" smtClean="0"/>
              <a:t>saling</a:t>
            </a:r>
            <a:r>
              <a:rPr lang="en-US" sz="2800" dirty="0" smtClean="0"/>
              <a:t> </a:t>
            </a:r>
            <a:r>
              <a:rPr lang="en-US" sz="2800" dirty="0" err="1" smtClean="0"/>
              <a:t>berhubungan</a:t>
            </a:r>
            <a:r>
              <a:rPr lang="en-US" sz="2800" dirty="0" smtClean="0"/>
              <a:t> </a:t>
            </a:r>
            <a:r>
              <a:rPr lang="en-US" sz="2800" dirty="0" err="1" smtClean="0"/>
              <a:t>dengan</a:t>
            </a:r>
            <a:r>
              <a:rPr lang="en-US" sz="2800" dirty="0" smtClean="0"/>
              <a:t> </a:t>
            </a:r>
            <a:r>
              <a:rPr lang="en-US" sz="2800" dirty="0" err="1" smtClean="0"/>
              <a:t>konsep</a:t>
            </a:r>
            <a:r>
              <a:rPr lang="en-US" sz="2800" dirty="0" smtClean="0"/>
              <a:t> </a:t>
            </a:r>
            <a:r>
              <a:rPr lang="en-US" sz="2800" dirty="0" err="1" smtClean="0"/>
              <a:t>lainnya</a:t>
            </a:r>
            <a:endParaRPr lang="en-US" sz="2800" dirty="0" smtClean="0"/>
          </a:p>
          <a:p>
            <a:pPr>
              <a:buNone/>
            </a:pPr>
            <a:r>
              <a:rPr lang="en-US" sz="2800" dirty="0" err="1" smtClean="0"/>
              <a:t>Kelima</a:t>
            </a:r>
            <a:r>
              <a:rPr lang="en-US" sz="2800" dirty="0" smtClean="0"/>
              <a:t> </a:t>
            </a:r>
            <a:r>
              <a:rPr lang="en-US" sz="2800" dirty="0" err="1" smtClean="0"/>
              <a:t>konsep</a:t>
            </a:r>
            <a:r>
              <a:rPr lang="en-US" sz="2800" dirty="0" smtClean="0"/>
              <a:t> </a:t>
            </a:r>
            <a:r>
              <a:rPr lang="en-US" sz="2800" dirty="0" err="1" smtClean="0"/>
              <a:t>tsb</a:t>
            </a:r>
            <a:r>
              <a:rPr lang="en-US" sz="2800" dirty="0" smtClean="0"/>
              <a:t> </a:t>
            </a:r>
            <a:r>
              <a:rPr lang="en-US" sz="2800" dirty="0" err="1" smtClean="0"/>
              <a:t>adalah</a:t>
            </a:r>
            <a:r>
              <a:rPr lang="en-US" sz="2800" dirty="0" smtClean="0"/>
              <a:t> :</a:t>
            </a:r>
          </a:p>
          <a:p>
            <a:pPr>
              <a:buNone/>
            </a:pPr>
            <a:r>
              <a:rPr lang="en-US" sz="2800" dirty="0" smtClean="0"/>
              <a:t>1.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mencari</a:t>
            </a:r>
            <a:r>
              <a:rPr lang="en-US" sz="2800" dirty="0" smtClean="0"/>
              <a:t> </a:t>
            </a:r>
            <a:r>
              <a:rPr lang="en-US" sz="2800" dirty="0" err="1" smtClean="0"/>
              <a:t>dan</a:t>
            </a:r>
            <a:r>
              <a:rPr lang="en-US" sz="2800" dirty="0" smtClean="0"/>
              <a:t> </a:t>
            </a:r>
            <a:r>
              <a:rPr lang="en-US" sz="2800" dirty="0" err="1" smtClean="0"/>
              <a:t>mendidik</a:t>
            </a:r>
            <a:r>
              <a:rPr lang="en-US" sz="2800" dirty="0" smtClean="0"/>
              <a:t> </a:t>
            </a:r>
            <a:r>
              <a:rPr lang="en-US" sz="2800" dirty="0" err="1" smtClean="0"/>
              <a:t>pemimpin</a:t>
            </a:r>
            <a:endParaRPr lang="en-US" sz="2800" dirty="0" smtClean="0"/>
          </a:p>
          <a:p>
            <a:pPr>
              <a:buNone/>
            </a:pPr>
            <a:r>
              <a:rPr lang="en-US" sz="2800" dirty="0" smtClean="0"/>
              <a:t>2. </a:t>
            </a:r>
            <a:r>
              <a:rPr lang="en-US" sz="2800" dirty="0" err="1" smtClean="0"/>
              <a:t>Pengorganisasian</a:t>
            </a:r>
            <a:r>
              <a:rPr lang="en-US" sz="2800" dirty="0" smtClean="0"/>
              <a:t> </a:t>
            </a:r>
            <a:r>
              <a:rPr lang="en-US" sz="2800" dirty="0" err="1" smtClean="0"/>
              <a:t>memerlukan</a:t>
            </a:r>
            <a:r>
              <a:rPr lang="en-US" sz="2800" dirty="0" smtClean="0"/>
              <a:t> </a:t>
            </a:r>
            <a:r>
              <a:rPr lang="en-US" sz="2800" dirty="0" err="1" smtClean="0"/>
              <a:t>keadaan</a:t>
            </a:r>
            <a:r>
              <a:rPr lang="en-US" sz="2800" dirty="0" smtClean="0"/>
              <a:t> </a:t>
            </a:r>
            <a:r>
              <a:rPr lang="en-US" sz="2800" dirty="0" err="1" smtClean="0"/>
              <a:t>disorganisasi</a:t>
            </a:r>
            <a:endParaRPr lang="en-US" sz="2800" dirty="0" smtClean="0"/>
          </a:p>
          <a:p>
            <a:pPr marL="514350" indent="-514350">
              <a:buAutoNum type="arabicPeriod" startAt="3"/>
            </a:pPr>
            <a:r>
              <a:rPr lang="en-US" sz="2800" dirty="0" err="1" smtClean="0"/>
              <a:t>Pengorganisasian</a:t>
            </a:r>
            <a:r>
              <a:rPr lang="en-US" sz="2800" dirty="0" smtClean="0"/>
              <a:t> </a:t>
            </a:r>
            <a:r>
              <a:rPr lang="en-US" sz="2800" dirty="0" err="1" smtClean="0"/>
              <a:t>adalah</a:t>
            </a:r>
            <a:r>
              <a:rPr lang="en-US" sz="2800" dirty="0" smtClean="0"/>
              <a:t> </a:t>
            </a:r>
            <a:r>
              <a:rPr lang="en-US" sz="2800" dirty="0" err="1" smtClean="0"/>
              <a:t>aksi</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reaksi</a:t>
            </a:r>
            <a:endParaRPr lang="en-US" sz="2800" dirty="0" smtClean="0"/>
          </a:p>
          <a:p>
            <a:pPr marL="514350" indent="-514350">
              <a:buAutoNum type="arabicPeriod" startAt="3"/>
            </a:pPr>
            <a:r>
              <a:rPr lang="en-US" sz="2800" dirty="0" err="1" smtClean="0"/>
              <a:t>Pengorganisasian</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melipatgandakan</a:t>
            </a:r>
            <a:r>
              <a:rPr lang="en-US" sz="2800" dirty="0" smtClean="0"/>
              <a:t> </a:t>
            </a:r>
            <a:r>
              <a:rPr lang="en-US" sz="2800" dirty="0" err="1" smtClean="0"/>
              <a:t>sekutu</a:t>
            </a:r>
            <a:endParaRPr lang="en-US" sz="2800" dirty="0" smtClean="0"/>
          </a:p>
          <a:p>
            <a:pPr marL="514350" indent="-514350">
              <a:buAutoNum type="arabicPeriod" startAt="3"/>
            </a:pPr>
            <a:r>
              <a:rPr lang="en-US" sz="2800" dirty="0" err="1" smtClean="0"/>
              <a:t>Pengorganisasian</a:t>
            </a:r>
            <a:r>
              <a:rPr lang="en-US" sz="2800" dirty="0" smtClean="0"/>
              <a:t> </a:t>
            </a:r>
            <a:r>
              <a:rPr lang="en-US" sz="2800" dirty="0" err="1" smtClean="0"/>
              <a:t>adalah</a:t>
            </a:r>
            <a:r>
              <a:rPr lang="en-US" sz="2800" dirty="0" smtClean="0"/>
              <a:t> </a:t>
            </a:r>
            <a:r>
              <a:rPr lang="en-US" sz="2800" dirty="0" err="1" smtClean="0"/>
              <a:t>usaha</a:t>
            </a:r>
            <a:r>
              <a:rPr lang="en-US" sz="2800" dirty="0" smtClean="0"/>
              <a:t> </a:t>
            </a:r>
            <a:r>
              <a:rPr lang="en-US" sz="2800" dirty="0" err="1" smtClean="0"/>
              <a:t>melipatgandakan</a:t>
            </a:r>
            <a:r>
              <a:rPr lang="en-US" sz="2800" dirty="0" smtClean="0"/>
              <a:t> </a:t>
            </a:r>
            <a:r>
              <a:rPr lang="en-US" sz="2800" dirty="0" err="1" smtClean="0"/>
              <a:t>orang</a:t>
            </a:r>
            <a:r>
              <a:rPr lang="en-US" sz="2800" dirty="0" smtClean="0"/>
              <a:t> </a:t>
            </a:r>
            <a:r>
              <a:rPr lang="en-US" sz="2800" dirty="0" err="1" smtClean="0"/>
              <a:t>pemahaman</a:t>
            </a:r>
            <a:r>
              <a:rPr lang="en-US" sz="2800" dirty="0" smtClean="0"/>
              <a:t> </a:t>
            </a:r>
            <a:r>
              <a:rPr lang="en-US" sz="2800" dirty="0" err="1" smtClean="0"/>
              <a:t>masalah</a:t>
            </a:r>
            <a:r>
              <a:rPr lang="en-US" sz="2800" dirty="0" smtClean="0"/>
              <a:t> </a:t>
            </a:r>
            <a:r>
              <a:rPr lang="en-US" sz="2800" dirty="0" err="1" smtClean="0"/>
              <a:t>isu</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C. </a:t>
            </a:r>
            <a:r>
              <a:rPr lang="en-US" sz="2800" dirty="0" err="1" smtClean="0"/>
              <a:t>Tujuan</a:t>
            </a:r>
            <a:r>
              <a:rPr lang="en-US" sz="2800" dirty="0" smtClean="0"/>
              <a:t> </a:t>
            </a:r>
            <a:r>
              <a:rPr lang="en-US" sz="2800" dirty="0" err="1" smtClean="0"/>
              <a:t>dan</a:t>
            </a:r>
            <a:r>
              <a:rPr lang="en-US" sz="2800" dirty="0" smtClean="0"/>
              <a:t> </a:t>
            </a:r>
            <a:r>
              <a:rPr lang="en-US" sz="2800" dirty="0" err="1" smtClean="0"/>
              <a:t>Strategi</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rabicPeriod"/>
            </a:pPr>
            <a:r>
              <a:rPr lang="en-US" sz="2800" dirty="0" err="1" smtClean="0"/>
              <a:t>Tujuan</a:t>
            </a:r>
            <a:r>
              <a:rPr lang="en-US" sz="2800" dirty="0" smtClean="0"/>
              <a:t> </a:t>
            </a:r>
            <a:r>
              <a:rPr lang="en-US" sz="2800" dirty="0" err="1" smtClean="0"/>
              <a:t>pengorganisasian</a:t>
            </a:r>
            <a:endParaRPr lang="en-US" sz="2800" dirty="0" smtClean="0"/>
          </a:p>
          <a:p>
            <a:pPr marL="514350" indent="-514350">
              <a:buNone/>
            </a:pPr>
            <a:r>
              <a:rPr lang="en-US" sz="2800" dirty="0" smtClean="0"/>
              <a:t>	a. </a:t>
            </a:r>
            <a:r>
              <a:rPr lang="en-US" sz="2800" dirty="0" err="1" smtClean="0"/>
              <a:t>Memecahkan</a:t>
            </a:r>
            <a:r>
              <a:rPr lang="en-US" sz="2800" dirty="0" smtClean="0"/>
              <a:t> </a:t>
            </a:r>
            <a:r>
              <a:rPr lang="en-US" sz="2800" dirty="0" err="1" smtClean="0"/>
              <a:t>masalah</a:t>
            </a:r>
            <a:endParaRPr lang="en-US" sz="2800" dirty="0" smtClean="0"/>
          </a:p>
          <a:p>
            <a:pPr marL="514350" indent="-514350">
              <a:buNone/>
            </a:pPr>
            <a:r>
              <a:rPr lang="en-US" sz="2800" dirty="0" smtClean="0"/>
              <a:t>	b. </a:t>
            </a:r>
            <a:r>
              <a:rPr lang="en-US" sz="2800" dirty="0" err="1" smtClean="0"/>
              <a:t>Mengembangkan</a:t>
            </a:r>
            <a:r>
              <a:rPr lang="en-US" sz="2800" dirty="0" smtClean="0"/>
              <a:t> </a:t>
            </a:r>
            <a:r>
              <a:rPr lang="en-US" sz="2800" dirty="0" err="1" smtClean="0"/>
              <a:t>potensi</a:t>
            </a:r>
            <a:r>
              <a:rPr lang="en-US" sz="2800" dirty="0" smtClean="0"/>
              <a:t> </a:t>
            </a:r>
            <a:r>
              <a:rPr lang="en-US" sz="2800" dirty="0" err="1" smtClean="0"/>
              <a:t>masyarakat</a:t>
            </a:r>
            <a:endParaRPr lang="en-US" sz="2800" dirty="0" smtClean="0"/>
          </a:p>
          <a:p>
            <a:pPr marL="514350" indent="-514350">
              <a:buNone/>
            </a:pPr>
            <a:r>
              <a:rPr lang="en-US" sz="2800" dirty="0" smtClean="0"/>
              <a:t>	c.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memecahkan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masyarakat</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swadaya</a:t>
            </a:r>
            <a:endParaRPr lang="en-US" sz="2800" dirty="0" smtClean="0"/>
          </a:p>
          <a:p>
            <a:pPr marL="514350" indent="-514350">
              <a:buNone/>
            </a:pPr>
            <a:r>
              <a:rPr lang="en-US" sz="2800" dirty="0" smtClean="0"/>
              <a:t>2. </a:t>
            </a:r>
            <a:r>
              <a:rPr lang="en-US" sz="2800" dirty="0" err="1" smtClean="0"/>
              <a:t>Strategi</a:t>
            </a:r>
            <a:r>
              <a:rPr lang="en-US" sz="2800" dirty="0" smtClean="0"/>
              <a:t> </a:t>
            </a:r>
            <a:r>
              <a:rPr lang="en-US" sz="2800" dirty="0" err="1" smtClean="0"/>
              <a:t>Pengorganisasian</a:t>
            </a:r>
            <a:r>
              <a:rPr lang="en-US" sz="2800" dirty="0" smtClean="0"/>
              <a:t> </a:t>
            </a:r>
            <a:r>
              <a:rPr lang="en-US" sz="2800" dirty="0" err="1" smtClean="0"/>
              <a:t>Masyarakat</a:t>
            </a:r>
            <a:endParaRPr lang="en-US" sz="2800" dirty="0" smtClean="0"/>
          </a:p>
          <a:p>
            <a:pPr marL="514350" indent="-514350">
              <a:buNone/>
            </a:pPr>
            <a:r>
              <a:rPr lang="en-US" sz="2800" dirty="0" smtClean="0"/>
              <a:t>	a. </a:t>
            </a:r>
            <a:r>
              <a:rPr lang="en-US" sz="2800" dirty="0" err="1" smtClean="0"/>
              <a:t>Mengembang</a:t>
            </a:r>
            <a:r>
              <a:rPr lang="en-US" sz="2800" dirty="0" smtClean="0"/>
              <a:t> provider</a:t>
            </a:r>
          </a:p>
          <a:p>
            <a:pPr marL="514350" indent="-514350">
              <a:buNone/>
            </a:pPr>
            <a:r>
              <a:rPr lang="en-US" sz="2800" dirty="0" smtClean="0"/>
              <a:t>		Provider </a:t>
            </a:r>
            <a:r>
              <a:rPr lang="en-US" sz="2800" dirty="0" err="1" smtClean="0"/>
              <a:t>adalah</a:t>
            </a:r>
            <a:r>
              <a:rPr lang="en-US" sz="2800" dirty="0" smtClean="0"/>
              <a:t> sektor2 </a:t>
            </a:r>
            <a:r>
              <a:rPr lang="en-US" sz="2800" dirty="0" err="1" smtClean="0"/>
              <a:t>yg</a:t>
            </a:r>
            <a:r>
              <a:rPr lang="en-US" sz="2800" dirty="0" smtClean="0"/>
              <a:t> </a:t>
            </a:r>
            <a:r>
              <a:rPr lang="en-US" sz="2800" dirty="0" err="1" smtClean="0"/>
              <a:t>bertanggung</a:t>
            </a:r>
            <a:r>
              <a:rPr lang="en-US" sz="2800" dirty="0" smtClean="0"/>
              <a:t> </a:t>
            </a:r>
            <a:r>
              <a:rPr lang="en-US" sz="2800" dirty="0" err="1" smtClean="0"/>
              <a:t>jawab</a:t>
            </a:r>
            <a:r>
              <a:rPr lang="en-US" sz="2800" dirty="0" smtClean="0"/>
              <a:t> </a:t>
            </a:r>
            <a:r>
              <a:rPr lang="en-US" sz="2800" dirty="0" err="1" smtClean="0"/>
              <a:t>secara</a:t>
            </a:r>
            <a:r>
              <a:rPr lang="en-US" sz="2800" dirty="0" smtClean="0"/>
              <a:t> </a:t>
            </a:r>
            <a:r>
              <a:rPr lang="en-US" sz="2800" dirty="0" err="1" smtClean="0"/>
              <a:t>teknis</a:t>
            </a:r>
            <a:r>
              <a:rPr lang="en-US" sz="2800" dirty="0" smtClean="0"/>
              <a:t> </a:t>
            </a:r>
            <a:r>
              <a:rPr lang="en-US" sz="2800" dirty="0" err="1" smtClean="0"/>
              <a:t>terhadap</a:t>
            </a:r>
            <a:r>
              <a:rPr lang="en-US" sz="2800" dirty="0" smtClean="0"/>
              <a:t> program2 </a:t>
            </a:r>
            <a:r>
              <a:rPr lang="en-US" sz="2800" dirty="0" err="1" smtClean="0"/>
              <a:t>yg</a:t>
            </a:r>
            <a:r>
              <a:rPr lang="en-US" sz="2800" dirty="0" smtClean="0"/>
              <a:t> </a:t>
            </a:r>
            <a:r>
              <a:rPr lang="en-US" sz="2800" dirty="0" err="1" smtClean="0"/>
              <a:t>dikembangkan</a:t>
            </a:r>
            <a:r>
              <a:rPr lang="en-US" sz="2800" dirty="0" smtClean="0"/>
              <a:t>  (</a:t>
            </a:r>
            <a:r>
              <a:rPr lang="en-US" sz="2800" dirty="0" err="1" smtClean="0"/>
              <a:t>departemen</a:t>
            </a:r>
            <a:r>
              <a:rPr lang="en-US" sz="2800" dirty="0" smtClean="0"/>
              <a:t>/</a:t>
            </a:r>
            <a:r>
              <a:rPr lang="en-US" sz="2800" dirty="0" err="1" smtClean="0"/>
              <a:t>dinas</a:t>
            </a:r>
            <a:r>
              <a:rPr lang="en-US" sz="2800" dirty="0" smtClean="0"/>
              <a:t> </a:t>
            </a:r>
            <a:r>
              <a:rPr lang="en-US" sz="2800" dirty="0" err="1" smtClean="0"/>
              <a:t>terkait</a:t>
            </a:r>
            <a:r>
              <a:rPr lang="en-US" sz="2800" dirty="0" smtClean="0"/>
              <a:t>, LSM, </a:t>
            </a:r>
            <a:r>
              <a:rPr lang="en-US" sz="2800" dirty="0" err="1" smtClean="0"/>
              <a:t>dunia</a:t>
            </a:r>
            <a:r>
              <a:rPr lang="en-US" sz="2800" dirty="0" smtClean="0"/>
              <a:t> </a:t>
            </a:r>
            <a:r>
              <a:rPr lang="en-US" sz="2800" dirty="0" err="1" smtClean="0"/>
              <a:t>pendidikan</a:t>
            </a:r>
            <a:r>
              <a:rPr lang="en-US" sz="2800" dirty="0" smtClean="0"/>
              <a:t> </a:t>
            </a:r>
            <a:r>
              <a:rPr lang="en-US" sz="2800" dirty="0" err="1" smtClean="0"/>
              <a:t>dan</a:t>
            </a:r>
            <a:r>
              <a:rPr lang="en-US" sz="2800" dirty="0" smtClean="0"/>
              <a:t> stakeholder)</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Strategi</a:t>
            </a:r>
            <a:r>
              <a:rPr lang="en-US" sz="2800" dirty="0" smtClean="0"/>
              <a:t> </a:t>
            </a:r>
            <a:r>
              <a:rPr lang="en-US" sz="2800" dirty="0" err="1" smtClean="0"/>
              <a:t>ini</a:t>
            </a:r>
            <a:r>
              <a:rPr lang="en-US" sz="2800" dirty="0" smtClean="0"/>
              <a:t> </a:t>
            </a:r>
            <a:r>
              <a:rPr lang="en-US" sz="2800" dirty="0" err="1" smtClean="0"/>
              <a:t>bertujuan</a:t>
            </a:r>
            <a:r>
              <a:rPr lang="en-US" sz="2800" dirty="0" smtClean="0"/>
              <a:t> agar </a:t>
            </a:r>
            <a:r>
              <a:rPr lang="en-US" sz="2800" dirty="0" err="1" smtClean="0"/>
              <a:t>masyarakat</a:t>
            </a:r>
            <a:r>
              <a:rPr lang="en-US" sz="2800" dirty="0" smtClean="0"/>
              <a:t> </a:t>
            </a:r>
            <a:r>
              <a:rPr lang="en-US" sz="2800" dirty="0" err="1" smtClean="0"/>
              <a:t>dapat</a:t>
            </a:r>
            <a:r>
              <a:rPr lang="en-US" sz="2800" dirty="0" smtClean="0"/>
              <a:t> </a:t>
            </a:r>
            <a:r>
              <a:rPr lang="en-US" sz="2800" dirty="0" err="1" smtClean="0"/>
              <a:t>menempatkan</a:t>
            </a:r>
            <a:r>
              <a:rPr lang="en-US" sz="2800" dirty="0" smtClean="0"/>
              <a:t> </a:t>
            </a:r>
            <a:r>
              <a:rPr lang="en-US" sz="2800" dirty="0" err="1" smtClean="0"/>
              <a:t>dan</a:t>
            </a:r>
            <a:r>
              <a:rPr lang="en-US" sz="2800" dirty="0" smtClean="0"/>
              <a:t> </a:t>
            </a:r>
            <a:r>
              <a:rPr lang="en-US" sz="2800" dirty="0" err="1" smtClean="0"/>
              <a:t>ditempatkan</a:t>
            </a:r>
            <a:r>
              <a:rPr lang="en-US" sz="2800" dirty="0" smtClean="0"/>
              <a:t> </a:t>
            </a:r>
            <a:r>
              <a:rPr lang="en-US" sz="2800" dirty="0" err="1" smtClean="0"/>
              <a:t>tidak</a:t>
            </a:r>
            <a:r>
              <a:rPr lang="en-US" sz="2800" dirty="0" smtClean="0"/>
              <a:t> </a:t>
            </a:r>
            <a:r>
              <a:rPr lang="en-US" sz="2800" dirty="0" err="1" smtClean="0"/>
              <a:t>saja</a:t>
            </a:r>
            <a:r>
              <a:rPr lang="en-US" sz="2800" dirty="0" smtClean="0"/>
              <a:t> </a:t>
            </a:r>
            <a:r>
              <a:rPr lang="en-US" sz="2800" dirty="0" err="1" smtClean="0"/>
              <a:t>sebagai</a:t>
            </a:r>
            <a:r>
              <a:rPr lang="en-US" sz="2800" dirty="0" smtClean="0"/>
              <a:t> </a:t>
            </a:r>
            <a:r>
              <a:rPr lang="en-US" sz="2800" dirty="0" err="1" smtClean="0"/>
              <a:t>obyek</a:t>
            </a:r>
            <a:r>
              <a:rPr lang="en-US" sz="2800" dirty="0" smtClean="0"/>
              <a:t> </a:t>
            </a:r>
            <a:r>
              <a:rPr lang="en-US" sz="2800" dirty="0" err="1" smtClean="0"/>
              <a:t>tetapi</a:t>
            </a:r>
            <a:r>
              <a:rPr lang="en-US" sz="2800" dirty="0" smtClean="0"/>
              <a:t> </a:t>
            </a:r>
            <a:r>
              <a:rPr lang="en-US" sz="2800" dirty="0" err="1" smtClean="0"/>
              <a:t>juga</a:t>
            </a:r>
            <a:r>
              <a:rPr lang="en-US" sz="2800" dirty="0" smtClean="0"/>
              <a:t> </a:t>
            </a:r>
            <a:r>
              <a:rPr lang="en-US" sz="2800" dirty="0" err="1" smtClean="0"/>
              <a:t>terlibat</a:t>
            </a:r>
            <a:r>
              <a:rPr lang="en-US" sz="2800" dirty="0" smtClean="0"/>
              <a:t> </a:t>
            </a:r>
            <a:r>
              <a:rPr lang="en-US" sz="2800" dirty="0" err="1" smtClean="0"/>
              <a:t>sebagai</a:t>
            </a:r>
            <a:r>
              <a:rPr lang="en-US" sz="2800" dirty="0" smtClean="0"/>
              <a:t> </a:t>
            </a:r>
            <a:r>
              <a:rPr lang="en-US" sz="2800" dirty="0" err="1" smtClean="0"/>
              <a:t>subyek</a:t>
            </a:r>
            <a:r>
              <a:rPr lang="en-US" sz="2800" dirty="0" smtClean="0"/>
              <a:t> </a:t>
            </a:r>
            <a:r>
              <a:rPr lang="en-US" sz="2800" dirty="0" err="1" smtClean="0"/>
              <a:t>pembangunan</a:t>
            </a:r>
            <a:r>
              <a:rPr lang="en-US" sz="2800" dirty="0" smtClean="0"/>
              <a:t>. </a:t>
            </a:r>
            <a:r>
              <a:rPr lang="en-US" sz="2800" dirty="0" err="1" smtClean="0"/>
              <a:t>Strategi</a:t>
            </a:r>
            <a:r>
              <a:rPr lang="en-US" sz="2800" dirty="0" smtClean="0"/>
              <a:t>  </a:t>
            </a:r>
            <a:r>
              <a:rPr lang="en-US" sz="2800" dirty="0" err="1" smtClean="0"/>
              <a:t>ini</a:t>
            </a:r>
            <a:r>
              <a:rPr lang="en-US" sz="2800" dirty="0" smtClean="0"/>
              <a:t> </a:t>
            </a:r>
            <a:r>
              <a:rPr lang="en-US" sz="2800" dirty="0" err="1" smtClean="0"/>
              <a:t>sebagai</a:t>
            </a:r>
            <a:r>
              <a:rPr lang="en-US" sz="2800" dirty="0" smtClean="0"/>
              <a:t> mediator </a:t>
            </a:r>
            <a:r>
              <a:rPr lang="en-US" sz="2800" dirty="0" err="1" smtClean="0"/>
              <a:t>antar</a:t>
            </a:r>
            <a:r>
              <a:rPr lang="en-US" sz="2800" dirty="0" smtClean="0"/>
              <a:t> stakeholder </a:t>
            </a:r>
            <a:r>
              <a:rPr lang="en-US" sz="2800" dirty="0" err="1" smtClean="0"/>
              <a:t>terkoordinasi</a:t>
            </a:r>
            <a:r>
              <a:rPr lang="en-US" sz="2800" dirty="0" smtClean="0"/>
              <a:t> </a:t>
            </a:r>
            <a:br>
              <a:rPr lang="en-US" sz="2800" dirty="0" smtClean="0"/>
            </a:br>
            <a:r>
              <a:rPr lang="en-US" sz="2800" dirty="0" smtClean="0"/>
              <a:t>	Faktor2 yang </a:t>
            </a:r>
            <a:r>
              <a:rPr lang="en-US" sz="2800" dirty="0" err="1" smtClean="0"/>
              <a:t>mempengaruhi</a:t>
            </a:r>
            <a:r>
              <a:rPr lang="en-US" sz="2800" dirty="0" smtClean="0"/>
              <a:t> </a:t>
            </a:r>
            <a:r>
              <a:rPr lang="en-US" sz="2800" dirty="0" err="1" smtClean="0"/>
              <a:t>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stakeholder </a:t>
            </a:r>
            <a:r>
              <a:rPr lang="en-US" sz="2800" dirty="0" err="1" smtClean="0"/>
              <a:t>adalah</a:t>
            </a:r>
            <a:r>
              <a:rPr lang="en-US" sz="2800" dirty="0" smtClean="0"/>
              <a:t>:</a:t>
            </a:r>
            <a:br>
              <a:rPr lang="en-US" sz="2800" dirty="0" smtClean="0"/>
            </a:br>
            <a:r>
              <a:rPr lang="en-US" sz="2800" dirty="0" smtClean="0"/>
              <a:t>a. </a:t>
            </a:r>
            <a:r>
              <a:rPr lang="en-US" sz="2800" dirty="0" err="1" smtClean="0"/>
              <a:t>Keterbukaan</a:t>
            </a:r>
            <a:r>
              <a:rPr lang="en-US" sz="2800" dirty="0" smtClean="0"/>
              <a:t/>
            </a:r>
            <a:br>
              <a:rPr lang="en-US" sz="2800" dirty="0" smtClean="0"/>
            </a:br>
            <a:r>
              <a:rPr lang="en-US" sz="2800" dirty="0" smtClean="0"/>
              <a:t>b. </a:t>
            </a:r>
            <a:r>
              <a:rPr lang="en-US" sz="2800" dirty="0" err="1" smtClean="0"/>
              <a:t>Adanya</a:t>
            </a:r>
            <a:r>
              <a:rPr lang="en-US" sz="2800" dirty="0" smtClean="0"/>
              <a:t> forum </a:t>
            </a:r>
            <a:r>
              <a:rPr lang="en-US" sz="2800" dirty="0" err="1" smtClean="0"/>
              <a:t>antar</a:t>
            </a:r>
            <a:r>
              <a:rPr lang="en-US" sz="2800" dirty="0" smtClean="0"/>
              <a:t> </a:t>
            </a:r>
            <a:r>
              <a:rPr lang="en-US" sz="2800" dirty="0" err="1" smtClean="0"/>
              <a:t>sektor</a:t>
            </a:r>
            <a:r>
              <a:rPr lang="en-US" sz="2800" dirty="0" smtClean="0"/>
              <a:t/>
            </a:r>
            <a:br>
              <a:rPr lang="en-US" sz="2800" dirty="0" smtClean="0"/>
            </a:br>
            <a:r>
              <a:rPr lang="en-US" sz="2800" dirty="0" smtClean="0"/>
              <a:t>c. </a:t>
            </a:r>
            <a:r>
              <a:rPr lang="en-US" sz="2800" dirty="0" err="1" smtClean="0"/>
              <a:t>Saling</a:t>
            </a:r>
            <a:r>
              <a:rPr lang="en-US" sz="2800" dirty="0" smtClean="0"/>
              <a:t> </a:t>
            </a:r>
            <a:r>
              <a:rPr lang="en-US" sz="2800" dirty="0" err="1" smtClean="0"/>
              <a:t>menunjang</a:t>
            </a:r>
            <a:r>
              <a:rPr lang="en-US" sz="2800" dirty="0" smtClean="0"/>
              <a:t>/ </a:t>
            </a:r>
            <a:r>
              <a:rPr lang="en-US" sz="2800" dirty="0" err="1" smtClean="0"/>
              <a:t>hubungan</a:t>
            </a:r>
            <a:r>
              <a:rPr lang="en-US" sz="2800" dirty="0" smtClean="0"/>
              <a:t> </a:t>
            </a:r>
            <a:r>
              <a:rPr lang="en-US" sz="2800" dirty="0" err="1" smtClean="0"/>
              <a:t>simbiosisimutualisme</a:t>
            </a:r>
            <a:r>
              <a:rPr lang="en-US" sz="2800" dirty="0" smtClean="0"/>
              <a:t/>
            </a:r>
            <a:br>
              <a:rPr lang="en-US" sz="2800" dirty="0" smtClean="0"/>
            </a:br>
            <a:r>
              <a:rPr lang="en-US" sz="2800" dirty="0" smtClean="0"/>
              <a:t>d. </a:t>
            </a:r>
            <a:r>
              <a:rPr lang="en-US" sz="2800" dirty="0" err="1" smtClean="0"/>
              <a:t>Menghormati</a:t>
            </a:r>
            <a:r>
              <a:rPr lang="en-US" sz="2800" dirty="0" smtClean="0"/>
              <a:t> </a:t>
            </a:r>
            <a:r>
              <a:rPr lang="en-US" sz="2800" dirty="0" err="1" smtClean="0"/>
              <a:t>kewenangan</a:t>
            </a:r>
            <a:r>
              <a:rPr lang="en-US" sz="2800" dirty="0" smtClean="0"/>
              <a:t> </a:t>
            </a:r>
            <a:r>
              <a:rPr lang="en-US" sz="2800" dirty="0" err="1" smtClean="0"/>
              <a:t>antar</a:t>
            </a:r>
            <a:r>
              <a:rPr lang="en-US" sz="2800" dirty="0" smtClean="0"/>
              <a:t> </a:t>
            </a:r>
            <a:r>
              <a:rPr lang="en-US" sz="2800" dirty="0" err="1" smtClean="0"/>
              <a:t>sektor</a:t>
            </a:r>
            <a:r>
              <a:rPr lang="en-US" sz="2800" dirty="0" smtClean="0"/>
              <a:t/>
            </a:r>
            <a:br>
              <a:rPr lang="en-US" sz="2800" dirty="0" smtClean="0"/>
            </a:br>
            <a:r>
              <a:rPr lang="en-US" sz="2800" dirty="0" smtClean="0"/>
              <a:t>e. </a:t>
            </a:r>
            <a:r>
              <a:rPr lang="en-US" sz="2800" dirty="0" err="1" smtClean="0"/>
              <a:t>Memahami</a:t>
            </a:r>
            <a:r>
              <a:rPr lang="en-US" sz="2800" dirty="0" smtClean="0"/>
              <a:t> </a:t>
            </a:r>
            <a:r>
              <a:rPr lang="en-US" sz="2800" dirty="0" err="1" smtClean="0"/>
              <a:t>kepuasan</a:t>
            </a:r>
            <a:r>
              <a:rPr lang="en-US" sz="2800" dirty="0" smtClean="0"/>
              <a:t> masing2 </a:t>
            </a:r>
            <a:r>
              <a:rPr lang="en-US" sz="2800" dirty="0" err="1" smtClean="0"/>
              <a:t>sektor</a:t>
            </a:r>
            <a:r>
              <a:rPr lang="en-US" sz="2800" dirty="0" smtClean="0"/>
              <a:t/>
            </a:r>
            <a:br>
              <a:rPr lang="en-US" sz="2800" dirty="0" smtClean="0"/>
            </a:br>
            <a:r>
              <a:rPr lang="en-US" sz="2800" dirty="0" smtClean="0"/>
              <a:t>f.  </a:t>
            </a:r>
            <a:r>
              <a:rPr lang="en-US" sz="2800" dirty="0" err="1" smtClean="0"/>
              <a:t>Perencanaan</a:t>
            </a:r>
            <a:r>
              <a:rPr lang="en-US" sz="2800" dirty="0" smtClean="0"/>
              <a:t> </a:t>
            </a:r>
            <a:r>
              <a:rPr lang="en-US" sz="2800" dirty="0" err="1" smtClean="0"/>
              <a:t>terpadu</a:t>
            </a:r>
            <a:r>
              <a:rPr lang="en-US" sz="2800" dirty="0" smtClean="0"/>
              <a:t/>
            </a:r>
            <a:br>
              <a:rPr lang="en-US" sz="2800" dirty="0" smtClean="0"/>
            </a:br>
            <a:r>
              <a:rPr lang="en-US" sz="2800" dirty="0" err="1" smtClean="0"/>
              <a:t>g.Tujuan</a:t>
            </a:r>
            <a:r>
              <a:rPr lang="en-US" sz="2800" dirty="0" smtClean="0"/>
              <a:t> </a:t>
            </a:r>
            <a:r>
              <a:rPr lang="en-US" sz="2800" dirty="0" err="1" smtClean="0"/>
              <a:t>dan</a:t>
            </a:r>
            <a:r>
              <a:rPr lang="en-US" sz="2800" dirty="0" smtClean="0"/>
              <a:t> </a:t>
            </a:r>
            <a:r>
              <a:rPr lang="en-US" sz="2800" dirty="0" err="1" smtClean="0"/>
              <a:t>peranan</a:t>
            </a:r>
            <a:r>
              <a:rPr lang="en-US" sz="2800" dirty="0" smtClean="0"/>
              <a:t> yang </a:t>
            </a:r>
            <a:r>
              <a:rPr lang="en-US" sz="2800" dirty="0" err="1" smtClean="0"/>
              <a:t>jelas</a:t>
            </a:r>
            <a:r>
              <a:rPr lang="en-US" sz="2800" dirty="0" smtClean="0"/>
              <a:t> </a:t>
            </a:r>
            <a:r>
              <a:rPr lang="en-US" sz="2800" dirty="0" err="1" smtClean="0"/>
              <a:t>dari</a:t>
            </a:r>
            <a:r>
              <a:rPr lang="en-US" sz="2800" dirty="0" smtClean="0"/>
              <a:t> masing2 </a:t>
            </a:r>
            <a:r>
              <a:rPr lang="en-US" sz="2800" dirty="0" err="1" smtClean="0"/>
              <a:t>sektor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81000"/>
            <a:ext cx="9144000" cy="6477000"/>
          </a:xfrm>
        </p:spPr>
        <p:txBody>
          <a:bodyPr>
            <a:normAutofit/>
          </a:bodyPr>
          <a:lstStyle/>
          <a:p>
            <a:pPr>
              <a:buNone/>
            </a:pPr>
            <a:r>
              <a:rPr lang="en-US" sz="2800" dirty="0" smtClean="0"/>
              <a:t>b. </a:t>
            </a:r>
            <a:r>
              <a:rPr lang="en-US" sz="2800" dirty="0" err="1" smtClean="0"/>
              <a:t>Organisasi</a:t>
            </a:r>
            <a:r>
              <a:rPr lang="en-US" sz="2800" dirty="0" smtClean="0"/>
              <a:t> </a:t>
            </a:r>
            <a:r>
              <a:rPr lang="en-US" sz="2800" dirty="0" err="1" smtClean="0"/>
              <a:t>sbg</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yg</a:t>
            </a:r>
            <a:r>
              <a:rPr lang="en-US" sz="2800" dirty="0" smtClean="0"/>
              <a:t> </a:t>
            </a:r>
            <a:r>
              <a:rPr lang="en-US" sz="2800" dirty="0" err="1" smtClean="0"/>
              <a:t>mempunyai</a:t>
            </a:r>
            <a:r>
              <a:rPr lang="en-US" sz="2800" dirty="0" smtClean="0"/>
              <a:t> multi </a:t>
            </a:r>
            <a:r>
              <a:rPr lang="en-US" sz="2800" dirty="0" err="1" smtClean="0"/>
              <a:t>peran</a:t>
            </a:r>
            <a:r>
              <a:rPr lang="en-US" sz="2800" dirty="0" smtClean="0"/>
              <a:t>, </a:t>
            </a:r>
            <a:r>
              <a:rPr lang="en-US" sz="2800" dirty="0" err="1" smtClean="0"/>
              <a:t>artinya</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organisasi</a:t>
            </a:r>
            <a:r>
              <a:rPr lang="en-US" sz="2800" dirty="0" smtClean="0"/>
              <a:t> </a:t>
            </a:r>
            <a:r>
              <a:rPr lang="en-US" sz="2800" dirty="0" err="1" smtClean="0"/>
              <a:t>setiap</a:t>
            </a:r>
            <a:r>
              <a:rPr lang="en-US" sz="2800" dirty="0" smtClean="0"/>
              <a:t> </a:t>
            </a:r>
            <a:r>
              <a:rPr lang="en-US" sz="2800" dirty="0" err="1" smtClean="0"/>
              <a:t>individu</a:t>
            </a:r>
            <a:r>
              <a:rPr lang="en-US" sz="2800" dirty="0" smtClean="0"/>
              <a:t> </a:t>
            </a:r>
            <a:r>
              <a:rPr lang="en-US" sz="2800" dirty="0" err="1" smtClean="0"/>
              <a:t>harus</a:t>
            </a:r>
            <a:r>
              <a:rPr lang="en-US" sz="2800" dirty="0" smtClean="0"/>
              <a:t> </a:t>
            </a:r>
            <a:r>
              <a:rPr lang="en-US" sz="2800" dirty="0" err="1" smtClean="0"/>
              <a:t>dapat</a:t>
            </a:r>
            <a:r>
              <a:rPr lang="en-US" sz="2800" dirty="0" smtClean="0"/>
              <a:t>  </a:t>
            </a:r>
            <a:r>
              <a:rPr lang="en-US" sz="2800" dirty="0" err="1" smtClean="0"/>
              <a:t>memainkan</a:t>
            </a:r>
            <a:r>
              <a:rPr lang="en-US" sz="2800" dirty="0" smtClean="0"/>
              <a:t> </a:t>
            </a:r>
            <a:r>
              <a:rPr lang="en-US" sz="2800" dirty="0" err="1" smtClean="0"/>
              <a:t>perannya</a:t>
            </a:r>
            <a:r>
              <a:rPr lang="en-US" sz="2800" dirty="0" smtClean="0"/>
              <a:t> </a:t>
            </a:r>
            <a:r>
              <a:rPr lang="en-US" sz="2800" dirty="0" err="1" smtClean="0"/>
              <a:t>lebih</a:t>
            </a:r>
            <a:r>
              <a:rPr lang="en-US" sz="2800" dirty="0" smtClean="0"/>
              <a:t> </a:t>
            </a:r>
            <a:r>
              <a:rPr lang="en-US" sz="2800" dirty="0" err="1" smtClean="0"/>
              <a:t>dari</a:t>
            </a:r>
            <a:r>
              <a:rPr lang="en-US" sz="2800" dirty="0" smtClean="0"/>
              <a:t> </a:t>
            </a:r>
            <a:r>
              <a:rPr lang="en-US" sz="2800" dirty="0" err="1" smtClean="0"/>
              <a:t>satu</a:t>
            </a:r>
            <a:r>
              <a:rPr lang="en-US" sz="2800" dirty="0" smtClean="0"/>
              <a:t>.</a:t>
            </a:r>
          </a:p>
          <a:p>
            <a:pPr>
              <a:buNone/>
            </a:pPr>
            <a:r>
              <a:rPr lang="en-US" sz="2800" dirty="0" smtClean="0"/>
              <a:t>	</a:t>
            </a:r>
            <a:r>
              <a:rPr lang="en-US" sz="2800" dirty="0" err="1" smtClean="0"/>
              <a:t>Contoh</a:t>
            </a:r>
            <a:r>
              <a:rPr lang="en-US" sz="2800" dirty="0" smtClean="0"/>
              <a:t> : RS Bethesda </a:t>
            </a:r>
            <a:r>
              <a:rPr lang="en-US" sz="2800" dirty="0" err="1" smtClean="0"/>
              <a:t>tdk</a:t>
            </a:r>
            <a:r>
              <a:rPr lang="en-US" sz="2800" dirty="0" smtClean="0"/>
              <a:t> </a:t>
            </a:r>
            <a:r>
              <a:rPr lang="en-US" sz="2800" dirty="0" err="1" smtClean="0"/>
              <a:t>saja</a:t>
            </a:r>
            <a:r>
              <a:rPr lang="en-US" sz="2800" dirty="0" smtClean="0"/>
              <a:t> </a:t>
            </a:r>
            <a:r>
              <a:rPr lang="en-US" sz="2800" dirty="0" err="1" smtClean="0"/>
              <a:t>berperan</a:t>
            </a:r>
            <a:r>
              <a:rPr lang="en-US" sz="2800" dirty="0" smtClean="0"/>
              <a:t> </a:t>
            </a:r>
            <a:r>
              <a:rPr lang="en-US" sz="2800" dirty="0" err="1" smtClean="0"/>
              <a:t>sebagai</a:t>
            </a:r>
            <a:r>
              <a:rPr lang="en-US" sz="2800" dirty="0" smtClean="0"/>
              <a:t>  RS </a:t>
            </a:r>
            <a:r>
              <a:rPr lang="en-US" sz="2800" dirty="0" err="1" smtClean="0"/>
              <a:t>tmpt</a:t>
            </a:r>
            <a:r>
              <a:rPr lang="en-US" sz="2800" dirty="0" smtClean="0"/>
              <a:t> </a:t>
            </a:r>
            <a:r>
              <a:rPr lang="en-US" sz="2800" dirty="0" err="1" smtClean="0"/>
              <a:t>mengobati</a:t>
            </a:r>
            <a:r>
              <a:rPr lang="en-US" sz="2800" dirty="0" smtClean="0"/>
              <a:t> </a:t>
            </a:r>
            <a:r>
              <a:rPr lang="en-US" sz="2800" dirty="0" err="1" smtClean="0"/>
              <a:t>orang</a:t>
            </a:r>
            <a:r>
              <a:rPr lang="en-US" sz="2800" dirty="0" smtClean="0"/>
              <a:t> </a:t>
            </a:r>
            <a:r>
              <a:rPr lang="en-US" sz="2800" dirty="0" err="1" smtClean="0"/>
              <a:t>sakit</a:t>
            </a:r>
            <a:r>
              <a:rPr lang="en-US" sz="2800" dirty="0" smtClean="0"/>
              <a:t>  </a:t>
            </a:r>
            <a:r>
              <a:rPr lang="en-US" sz="2800" dirty="0" err="1" smtClean="0"/>
              <a:t>saja</a:t>
            </a:r>
            <a:r>
              <a:rPr lang="en-US" sz="2800" dirty="0" smtClean="0"/>
              <a:t> </a:t>
            </a:r>
            <a:r>
              <a:rPr lang="en-US" sz="2800" dirty="0" err="1" smtClean="0"/>
              <a:t>tetapi</a:t>
            </a:r>
            <a:r>
              <a:rPr lang="en-US" sz="2800" dirty="0" smtClean="0"/>
              <a:t> </a:t>
            </a:r>
            <a:r>
              <a:rPr lang="en-US" sz="2800" dirty="0" err="1" smtClean="0"/>
              <a:t>berperan</a:t>
            </a:r>
            <a:r>
              <a:rPr lang="en-US" sz="2800" dirty="0" smtClean="0"/>
              <a:t> </a:t>
            </a:r>
            <a:r>
              <a:rPr lang="en-US" sz="2800" dirty="0" err="1" smtClean="0"/>
              <a:t>juga</a:t>
            </a:r>
            <a:r>
              <a:rPr lang="en-US" sz="2800" dirty="0" smtClean="0"/>
              <a:t> </a:t>
            </a:r>
            <a:r>
              <a:rPr lang="en-US" sz="2800" dirty="0" err="1" smtClean="0"/>
              <a:t>dalam</a:t>
            </a:r>
            <a:r>
              <a:rPr lang="en-US" sz="2800" dirty="0" smtClean="0"/>
              <a:t> </a:t>
            </a:r>
            <a:r>
              <a:rPr lang="en-US" sz="2800" dirty="0" err="1" smtClean="0"/>
              <a:t>pembangunan</a:t>
            </a:r>
            <a:r>
              <a:rPr lang="en-US" sz="2800" dirty="0" smtClean="0"/>
              <a:t> </a:t>
            </a:r>
            <a:r>
              <a:rPr lang="en-US" sz="2800" dirty="0" err="1" smtClean="0"/>
              <a:t>masyarakat</a:t>
            </a:r>
            <a:r>
              <a:rPr lang="en-US" sz="2800" dirty="0" smtClean="0"/>
              <a:t> </a:t>
            </a:r>
            <a:r>
              <a:rPr lang="en-US" sz="2800" dirty="0" err="1" smtClean="0"/>
              <a:t>melalui</a:t>
            </a:r>
            <a:r>
              <a:rPr lang="en-US" sz="2800" dirty="0" smtClean="0"/>
              <a:t> program Community Development, </a:t>
            </a:r>
            <a:r>
              <a:rPr lang="en-US" sz="2800" dirty="0" err="1" smtClean="0"/>
              <a:t>Sarjito</a:t>
            </a:r>
            <a:r>
              <a:rPr lang="en-US" sz="2800" dirty="0" smtClean="0"/>
              <a:t>  </a:t>
            </a:r>
            <a:r>
              <a:rPr lang="en-US" sz="2800" dirty="0" err="1" smtClean="0"/>
              <a:t>berperan</a:t>
            </a:r>
            <a:r>
              <a:rPr lang="en-US" sz="2800" dirty="0" smtClean="0"/>
              <a:t> </a:t>
            </a:r>
            <a:r>
              <a:rPr lang="en-US" sz="2800" dirty="0" err="1" smtClean="0"/>
              <a:t>ganda</a:t>
            </a:r>
            <a:r>
              <a:rPr lang="en-US" sz="2800" dirty="0" smtClean="0"/>
              <a:t>  </a:t>
            </a:r>
            <a:r>
              <a:rPr lang="en-US" sz="2800" dirty="0" err="1" smtClean="0"/>
              <a:t>sbg</a:t>
            </a:r>
            <a:r>
              <a:rPr lang="en-US" sz="2800" dirty="0" smtClean="0"/>
              <a:t>. </a:t>
            </a:r>
            <a:r>
              <a:rPr lang="en-US" sz="2800" dirty="0" err="1" smtClean="0"/>
              <a:t>Intitusi</a:t>
            </a:r>
            <a:r>
              <a:rPr lang="en-US" sz="2800" dirty="0" smtClean="0"/>
              <a:t> </a:t>
            </a:r>
            <a:r>
              <a:rPr lang="en-US" sz="2800" dirty="0" err="1" smtClean="0"/>
              <a:t>pengobatan</a:t>
            </a:r>
            <a:r>
              <a:rPr lang="en-US" sz="2800" dirty="0" smtClean="0"/>
              <a:t> </a:t>
            </a:r>
            <a:r>
              <a:rPr lang="en-US" sz="2800" dirty="0" err="1" smtClean="0"/>
              <a:t>dan</a:t>
            </a:r>
            <a:r>
              <a:rPr lang="en-US" sz="2800" dirty="0" smtClean="0"/>
              <a:t> </a:t>
            </a:r>
            <a:r>
              <a:rPr lang="en-US" sz="2800" dirty="0" err="1" smtClean="0"/>
              <a:t>pendidikan</a:t>
            </a:r>
            <a:endParaRPr lang="en-US" sz="2800" dirty="0" smtClean="0"/>
          </a:p>
          <a:p>
            <a:pPr>
              <a:buNone/>
            </a:pPr>
            <a:r>
              <a:rPr lang="en-US" sz="2800" dirty="0" smtClean="0"/>
              <a:t>c. </a:t>
            </a:r>
            <a:r>
              <a:rPr lang="en-US" sz="2800" dirty="0" err="1" smtClean="0"/>
              <a:t>Organisasi</a:t>
            </a:r>
            <a:r>
              <a:rPr lang="en-US" sz="2800" dirty="0" smtClean="0"/>
              <a:t> </a:t>
            </a:r>
            <a:r>
              <a:rPr lang="en-US" sz="2800" dirty="0" err="1" smtClean="0"/>
              <a:t>adalah</a:t>
            </a:r>
            <a:r>
              <a:rPr lang="en-US" sz="2800" dirty="0" smtClean="0"/>
              <a:t> </a:t>
            </a:r>
            <a:r>
              <a:rPr lang="en-US" sz="2800" dirty="0" err="1" smtClean="0"/>
              <a:t>sekelompok</a:t>
            </a:r>
            <a:r>
              <a:rPr lang="en-US" sz="2800" dirty="0" smtClean="0"/>
              <a:t> </a:t>
            </a:r>
            <a:r>
              <a:rPr lang="en-US" sz="2800" dirty="0" err="1" smtClean="0"/>
              <a:t>orang</a:t>
            </a:r>
            <a:r>
              <a:rPr lang="en-US" sz="2800" dirty="0" smtClean="0"/>
              <a:t> </a:t>
            </a:r>
            <a:r>
              <a:rPr lang="en-US" sz="2800" dirty="0" err="1" smtClean="0"/>
              <a:t>yg</a:t>
            </a:r>
            <a:r>
              <a:rPr lang="en-US" sz="2800" dirty="0" smtClean="0"/>
              <a:t> </a:t>
            </a:r>
            <a:r>
              <a:rPr lang="en-US" sz="2800" dirty="0" err="1" smtClean="0"/>
              <a:t>sepakat</a:t>
            </a:r>
            <a:r>
              <a:rPr lang="en-US" sz="2800" dirty="0" smtClean="0"/>
              <a:t> </a:t>
            </a:r>
            <a:r>
              <a:rPr lang="en-US" sz="2800" dirty="0" err="1" smtClean="0"/>
              <a:t>utk</a:t>
            </a:r>
            <a:r>
              <a:rPr lang="en-US" sz="2800" dirty="0" smtClean="0"/>
              <a:t> </a:t>
            </a:r>
            <a:r>
              <a:rPr lang="en-US" sz="2800" dirty="0" err="1" smtClean="0"/>
              <a:t>memenuhi</a:t>
            </a:r>
            <a:r>
              <a:rPr lang="en-US" sz="2800" dirty="0" smtClean="0"/>
              <a:t> </a:t>
            </a:r>
            <a:r>
              <a:rPr lang="en-US" sz="2800" dirty="0" err="1" smtClean="0"/>
              <a:t>seperangkat</a:t>
            </a:r>
            <a:r>
              <a:rPr lang="en-US" sz="2800" dirty="0" smtClean="0"/>
              <a:t> </a:t>
            </a:r>
            <a:r>
              <a:rPr lang="en-US" sz="2800" dirty="0" err="1" smtClean="0"/>
              <a:t>norma</a:t>
            </a:r>
            <a:r>
              <a:rPr lang="en-US" sz="2800" dirty="0" smtClean="0"/>
              <a:t>, </a:t>
            </a:r>
            <a:r>
              <a:rPr lang="en-US" sz="2800" dirty="0" err="1" smtClean="0"/>
              <a:t>artinya</a:t>
            </a:r>
            <a:r>
              <a:rPr lang="en-US" sz="2800" dirty="0" smtClean="0"/>
              <a:t> </a:t>
            </a:r>
            <a:r>
              <a:rPr lang="en-US" sz="2800" dirty="0" err="1" smtClean="0"/>
              <a:t>ketika</a:t>
            </a:r>
            <a:r>
              <a:rPr lang="en-US" sz="2800" dirty="0" smtClean="0"/>
              <a:t> </a:t>
            </a:r>
            <a:r>
              <a:rPr lang="en-US" sz="2800" dirty="0" err="1" smtClean="0"/>
              <a:t>individu</a:t>
            </a:r>
            <a:r>
              <a:rPr lang="en-US" sz="2800" dirty="0" smtClean="0"/>
              <a:t>  </a:t>
            </a:r>
            <a:r>
              <a:rPr lang="en-US" sz="2800" dirty="0" err="1" smtClean="0"/>
              <a:t>masuk</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organisasi</a:t>
            </a:r>
            <a:r>
              <a:rPr lang="en-US" sz="2800" dirty="0" smtClean="0"/>
              <a:t>, </a:t>
            </a:r>
            <a:r>
              <a:rPr lang="en-US" sz="2800" dirty="0" err="1" smtClean="0"/>
              <a:t>maka</a:t>
            </a:r>
            <a:r>
              <a:rPr lang="en-US" sz="2800" dirty="0" smtClean="0"/>
              <a:t> </a:t>
            </a:r>
            <a:r>
              <a:rPr lang="en-US" sz="2800" dirty="0" err="1" smtClean="0"/>
              <a:t>individu</a:t>
            </a:r>
            <a:r>
              <a:rPr lang="en-US" sz="2800" dirty="0" smtClean="0"/>
              <a:t> </a:t>
            </a:r>
            <a:r>
              <a:rPr lang="en-US" sz="2800" dirty="0" err="1" smtClean="0"/>
              <a:t>tsb</a:t>
            </a:r>
            <a:r>
              <a:rPr lang="en-US" sz="2800" dirty="0" smtClean="0"/>
              <a:t>. </a:t>
            </a:r>
            <a:r>
              <a:rPr lang="en-US" sz="2800" dirty="0" err="1" smtClean="0"/>
              <a:t>Secara</a:t>
            </a:r>
            <a:r>
              <a:rPr lang="en-US" sz="2800" dirty="0" smtClean="0"/>
              <a:t> </a:t>
            </a:r>
            <a:r>
              <a:rPr lang="en-US" sz="2800" dirty="0" err="1" smtClean="0"/>
              <a:t>sukarela</a:t>
            </a:r>
            <a:r>
              <a:rPr lang="en-US" sz="2800" dirty="0" smtClean="0"/>
              <a:t> </a:t>
            </a:r>
            <a:r>
              <a:rPr lang="en-US" sz="2800" dirty="0" err="1" smtClean="0"/>
              <a:t>harus</a:t>
            </a:r>
            <a:r>
              <a:rPr lang="en-US" sz="2800" dirty="0" smtClean="0"/>
              <a:t> </a:t>
            </a:r>
            <a:r>
              <a:rPr lang="en-US" sz="2800" dirty="0" err="1" smtClean="0"/>
              <a:t>patuh</a:t>
            </a:r>
            <a:r>
              <a:rPr lang="en-US" sz="2800" dirty="0" smtClean="0"/>
              <a:t> </a:t>
            </a:r>
            <a:r>
              <a:rPr lang="en-US" sz="2800" dirty="0" err="1" smtClean="0"/>
              <a:t>terhadap</a:t>
            </a:r>
            <a:r>
              <a:rPr lang="en-US" sz="2800" dirty="0" smtClean="0"/>
              <a:t> </a:t>
            </a:r>
            <a:r>
              <a:rPr lang="en-US" sz="2800" dirty="0" err="1" smtClean="0"/>
              <a:t>norma</a:t>
            </a:r>
            <a:r>
              <a:rPr lang="en-US" sz="2800" dirty="0" smtClean="0"/>
              <a:t> </a:t>
            </a:r>
            <a:r>
              <a:rPr lang="en-US" sz="2800" dirty="0" err="1" smtClean="0"/>
              <a:t>organisasi</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81000"/>
          </a:xfrm>
        </p:spPr>
        <p:txBody>
          <a:bodyPr>
            <a:normAutofit fontScale="90000"/>
          </a:bodyPr>
          <a:lstStyle/>
          <a:p>
            <a:pPr algn="l"/>
            <a:r>
              <a:rPr lang="en-US" sz="2800" dirty="0" smtClean="0"/>
              <a:t>D. </a:t>
            </a:r>
            <a:r>
              <a:rPr lang="en-US" sz="2800" dirty="0" err="1" smtClean="0"/>
              <a:t>Partisipasi</a:t>
            </a:r>
            <a:endParaRPr lang="en-US" sz="2800" dirty="0"/>
          </a:p>
        </p:txBody>
      </p:sp>
      <p:sp>
        <p:nvSpPr>
          <p:cNvPr id="3" name="Content Placeholder 2"/>
          <p:cNvSpPr>
            <a:spLocks noGrp="1"/>
          </p:cNvSpPr>
          <p:nvPr>
            <p:ph idx="1"/>
          </p:nvPr>
        </p:nvSpPr>
        <p:spPr>
          <a:xfrm>
            <a:off x="0" y="381000"/>
            <a:ext cx="9144000" cy="6781800"/>
          </a:xfrm>
        </p:spPr>
        <p:txBody>
          <a:bodyPr>
            <a:normAutofit/>
          </a:bodyPr>
          <a:lstStyle/>
          <a:p>
            <a:pPr>
              <a:buNone/>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proses</a:t>
            </a:r>
            <a:r>
              <a:rPr lang="en-US" sz="2800" dirty="0" smtClean="0"/>
              <a:t> </a:t>
            </a: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maka</a:t>
            </a:r>
            <a:r>
              <a:rPr lang="en-US" sz="2800" dirty="0" smtClean="0"/>
              <a:t> </a:t>
            </a:r>
            <a:r>
              <a:rPr lang="en-US" sz="2800" dirty="0" err="1" smtClean="0"/>
              <a:t>melibatka</a:t>
            </a:r>
            <a:r>
              <a:rPr lang="en-US" sz="2800" dirty="0" smtClean="0"/>
              <a:t> </a:t>
            </a:r>
            <a:r>
              <a:rPr lang="en-US" sz="2800" dirty="0" err="1" smtClean="0"/>
              <a:t>masyarakat</a:t>
            </a:r>
            <a:r>
              <a:rPr lang="en-US" sz="2800" dirty="0" smtClean="0"/>
              <a:t> </a:t>
            </a:r>
            <a:r>
              <a:rPr lang="en-US" sz="2800" dirty="0" err="1" smtClean="0"/>
              <a:t>harus</a:t>
            </a:r>
            <a:r>
              <a:rPr lang="en-US" sz="2800" dirty="0" smtClean="0"/>
              <a:t> </a:t>
            </a:r>
            <a:r>
              <a:rPr lang="en-US" sz="2800" dirty="0" err="1" smtClean="0"/>
              <a:t>secara</a:t>
            </a:r>
            <a:r>
              <a:rPr lang="en-US" sz="2800" dirty="0" smtClean="0"/>
              <a:t> </a:t>
            </a:r>
            <a:r>
              <a:rPr lang="en-US" sz="2800" dirty="0" err="1" smtClean="0"/>
              <a:t>utuh</a:t>
            </a:r>
            <a:r>
              <a:rPr lang="en-US" sz="2800" dirty="0" smtClean="0"/>
              <a:t> </a:t>
            </a:r>
            <a:r>
              <a:rPr lang="en-US" sz="2800" dirty="0" err="1" smtClean="0"/>
              <a:t>termasuk</a:t>
            </a:r>
            <a:r>
              <a:rPr lang="en-US" sz="2800" dirty="0" smtClean="0"/>
              <a:t> </a:t>
            </a:r>
            <a:r>
              <a:rPr lang="en-US" sz="2800" dirty="0" err="1" smtClean="0"/>
              <a:t>pada</a:t>
            </a:r>
            <a:r>
              <a:rPr lang="en-US" sz="2800" dirty="0" smtClean="0"/>
              <a:t> </a:t>
            </a:r>
            <a:r>
              <a:rPr lang="en-US" sz="2800" dirty="0" err="1" smtClean="0"/>
              <a:t>pendanaan</a:t>
            </a:r>
            <a:r>
              <a:rPr lang="en-US" sz="2800" dirty="0" smtClean="0"/>
              <a:t> </a:t>
            </a:r>
            <a:r>
              <a:rPr lang="en-US" sz="2800" dirty="0" err="1" smtClean="0"/>
              <a:t>dan</a:t>
            </a:r>
            <a:r>
              <a:rPr lang="en-US" sz="2800" dirty="0" smtClean="0"/>
              <a:t> </a:t>
            </a:r>
            <a:r>
              <a:rPr lang="en-US" sz="2800" dirty="0" err="1" smtClean="0"/>
              <a:t>penggalian</a:t>
            </a:r>
            <a:r>
              <a:rPr lang="en-US" sz="2800" dirty="0" smtClean="0"/>
              <a:t> </a:t>
            </a:r>
            <a:r>
              <a:rPr lang="en-US" sz="2800" dirty="0" err="1" smtClean="0"/>
              <a:t>sumberdaya</a:t>
            </a:r>
            <a:r>
              <a:rPr lang="en-US" sz="2800" dirty="0" smtClean="0"/>
              <a:t> yang lain.</a:t>
            </a:r>
          </a:p>
          <a:p>
            <a:pPr>
              <a:buNone/>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panglima</a:t>
            </a:r>
            <a:r>
              <a:rPr lang="en-US" sz="2800" dirty="0" smtClean="0"/>
              <a:t> </a:t>
            </a:r>
            <a:r>
              <a:rPr lang="en-US" sz="2800" dirty="0" err="1" smtClean="0"/>
              <a:t>pengorganisasian</a:t>
            </a:r>
            <a:r>
              <a:rPr lang="en-US" sz="2800" dirty="0" smtClean="0"/>
              <a:t>, </a:t>
            </a:r>
            <a:r>
              <a:rPr lang="en-US" sz="2800" dirty="0" err="1" smtClean="0"/>
              <a:t>maka</a:t>
            </a:r>
            <a:r>
              <a:rPr lang="en-US" sz="2800" dirty="0" smtClean="0"/>
              <a:t> </a:t>
            </a:r>
            <a:r>
              <a:rPr lang="en-US" sz="2800" dirty="0" err="1" smtClean="0"/>
              <a:t>partisipasi</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perencanaan</a:t>
            </a:r>
            <a:r>
              <a:rPr lang="en-US" sz="2800" dirty="0" smtClean="0"/>
              <a:t>, </a:t>
            </a:r>
            <a:r>
              <a:rPr lang="en-US" sz="2800" dirty="0" err="1" smtClean="0"/>
              <a:t>pelaksanaan</a:t>
            </a:r>
            <a:r>
              <a:rPr lang="en-US" sz="2800" dirty="0" smtClean="0"/>
              <a:t>, </a:t>
            </a:r>
            <a:r>
              <a:rPr lang="en-US" sz="2800" dirty="0" err="1" smtClean="0"/>
              <a:t>evaluasi</a:t>
            </a:r>
            <a:r>
              <a:rPr lang="en-US" sz="2800" dirty="0" smtClean="0"/>
              <a:t>, </a:t>
            </a:r>
            <a:r>
              <a:rPr lang="en-US" sz="2800" dirty="0" err="1" smtClean="0"/>
              <a:t>pemanfaatan</a:t>
            </a:r>
            <a:r>
              <a:rPr lang="en-US" sz="2800" dirty="0" smtClean="0"/>
              <a:t>, </a:t>
            </a:r>
            <a:r>
              <a:rPr lang="en-US" sz="2800" dirty="0" err="1" smtClean="0"/>
              <a:t>dan</a:t>
            </a:r>
            <a:r>
              <a:rPr lang="en-US" sz="2800" dirty="0" smtClean="0"/>
              <a:t> </a:t>
            </a:r>
            <a:r>
              <a:rPr lang="en-US" sz="2800" dirty="0" err="1" smtClean="0"/>
              <a:t>pengembangan</a:t>
            </a:r>
            <a:r>
              <a:rPr lang="en-US" sz="2800" dirty="0" smtClean="0"/>
              <a:t>.</a:t>
            </a:r>
          </a:p>
          <a:p>
            <a:pPr>
              <a:buNone/>
            </a:pPr>
            <a:r>
              <a:rPr lang="en-US" sz="2800" dirty="0" smtClean="0"/>
              <a:t>3. </a:t>
            </a:r>
            <a:r>
              <a:rPr lang="en-US" sz="2800" dirty="0" err="1" smtClean="0"/>
              <a:t>Edukatif</a:t>
            </a:r>
            <a:r>
              <a:rPr lang="en-US" sz="2800" dirty="0" smtClean="0"/>
              <a:t>.</a:t>
            </a:r>
          </a:p>
          <a:p>
            <a:pPr>
              <a:buNone/>
            </a:pPr>
            <a:r>
              <a:rPr lang="en-US" sz="2800" dirty="0" smtClean="0"/>
              <a:t> </a:t>
            </a:r>
            <a:r>
              <a:rPr lang="en-US" sz="2800" dirty="0" err="1" smtClean="0"/>
              <a:t>Strategi</a:t>
            </a:r>
            <a:r>
              <a:rPr lang="en-US" sz="2800" dirty="0" smtClean="0"/>
              <a:t> </a:t>
            </a:r>
            <a:r>
              <a:rPr lang="en-US" sz="2800" dirty="0" err="1" smtClean="0"/>
              <a:t>edukatif</a:t>
            </a:r>
            <a:r>
              <a:rPr lang="en-US" sz="2800" dirty="0" smtClean="0"/>
              <a:t> </a:t>
            </a:r>
            <a:r>
              <a:rPr lang="en-US" sz="2800" dirty="0" err="1" smtClean="0"/>
              <a:t>merupakan</a:t>
            </a:r>
            <a:r>
              <a:rPr lang="en-US" sz="2800" dirty="0" smtClean="0"/>
              <a:t> </a:t>
            </a:r>
            <a:r>
              <a:rPr lang="en-US" sz="2800" dirty="0" err="1" smtClean="0"/>
              <a:t>rangkaiana</a:t>
            </a: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bentuk</a:t>
            </a:r>
            <a:r>
              <a:rPr lang="en-US" sz="2800" dirty="0" smtClean="0"/>
              <a:t> </a:t>
            </a:r>
            <a:r>
              <a:rPr lang="en-US" sz="2800" dirty="0" err="1" smtClean="0"/>
              <a:t>kegiatan</a:t>
            </a:r>
            <a:r>
              <a:rPr lang="en-US" sz="2800" dirty="0" smtClean="0"/>
              <a:t> yang </a:t>
            </a:r>
            <a:r>
              <a:rPr lang="en-US" sz="2800" dirty="0" err="1" smtClean="0"/>
              <a:t>mengandung</a:t>
            </a:r>
            <a:r>
              <a:rPr lang="en-US" sz="2800" dirty="0" smtClean="0"/>
              <a:t> </a:t>
            </a:r>
            <a:r>
              <a:rPr lang="en-US" sz="2800" dirty="0" err="1" smtClean="0"/>
              <a:t>nilai</a:t>
            </a:r>
            <a:r>
              <a:rPr lang="en-US" sz="2800" dirty="0" smtClean="0"/>
              <a:t> </a:t>
            </a:r>
            <a:r>
              <a:rPr lang="en-US" sz="2800" dirty="0" err="1" smtClean="0"/>
              <a:t>edukatif</a:t>
            </a:r>
            <a:r>
              <a:rPr lang="en-US" sz="2800" dirty="0" smtClean="0"/>
              <a:t> (</a:t>
            </a:r>
            <a:r>
              <a:rPr lang="en-US" sz="2800" dirty="0" err="1" smtClean="0"/>
              <a:t>pendidikan</a:t>
            </a:r>
            <a:r>
              <a:rPr lang="en-US" sz="2800" dirty="0" smtClean="0"/>
              <a:t>) yang </a:t>
            </a:r>
            <a:r>
              <a:rPr lang="en-US" sz="2800" dirty="0" err="1" smtClean="0"/>
              <a:t>dilaksanakan</a:t>
            </a:r>
            <a:r>
              <a:rPr lang="en-US" sz="2800" dirty="0" smtClean="0"/>
              <a:t> </a:t>
            </a:r>
            <a:r>
              <a:rPr lang="en-US" sz="2800" dirty="0" err="1" smtClean="0"/>
              <a:t>secara</a:t>
            </a:r>
            <a:r>
              <a:rPr lang="en-US" sz="2800" dirty="0" smtClean="0"/>
              <a:t> </a:t>
            </a:r>
            <a:r>
              <a:rPr lang="en-US" sz="2800" dirty="0" err="1" smtClean="0"/>
              <a:t>sistematis</a:t>
            </a:r>
            <a:r>
              <a:rPr lang="en-US" sz="2800" dirty="0" smtClean="0"/>
              <a:t>, </a:t>
            </a:r>
            <a:r>
              <a:rPr lang="en-US" sz="2800" dirty="0" err="1" smtClean="0"/>
              <a:t>terencana</a:t>
            </a:r>
            <a:r>
              <a:rPr lang="en-US" sz="2800" dirty="0" smtClean="0"/>
              <a:t>, </a:t>
            </a:r>
            <a:r>
              <a:rPr lang="en-US" sz="2800" dirty="0" err="1" smtClean="0"/>
              <a:t>dan</a:t>
            </a:r>
            <a:r>
              <a:rPr lang="en-US" sz="2800" dirty="0" smtClean="0"/>
              <a:t> </a:t>
            </a:r>
            <a:r>
              <a:rPr lang="en-US" sz="2800" dirty="0" err="1" smtClean="0"/>
              <a:t>terarah</a:t>
            </a:r>
            <a:r>
              <a:rPr lang="en-US" sz="2800" dirty="0" smtClean="0"/>
              <a:t> </a:t>
            </a:r>
            <a:r>
              <a:rPr lang="en-US" sz="2800" dirty="0" err="1" smtClean="0"/>
              <a:t>dengan</a:t>
            </a:r>
            <a:r>
              <a:rPr lang="en-US" sz="2800" dirty="0" smtClean="0"/>
              <a:t> </a:t>
            </a:r>
            <a:r>
              <a:rPr lang="en-US" sz="2800" dirty="0" err="1" smtClean="0"/>
              <a:t>partisipasi</a:t>
            </a:r>
            <a:r>
              <a:rPr lang="en-US" sz="2800" dirty="0" smtClean="0"/>
              <a:t> </a:t>
            </a:r>
            <a:r>
              <a:rPr lang="en-US" sz="2800" dirty="0" err="1" smtClean="0"/>
              <a:t>aktif</a:t>
            </a:r>
            <a:r>
              <a:rPr lang="en-US" sz="2800" dirty="0" smtClean="0"/>
              <a:t> </a:t>
            </a:r>
            <a:r>
              <a:rPr lang="en-US" sz="2800" dirty="0" err="1" smtClean="0"/>
              <a:t>individu</a:t>
            </a:r>
            <a:r>
              <a:rPr lang="en-US" sz="2800" dirty="0" smtClean="0"/>
              <a:t> </a:t>
            </a:r>
            <a:r>
              <a:rPr lang="en-US" sz="2800" dirty="0" err="1" smtClean="0"/>
              <a:t>sebagai</a:t>
            </a:r>
            <a:r>
              <a:rPr lang="en-US" sz="2800" dirty="0" smtClean="0"/>
              <a:t> </a:t>
            </a:r>
            <a:r>
              <a:rPr lang="en-US" sz="2800" dirty="0" err="1" smtClean="0"/>
              <a:t>warga</a:t>
            </a:r>
            <a:r>
              <a:rPr lang="en-US" sz="2800" dirty="0" smtClean="0"/>
              <a:t> </a:t>
            </a:r>
            <a:r>
              <a:rPr lang="en-US" sz="2800" dirty="0" err="1" smtClean="0"/>
              <a:t>masyarakat</a:t>
            </a:r>
            <a:r>
              <a:rPr lang="en-US" sz="2800" dirty="0" smtClean="0"/>
              <a:t> </a:t>
            </a:r>
            <a:r>
              <a:rPr lang="en-US" sz="2800" dirty="0" err="1" smtClean="0"/>
              <a:t>sevcara</a:t>
            </a:r>
            <a:r>
              <a:rPr lang="en-US" sz="2800" dirty="0" smtClean="0"/>
              <a:t> </a:t>
            </a:r>
            <a:r>
              <a:rPr lang="en-US" sz="2800" dirty="0" err="1" smtClean="0"/>
              <a:t>keseluruhan</a:t>
            </a:r>
            <a:r>
              <a:rPr lang="en-US" sz="2800" dirty="0" smtClean="0"/>
              <a:t> </a:t>
            </a:r>
            <a:r>
              <a:rPr lang="en-US" sz="2800" dirty="0" err="1" smtClean="0"/>
              <a:t>untuk</a:t>
            </a:r>
            <a:r>
              <a:rPr lang="en-US" sz="2800" dirty="0" smtClean="0"/>
              <a:t> </a:t>
            </a:r>
            <a:r>
              <a:rPr lang="en-US" sz="2800" dirty="0" err="1" smtClean="0"/>
              <a:t>memecahkan</a:t>
            </a:r>
            <a:r>
              <a:rPr lang="en-US" sz="2800" dirty="0" smtClean="0"/>
              <a:t> </a:t>
            </a:r>
            <a:r>
              <a:rPr lang="en-US" sz="2800" dirty="0" err="1" smtClean="0"/>
              <a:t>maslaha</a:t>
            </a:r>
            <a:r>
              <a:rPr lang="en-US" sz="2800" dirty="0" smtClean="0"/>
              <a:t> yang </a:t>
            </a:r>
            <a:r>
              <a:rPr lang="en-US" sz="2800" dirty="0" err="1" smtClean="0"/>
              <a:t>dirasakan</a:t>
            </a:r>
            <a:r>
              <a:rPr lang="en-US" sz="2800" dirty="0" smtClean="0"/>
              <a:t> </a:t>
            </a:r>
            <a:r>
              <a:rPr lang="en-US" sz="2800" dirty="0" err="1" smtClean="0"/>
              <a:t>oleh</a:t>
            </a:r>
            <a:r>
              <a:rPr lang="en-US" sz="2800" dirty="0" smtClean="0"/>
              <a:t> </a:t>
            </a:r>
            <a:r>
              <a:rPr lang="en-US" sz="2800" dirty="0" err="1" smtClean="0"/>
              <a:t>masyarakat</a:t>
            </a:r>
            <a:r>
              <a:rPr lang="en-US" sz="2800" dirty="0" smtClean="0"/>
              <a:t> </a:t>
            </a:r>
            <a:r>
              <a:rPr lang="en-US" sz="2800" dirty="0" err="1" smtClean="0"/>
              <a:t>dengan</a:t>
            </a:r>
            <a:r>
              <a:rPr lang="en-US" sz="2800" dirty="0" smtClean="0"/>
              <a:t> </a:t>
            </a:r>
            <a:r>
              <a:rPr lang="en-US" sz="2800" dirty="0" err="1" smtClean="0"/>
              <a:t>mempertimbangkan</a:t>
            </a:r>
            <a:r>
              <a:rPr lang="en-US" sz="2800" dirty="0" smtClean="0"/>
              <a:t> faktor2 </a:t>
            </a:r>
            <a:r>
              <a:rPr lang="en-US" sz="2800" dirty="0" err="1" smtClean="0"/>
              <a:t>sos,ek,religi</a:t>
            </a:r>
            <a:r>
              <a:rPr lang="en-US" sz="2800" dirty="0" smtClean="0"/>
              <a:t> </a:t>
            </a:r>
            <a:r>
              <a:rPr lang="en-US" sz="2800" smtClean="0"/>
              <a:t>setempat</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D. </a:t>
            </a:r>
            <a:r>
              <a:rPr lang="en-US" sz="2800" dirty="0" err="1" smtClean="0"/>
              <a:t>Pendekatan</a:t>
            </a:r>
            <a:r>
              <a:rPr lang="en-US" sz="2800" dirty="0" smtClean="0"/>
              <a:t> </a:t>
            </a:r>
            <a:r>
              <a:rPr lang="en-US" sz="2800" dirty="0" err="1" smtClean="0"/>
              <a:t>Pengorganisasian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533400"/>
            <a:ext cx="9144000" cy="6324600"/>
          </a:xfrm>
        </p:spPr>
        <p:txBody>
          <a:bodyPr>
            <a:normAutofit lnSpcReduction="10000"/>
          </a:bodyPr>
          <a:lstStyle/>
          <a:p>
            <a:pPr marL="514350" indent="-514350">
              <a:buFont typeface="+mj-lt"/>
              <a:buAutoNum type="arabicPeriod"/>
            </a:pPr>
            <a:r>
              <a:rPr lang="en-US" sz="2400" dirty="0" smtClean="0"/>
              <a:t>Specific Content Objective Approach </a:t>
            </a:r>
            <a:r>
              <a:rPr lang="en-US" sz="2400" dirty="0" err="1" smtClean="0"/>
              <a:t>adalah</a:t>
            </a:r>
            <a:r>
              <a:rPr lang="en-US" sz="2400" dirty="0" smtClean="0"/>
              <a:t> </a:t>
            </a:r>
            <a:r>
              <a:rPr lang="en-US" sz="2400" dirty="0" err="1" smtClean="0"/>
              <a:t>pendekatan</a:t>
            </a:r>
            <a:r>
              <a:rPr lang="en-US" sz="2400" dirty="0" smtClean="0"/>
              <a:t> yang </a:t>
            </a:r>
            <a:r>
              <a:rPr lang="en-US" sz="2400" dirty="0" err="1" smtClean="0"/>
              <a:t>berawal</a:t>
            </a:r>
            <a:r>
              <a:rPr lang="en-US" sz="2400" dirty="0" smtClean="0"/>
              <a:t> </a:t>
            </a:r>
            <a:r>
              <a:rPr lang="en-US" sz="2400" dirty="0" err="1" smtClean="0"/>
              <a:t>dari</a:t>
            </a:r>
            <a:r>
              <a:rPr lang="en-US" sz="2400" dirty="0" smtClean="0"/>
              <a:t> </a:t>
            </a:r>
            <a:r>
              <a:rPr lang="en-US" sz="2400" dirty="0" err="1" smtClean="0"/>
              <a:t>masalah</a:t>
            </a:r>
            <a:r>
              <a:rPr lang="en-US" sz="2400" dirty="0" smtClean="0"/>
              <a:t> </a:t>
            </a:r>
            <a:r>
              <a:rPr lang="en-US" sz="2400" dirty="0" err="1" smtClean="0"/>
              <a:t>perseorangan</a:t>
            </a:r>
            <a:r>
              <a:rPr lang="en-US" sz="2400" dirty="0" smtClean="0"/>
              <a:t> </a:t>
            </a:r>
            <a:r>
              <a:rPr lang="en-US" sz="2400" dirty="0" err="1" smtClean="0"/>
              <a:t>tetapi</a:t>
            </a:r>
            <a:r>
              <a:rPr lang="en-US" sz="2400" dirty="0" smtClean="0"/>
              <a:t> </a:t>
            </a:r>
            <a:r>
              <a:rPr lang="en-US" sz="2400" dirty="0" err="1" smtClean="0"/>
              <a:t>dampaknya</a:t>
            </a:r>
            <a:r>
              <a:rPr lang="en-US" sz="2400" dirty="0" smtClean="0"/>
              <a:t> </a:t>
            </a:r>
            <a:r>
              <a:rPr lang="en-US" sz="2400" dirty="0" err="1" smtClean="0"/>
              <a:t>berefek</a:t>
            </a:r>
            <a:r>
              <a:rPr lang="en-US" sz="2400" dirty="0" smtClean="0"/>
              <a:t> </a:t>
            </a:r>
            <a:r>
              <a:rPr lang="en-US" sz="2400" dirty="0" err="1" smtClean="0"/>
              <a:t>kepada</a:t>
            </a:r>
            <a:r>
              <a:rPr lang="en-US" sz="2400" dirty="0" smtClean="0"/>
              <a:t> </a:t>
            </a:r>
            <a:r>
              <a:rPr lang="en-US" sz="2400" dirty="0" err="1" smtClean="0"/>
              <a:t>banyak</a:t>
            </a:r>
            <a:r>
              <a:rPr lang="en-US" sz="2400" dirty="0" smtClean="0"/>
              <a:t> </a:t>
            </a:r>
            <a:r>
              <a:rPr lang="en-US" sz="2400" dirty="0" err="1" smtClean="0"/>
              <a:t>orang</a:t>
            </a:r>
            <a:r>
              <a:rPr lang="en-US" sz="2400" dirty="0" smtClean="0"/>
              <a:t>/ </a:t>
            </a:r>
            <a:r>
              <a:rPr lang="en-US" sz="2400" dirty="0" err="1" smtClean="0"/>
              <a:t>masyarakat</a:t>
            </a:r>
            <a:r>
              <a:rPr lang="en-US" sz="2400" dirty="0" smtClean="0"/>
              <a:t>. </a:t>
            </a:r>
            <a:r>
              <a:rPr lang="en-US" sz="2400" dirty="0" err="1" smtClean="0"/>
              <a:t>Contoh</a:t>
            </a:r>
            <a:r>
              <a:rPr lang="en-US" sz="2400" dirty="0" smtClean="0"/>
              <a:t> : </a:t>
            </a:r>
            <a:r>
              <a:rPr lang="en-US" sz="2400" dirty="0" err="1" smtClean="0"/>
              <a:t>masalah</a:t>
            </a:r>
            <a:r>
              <a:rPr lang="en-US" sz="2400" dirty="0" smtClean="0"/>
              <a:t> </a:t>
            </a:r>
            <a:r>
              <a:rPr lang="en-US" sz="2400" dirty="0" err="1" smtClean="0"/>
              <a:t>penanggulangan</a:t>
            </a:r>
            <a:r>
              <a:rPr lang="en-US" sz="2400" dirty="0" smtClean="0"/>
              <a:t> </a:t>
            </a:r>
            <a:r>
              <a:rPr lang="en-US" sz="2400" dirty="0" err="1" smtClean="0"/>
              <a:t>narkoba</a:t>
            </a:r>
            <a:r>
              <a:rPr lang="en-US" sz="2400" dirty="0" smtClean="0"/>
              <a:t> </a:t>
            </a:r>
            <a:r>
              <a:rPr lang="en-US" sz="2400" dirty="0" err="1" smtClean="0"/>
              <a:t>dll</a:t>
            </a:r>
            <a:endParaRPr lang="en-US" sz="2400" dirty="0" smtClean="0"/>
          </a:p>
          <a:p>
            <a:pPr marL="514350" indent="-514350">
              <a:buFont typeface="+mj-lt"/>
              <a:buAutoNum type="arabicPeriod"/>
            </a:pPr>
            <a:r>
              <a:rPr lang="en-US" sz="2400" dirty="0" smtClean="0"/>
              <a:t>General Content Objective Approach </a:t>
            </a:r>
            <a:r>
              <a:rPr lang="en-US" sz="2400" dirty="0" err="1" smtClean="0"/>
              <a:t>adalah</a:t>
            </a:r>
            <a:r>
              <a:rPr lang="en-US" sz="2400" dirty="0" smtClean="0"/>
              <a:t> </a:t>
            </a:r>
            <a:r>
              <a:rPr lang="en-US" sz="2400" dirty="0" err="1" smtClean="0"/>
              <a:t>pendekatan</a:t>
            </a:r>
            <a:r>
              <a:rPr lang="en-US" sz="2400" dirty="0" smtClean="0"/>
              <a:t> yang </a:t>
            </a:r>
            <a:r>
              <a:rPr lang="en-US" sz="2400" dirty="0" err="1" smtClean="0"/>
              <a:t>berawal</a:t>
            </a:r>
            <a:r>
              <a:rPr lang="en-US" sz="2400" dirty="0" smtClean="0"/>
              <a:t> </a:t>
            </a:r>
            <a:r>
              <a:rPr lang="en-US" sz="2400" dirty="0" err="1" smtClean="0"/>
              <a:t>dari</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secara</a:t>
            </a:r>
            <a:r>
              <a:rPr lang="en-US" sz="2400" dirty="0" smtClean="0"/>
              <a:t> general </a:t>
            </a:r>
            <a:r>
              <a:rPr lang="en-US" sz="2400" dirty="0" err="1" smtClean="0"/>
              <a:t>sehingga</a:t>
            </a:r>
            <a:r>
              <a:rPr lang="en-US" sz="2400" dirty="0" smtClean="0"/>
              <a:t> </a:t>
            </a:r>
            <a:r>
              <a:rPr lang="en-US" sz="2400" dirty="0" err="1" smtClean="0"/>
              <a:t>efek</a:t>
            </a:r>
            <a:r>
              <a:rPr lang="en-US" sz="2400" dirty="0" smtClean="0"/>
              <a:t> yang </a:t>
            </a:r>
            <a:r>
              <a:rPr lang="en-US" sz="2400" dirty="0" err="1" smtClean="0"/>
              <a:t>muncul</a:t>
            </a:r>
            <a:r>
              <a:rPr lang="en-US" sz="2400" dirty="0" smtClean="0"/>
              <a:t> </a:t>
            </a:r>
            <a:r>
              <a:rPr lang="en-US" sz="2400" dirty="0" err="1" smtClean="0"/>
              <a:t>lebih</a:t>
            </a:r>
            <a:r>
              <a:rPr lang="en-US" sz="2400" dirty="0" smtClean="0"/>
              <a:t> </a:t>
            </a:r>
            <a:r>
              <a:rPr lang="en-US" sz="2400" dirty="0" err="1" smtClean="0"/>
              <a:t>luas</a:t>
            </a:r>
            <a:r>
              <a:rPr lang="en-US" sz="2400" dirty="0" smtClean="0"/>
              <a:t> </a:t>
            </a:r>
            <a:r>
              <a:rPr lang="en-US" sz="2400" dirty="0" err="1" smtClean="0"/>
              <a:t>kepada</a:t>
            </a:r>
            <a:r>
              <a:rPr lang="en-US" sz="2400" dirty="0" smtClean="0"/>
              <a:t> </a:t>
            </a:r>
            <a:r>
              <a:rPr lang="en-US" sz="2400" dirty="0" err="1" smtClean="0"/>
              <a:t>anggota</a:t>
            </a:r>
            <a:r>
              <a:rPr lang="en-US" sz="2400" dirty="0" smtClean="0"/>
              <a:t> </a:t>
            </a:r>
            <a:r>
              <a:rPr lang="en-US" sz="2400" dirty="0" err="1" smtClean="0"/>
              <a:t>masyarakat</a:t>
            </a:r>
            <a:r>
              <a:rPr lang="en-US" sz="2400" dirty="0" smtClean="0"/>
              <a:t> </a:t>
            </a:r>
            <a:r>
              <a:rPr lang="en-US" sz="2400" dirty="0" err="1" smtClean="0"/>
              <a:t>bahkan</a:t>
            </a:r>
            <a:r>
              <a:rPr lang="en-US" sz="2400" dirty="0" smtClean="0"/>
              <a:t> </a:t>
            </a:r>
            <a:r>
              <a:rPr lang="en-US" sz="2400" dirty="0" err="1" smtClean="0"/>
              <a:t>melibatkan</a:t>
            </a:r>
            <a:r>
              <a:rPr lang="en-US" sz="2400" dirty="0" smtClean="0"/>
              <a:t> </a:t>
            </a:r>
            <a:r>
              <a:rPr lang="en-US" sz="2400" dirty="0" err="1" smtClean="0"/>
              <a:t>institusi</a:t>
            </a:r>
            <a:r>
              <a:rPr lang="en-US" sz="2400" dirty="0" smtClean="0"/>
              <a:t> </a:t>
            </a:r>
            <a:r>
              <a:rPr lang="en-US" sz="2400" dirty="0" err="1" smtClean="0"/>
              <a:t>tertentu</a:t>
            </a:r>
            <a:r>
              <a:rPr lang="en-US" sz="2400" dirty="0" smtClean="0"/>
              <a:t>. </a:t>
            </a:r>
          </a:p>
          <a:p>
            <a:pPr marL="514350" indent="-514350">
              <a:buNone/>
            </a:pPr>
            <a:r>
              <a:rPr lang="en-US" sz="2400" dirty="0" smtClean="0"/>
              <a:t>       </a:t>
            </a:r>
            <a:r>
              <a:rPr lang="en-US" sz="2400" dirty="0" err="1" smtClean="0"/>
              <a:t>Contoh</a:t>
            </a:r>
            <a:r>
              <a:rPr lang="en-US" sz="2400" dirty="0" smtClean="0"/>
              <a:t> : </a:t>
            </a:r>
            <a:r>
              <a:rPr lang="en-US" sz="2400" dirty="0" err="1" smtClean="0"/>
              <a:t>penanggulangan</a:t>
            </a:r>
            <a:r>
              <a:rPr lang="en-US" sz="2400" dirty="0" smtClean="0"/>
              <a:t> </a:t>
            </a:r>
            <a:r>
              <a:rPr lang="en-US" sz="2400" dirty="0" err="1" smtClean="0"/>
              <a:t>masalah</a:t>
            </a:r>
            <a:r>
              <a:rPr lang="en-US" sz="2400" dirty="0" smtClean="0"/>
              <a:t> </a:t>
            </a:r>
            <a:r>
              <a:rPr lang="en-US" sz="2400" dirty="0" err="1" smtClean="0"/>
              <a:t>sampah</a:t>
            </a:r>
            <a:r>
              <a:rPr lang="en-US" sz="2400" dirty="0" smtClean="0"/>
              <a:t>, </a:t>
            </a:r>
            <a:r>
              <a:rPr lang="en-US" sz="2400" dirty="0" err="1" smtClean="0"/>
              <a:t>penanggulangan</a:t>
            </a:r>
            <a:r>
              <a:rPr lang="en-US" sz="2400" dirty="0" smtClean="0"/>
              <a:t> </a:t>
            </a:r>
            <a:r>
              <a:rPr lang="en-US" sz="2400" dirty="0" err="1" smtClean="0"/>
              <a:t>masalah</a:t>
            </a:r>
            <a:r>
              <a:rPr lang="en-US" sz="2400" dirty="0" smtClean="0"/>
              <a:t>  </a:t>
            </a:r>
            <a:r>
              <a:rPr lang="en-US" sz="2400" dirty="0" err="1" smtClean="0"/>
              <a:t>kekeringan</a:t>
            </a:r>
            <a:r>
              <a:rPr lang="en-US" sz="2400" dirty="0" smtClean="0"/>
              <a:t> </a:t>
            </a:r>
            <a:r>
              <a:rPr lang="en-US" sz="2400" dirty="0" err="1" smtClean="0"/>
              <a:t>dll</a:t>
            </a:r>
            <a:r>
              <a:rPr lang="en-US" sz="2400" dirty="0" smtClean="0"/>
              <a:t>.</a:t>
            </a:r>
          </a:p>
          <a:p>
            <a:pPr marL="514350" indent="-514350">
              <a:buAutoNum type="arabicPeriod" startAt="3"/>
            </a:pPr>
            <a:r>
              <a:rPr lang="en-US" sz="2400" dirty="0" err="1" smtClean="0"/>
              <a:t>Proses</a:t>
            </a:r>
            <a:r>
              <a:rPr lang="en-US" sz="2400" dirty="0" smtClean="0"/>
              <a:t> Objective Approach, </a:t>
            </a:r>
            <a:r>
              <a:rPr lang="en-US" sz="2400" dirty="0" err="1" smtClean="0"/>
              <a:t>adalah</a:t>
            </a:r>
            <a:r>
              <a:rPr lang="en-US" sz="2400" dirty="0" smtClean="0"/>
              <a:t> </a:t>
            </a:r>
            <a:r>
              <a:rPr lang="en-US" sz="2400" dirty="0" err="1" smtClean="0"/>
              <a:t>pendekatan</a:t>
            </a:r>
            <a:r>
              <a:rPr lang="en-US" sz="2400" dirty="0" smtClean="0"/>
              <a:t> yang </a:t>
            </a:r>
            <a:r>
              <a:rPr lang="en-US" sz="2400" dirty="0" err="1" smtClean="0"/>
              <a:t>lebih</a:t>
            </a:r>
            <a:r>
              <a:rPr lang="en-US" sz="2400" dirty="0" smtClean="0"/>
              <a:t> </a:t>
            </a:r>
            <a:r>
              <a:rPr lang="en-US" sz="2400" dirty="0" err="1" smtClean="0"/>
              <a:t>menekankan</a:t>
            </a:r>
            <a:r>
              <a:rPr lang="en-US" sz="2400" dirty="0" smtClean="0"/>
              <a:t> </a:t>
            </a:r>
            <a:r>
              <a:rPr lang="en-US" sz="2400" dirty="0" err="1" smtClean="0"/>
              <a:t>pada</a:t>
            </a:r>
            <a:r>
              <a:rPr lang="en-US" sz="2400" dirty="0" smtClean="0"/>
              <a:t> </a:t>
            </a:r>
            <a:r>
              <a:rPr lang="en-US" sz="2400" dirty="0" err="1" smtClean="0"/>
              <a:t>proses</a:t>
            </a:r>
            <a:r>
              <a:rPr lang="en-US" sz="2400" dirty="0" smtClean="0"/>
              <a:t> yang </a:t>
            </a:r>
            <a:r>
              <a:rPr lang="en-US" sz="2400" dirty="0" err="1" smtClean="0"/>
              <a:t>dilaksanakan</a:t>
            </a:r>
            <a:r>
              <a:rPr lang="en-US" sz="2400" dirty="0" smtClean="0"/>
              <a:t> </a:t>
            </a:r>
            <a:r>
              <a:rPr lang="en-US" sz="2400" dirty="0" err="1" smtClean="0"/>
              <a:t>oleh</a:t>
            </a:r>
            <a:r>
              <a:rPr lang="en-US" sz="2400" dirty="0" smtClean="0"/>
              <a:t> </a:t>
            </a:r>
            <a:r>
              <a:rPr lang="en-US" sz="2400" dirty="0" err="1" smtClean="0"/>
              <a:t>masyarakat</a:t>
            </a:r>
            <a:r>
              <a:rPr lang="en-US" sz="2400" dirty="0" smtClean="0"/>
              <a:t> </a:t>
            </a:r>
            <a:r>
              <a:rPr lang="en-US" sz="2400" dirty="0" err="1" smtClean="0"/>
              <a:t>sebagai</a:t>
            </a:r>
            <a:r>
              <a:rPr lang="en-US" sz="2400" dirty="0" smtClean="0"/>
              <a:t> </a:t>
            </a:r>
            <a:r>
              <a:rPr lang="en-US" sz="2400" dirty="0" err="1" smtClean="0"/>
              <a:t>pengambil</a:t>
            </a:r>
            <a:r>
              <a:rPr lang="en-US" sz="2400" dirty="0" smtClean="0"/>
              <a:t> </a:t>
            </a:r>
            <a:r>
              <a:rPr lang="en-US" sz="2400" dirty="0" err="1" smtClean="0"/>
              <a:t>prakarsa</a:t>
            </a:r>
            <a:r>
              <a:rPr lang="en-US" sz="2400" dirty="0" smtClean="0"/>
              <a:t>, </a:t>
            </a:r>
            <a:r>
              <a:rPr lang="en-US" sz="2400" dirty="0" err="1" smtClean="0"/>
              <a:t>mulai</a:t>
            </a:r>
            <a:r>
              <a:rPr lang="en-US" sz="2400" dirty="0" smtClean="0"/>
              <a:t> </a:t>
            </a:r>
            <a:r>
              <a:rPr lang="en-US" sz="2400" dirty="0" err="1" smtClean="0"/>
              <a:t>dari</a:t>
            </a:r>
            <a:r>
              <a:rPr lang="en-US" sz="2400" dirty="0" smtClean="0"/>
              <a:t> </a:t>
            </a:r>
            <a:r>
              <a:rPr lang="en-US" sz="2400" dirty="0" err="1" smtClean="0"/>
              <a:t>mengidentifikasi</a:t>
            </a:r>
            <a:r>
              <a:rPr lang="en-US" sz="2400" dirty="0" smtClean="0"/>
              <a:t> </a:t>
            </a:r>
            <a:r>
              <a:rPr lang="en-US" sz="2400" dirty="0" err="1" smtClean="0"/>
              <a:t>masalah</a:t>
            </a:r>
            <a:r>
              <a:rPr lang="en-US" sz="2400" dirty="0" smtClean="0"/>
              <a:t>, </a:t>
            </a:r>
            <a:r>
              <a:rPr lang="en-US" sz="2400" dirty="0" err="1" smtClean="0"/>
              <a:t>pelaksanaan</a:t>
            </a:r>
            <a:r>
              <a:rPr lang="en-US" sz="2400" dirty="0" smtClean="0"/>
              <a:t> </a:t>
            </a:r>
            <a:r>
              <a:rPr lang="en-US" sz="2400" dirty="0" err="1" smtClean="0"/>
              <a:t>kegiatan</a:t>
            </a:r>
            <a:r>
              <a:rPr lang="en-US" sz="2400" dirty="0" smtClean="0"/>
              <a:t>, </a:t>
            </a:r>
            <a:r>
              <a:rPr lang="en-US" sz="2400" dirty="0" err="1" smtClean="0"/>
              <a:t>sampai</a:t>
            </a:r>
            <a:r>
              <a:rPr lang="en-US" sz="2400" dirty="0" smtClean="0"/>
              <a:t> </a:t>
            </a:r>
            <a:r>
              <a:rPr lang="en-US" sz="2400" dirty="0" err="1" smtClean="0"/>
              <a:t>dengan</a:t>
            </a:r>
            <a:r>
              <a:rPr lang="en-US" sz="2400" dirty="0" smtClean="0"/>
              <a:t> </a:t>
            </a:r>
            <a:r>
              <a:rPr lang="en-US" sz="2400" dirty="0" err="1" smtClean="0"/>
              <a:t>evaluasi</a:t>
            </a:r>
            <a:r>
              <a:rPr lang="en-US" sz="2400" dirty="0" smtClean="0"/>
              <a:t>, </a:t>
            </a:r>
            <a:r>
              <a:rPr lang="en-US" sz="2400" dirty="0" err="1" smtClean="0"/>
              <a:t>pemeliharaan</a:t>
            </a:r>
            <a:r>
              <a:rPr lang="en-US" sz="2400" dirty="0" smtClean="0"/>
              <a:t>/</a:t>
            </a:r>
            <a:r>
              <a:rPr lang="en-US" sz="2400" dirty="0" err="1" smtClean="0"/>
              <a:t>perawatan</a:t>
            </a:r>
            <a:r>
              <a:rPr lang="en-US" sz="2400" dirty="0" smtClean="0"/>
              <a:t> </a:t>
            </a:r>
            <a:r>
              <a:rPr lang="en-US" sz="2400" dirty="0" err="1" smtClean="0"/>
              <a:t>dan</a:t>
            </a:r>
            <a:r>
              <a:rPr lang="en-US" sz="2400" dirty="0" smtClean="0"/>
              <a:t> </a:t>
            </a:r>
            <a:r>
              <a:rPr lang="en-US" sz="2400" dirty="0" err="1" smtClean="0"/>
              <a:t>pengembangan</a:t>
            </a:r>
            <a:r>
              <a:rPr lang="en-US" sz="2400" dirty="0" smtClean="0"/>
              <a:t> </a:t>
            </a:r>
            <a:r>
              <a:rPr lang="en-US" sz="2400" dirty="0" err="1" smtClean="0"/>
              <a:t>dilakukan</a:t>
            </a:r>
            <a:r>
              <a:rPr lang="en-US" sz="2400" dirty="0" smtClean="0"/>
              <a:t> </a:t>
            </a:r>
            <a:r>
              <a:rPr lang="en-US" sz="2400" dirty="0" err="1" smtClean="0"/>
              <a:t>oleh</a:t>
            </a:r>
            <a:r>
              <a:rPr lang="en-US" sz="2400" dirty="0" smtClean="0"/>
              <a:t> </a:t>
            </a:r>
            <a:r>
              <a:rPr lang="en-US" sz="2400" dirty="0" err="1" smtClean="0"/>
              <a:t>masyarakat</a:t>
            </a:r>
            <a:r>
              <a:rPr lang="en-US" sz="2400" dirty="0" smtClean="0"/>
              <a:t> </a:t>
            </a:r>
            <a:r>
              <a:rPr lang="en-US" sz="2400" dirty="0" err="1" smtClean="0"/>
              <a:t>sendiri</a:t>
            </a: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en-US" sz="2400" dirty="0" err="1" smtClean="0"/>
              <a:t>kapasitasnya</a:t>
            </a:r>
            <a:r>
              <a:rPr lang="en-US" sz="2400" dirty="0" smtClean="0"/>
              <a:t>, </a:t>
            </a:r>
            <a:r>
              <a:rPr lang="en-US" sz="2400" dirty="0" err="1" smtClean="0"/>
              <a:t>contoh</a:t>
            </a:r>
            <a:r>
              <a:rPr lang="en-US" sz="2400" dirty="0" smtClean="0"/>
              <a:t> : air </a:t>
            </a:r>
            <a:r>
              <a:rPr lang="en-US" sz="2400" dirty="0" err="1" smtClean="0"/>
              <a:t>bersih</a:t>
            </a:r>
            <a:r>
              <a:rPr lang="en-US" sz="2400" dirty="0" smtClean="0"/>
              <a:t> </a:t>
            </a:r>
            <a:r>
              <a:rPr lang="en-US" sz="2400" dirty="0" err="1" smtClean="0"/>
              <a:t>dana</a:t>
            </a:r>
            <a:r>
              <a:rPr lang="en-US" sz="2400" dirty="0" smtClean="0"/>
              <a:t> </a:t>
            </a:r>
            <a:r>
              <a:rPr lang="en-US" sz="2400" dirty="0" err="1" smtClean="0"/>
              <a:t>sehat</a:t>
            </a:r>
            <a:r>
              <a:rPr lang="en-US" sz="2400" dirty="0" smtClean="0"/>
              <a:t>, </a:t>
            </a:r>
            <a:r>
              <a:rPr lang="en-US" sz="2400" dirty="0" err="1" smtClean="0"/>
              <a:t>koperasi</a:t>
            </a:r>
            <a:r>
              <a:rPr lang="en-US" sz="2400" dirty="0" smtClean="0"/>
              <a:t>, </a:t>
            </a:r>
            <a:r>
              <a:rPr lang="en-US" sz="2400" dirty="0" err="1" smtClean="0"/>
              <a:t>arisan</a:t>
            </a:r>
            <a:r>
              <a:rPr lang="en-US" sz="2400" dirty="0" smtClean="0"/>
              <a:t> </a:t>
            </a:r>
            <a:r>
              <a:rPr lang="en-US" sz="2400" dirty="0" err="1" smtClean="0"/>
              <a:t>barang</a:t>
            </a:r>
            <a:r>
              <a:rPr lang="en-US" sz="2400" dirty="0" smtClean="0"/>
              <a:t> </a:t>
            </a:r>
            <a:r>
              <a:rPr lang="en-US" sz="2400" dirty="0" err="1" smtClean="0"/>
              <a:t>dll</a:t>
            </a: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smtClean="0"/>
              <a:t>E. </a:t>
            </a:r>
            <a:r>
              <a:rPr lang="en-US" sz="2400" dirty="0" err="1" smtClean="0"/>
              <a:t>Tahap-tahap</a:t>
            </a:r>
            <a:r>
              <a:rPr lang="en-US" sz="2400" dirty="0" smtClean="0"/>
              <a:t> </a:t>
            </a:r>
            <a:r>
              <a:rPr lang="en-US" sz="2400" dirty="0" err="1" smtClean="0"/>
              <a:t>Pengorganisasian</a:t>
            </a:r>
            <a:r>
              <a:rPr lang="en-US" sz="2400" dirty="0" smtClean="0"/>
              <a:t> </a:t>
            </a:r>
            <a:r>
              <a:rPr lang="en-US" sz="2400" dirty="0" err="1" smtClean="0"/>
              <a:t>Masyarakat</a:t>
            </a:r>
            <a:endParaRPr lang="en-US" sz="2400" dirty="0"/>
          </a:p>
        </p:txBody>
      </p:sp>
      <p:sp>
        <p:nvSpPr>
          <p:cNvPr id="3" name="Content Placeholder 2"/>
          <p:cNvSpPr>
            <a:spLocks noGrp="1"/>
          </p:cNvSpPr>
          <p:nvPr>
            <p:ph idx="1"/>
          </p:nvPr>
        </p:nvSpPr>
        <p:spPr>
          <a:xfrm>
            <a:off x="0" y="685800"/>
            <a:ext cx="9144000" cy="5943600"/>
          </a:xfrm>
        </p:spPr>
        <p:txBody>
          <a:bodyPr>
            <a:normAutofit lnSpcReduction="10000"/>
          </a:bodyPr>
          <a:lstStyle/>
          <a:p>
            <a:pPr marL="457200" indent="-457200">
              <a:buAutoNum type="arabicPeriod"/>
            </a:pPr>
            <a:r>
              <a:rPr lang="en-US" sz="2400" dirty="0" err="1" smtClean="0"/>
              <a:t>Tahap</a:t>
            </a:r>
            <a:r>
              <a:rPr lang="en-US" sz="2400" dirty="0" smtClean="0"/>
              <a:t> </a:t>
            </a:r>
            <a:r>
              <a:rPr lang="en-US" sz="2400" dirty="0" err="1" smtClean="0"/>
              <a:t>Persiapan</a:t>
            </a:r>
            <a:r>
              <a:rPr lang="en-US" sz="2400" dirty="0" smtClean="0"/>
              <a:t> </a:t>
            </a:r>
            <a:r>
              <a:rPr lang="en-US" sz="2400" dirty="0" err="1" smtClean="0"/>
              <a:t>Sosial</a:t>
            </a:r>
            <a:endParaRPr lang="en-US" sz="2400" dirty="0" smtClean="0"/>
          </a:p>
          <a:p>
            <a:pPr marL="457200" indent="-457200">
              <a:buAutoNum type="alphaLcPeriod"/>
            </a:pPr>
            <a:r>
              <a:rPr lang="en-US" sz="2400" dirty="0" err="1" smtClean="0"/>
              <a:t>Pengenalan</a:t>
            </a:r>
            <a:r>
              <a:rPr lang="en-US" sz="2400" dirty="0" smtClean="0"/>
              <a:t> </a:t>
            </a:r>
            <a:r>
              <a:rPr lang="en-US" sz="2400" dirty="0" err="1" smtClean="0"/>
              <a:t>masyarakat</a:t>
            </a:r>
            <a:r>
              <a:rPr lang="en-US" sz="2400" dirty="0" smtClean="0"/>
              <a:t> ( </a:t>
            </a:r>
            <a:r>
              <a:rPr lang="en-US" sz="2400" dirty="0" err="1" smtClean="0"/>
              <a:t>jalur</a:t>
            </a:r>
            <a:r>
              <a:rPr lang="en-US" sz="2400" dirty="0" smtClean="0"/>
              <a:t> formal </a:t>
            </a:r>
            <a:r>
              <a:rPr lang="en-US" sz="2400" dirty="0" err="1" smtClean="0"/>
              <a:t>melalui</a:t>
            </a:r>
            <a:r>
              <a:rPr lang="en-US" sz="2400" dirty="0" smtClean="0"/>
              <a:t> leader, non formal leader, </a:t>
            </a:r>
            <a:r>
              <a:rPr lang="en-US" sz="2400" dirty="0" err="1" smtClean="0"/>
              <a:t>penetapan</a:t>
            </a:r>
            <a:r>
              <a:rPr lang="en-US" sz="2400" dirty="0" smtClean="0"/>
              <a:t> stakeholder, </a:t>
            </a:r>
            <a:r>
              <a:rPr lang="en-US" sz="2400" dirty="0" err="1" smtClean="0"/>
              <a:t>atau</a:t>
            </a:r>
            <a:r>
              <a:rPr lang="en-US" sz="2400" dirty="0" smtClean="0"/>
              <a:t> </a:t>
            </a:r>
            <a:r>
              <a:rPr lang="en-US" sz="2400" dirty="0" err="1" smtClean="0"/>
              <a:t>gabungan</a:t>
            </a:r>
            <a:r>
              <a:rPr lang="en-US" sz="2400" dirty="0" smtClean="0"/>
              <a:t> </a:t>
            </a:r>
            <a:r>
              <a:rPr lang="en-US" sz="2400" dirty="0" err="1" smtClean="0"/>
              <a:t>keduanya</a:t>
            </a:r>
            <a:r>
              <a:rPr lang="en-US" sz="2400" dirty="0" smtClean="0"/>
              <a:t>)</a:t>
            </a:r>
          </a:p>
          <a:p>
            <a:pPr marL="457200" indent="-457200">
              <a:buAutoNum type="alphaLcPeriod"/>
            </a:pPr>
            <a:r>
              <a:rPr lang="en-US" sz="2400" dirty="0" err="1" smtClean="0"/>
              <a:t>Pengenalan</a:t>
            </a:r>
            <a:r>
              <a:rPr lang="en-US" sz="2400" dirty="0" smtClean="0"/>
              <a:t> </a:t>
            </a:r>
            <a:r>
              <a:rPr lang="en-US" sz="2400" dirty="0" err="1" smtClean="0"/>
              <a:t>masalah</a:t>
            </a:r>
            <a:r>
              <a:rPr lang="en-US" sz="2400" dirty="0" smtClean="0"/>
              <a:t>, </a:t>
            </a:r>
            <a:r>
              <a:rPr lang="en-US" sz="2400" dirty="0" err="1" smtClean="0"/>
              <a:t>melalui</a:t>
            </a:r>
            <a:r>
              <a:rPr lang="en-US" sz="2400" dirty="0" smtClean="0"/>
              <a:t> survey </a:t>
            </a:r>
            <a:r>
              <a:rPr lang="en-US" sz="2400" dirty="0" err="1" smtClean="0"/>
              <a:t>shg</a:t>
            </a:r>
            <a:r>
              <a:rPr lang="en-US" sz="2400" dirty="0" smtClean="0"/>
              <a:t> </a:t>
            </a:r>
            <a:r>
              <a:rPr lang="en-US" sz="2400" dirty="0" err="1" smtClean="0"/>
              <a:t>dpt</a:t>
            </a:r>
            <a:r>
              <a:rPr lang="en-US" sz="2400" dirty="0" smtClean="0"/>
              <a:t> </a:t>
            </a:r>
            <a:r>
              <a:rPr lang="en-US" sz="2400" dirty="0" err="1" smtClean="0"/>
              <a:t>memetakan</a:t>
            </a:r>
            <a:r>
              <a:rPr lang="en-US" sz="2400" dirty="0" smtClean="0"/>
              <a:t> </a:t>
            </a:r>
            <a:r>
              <a:rPr lang="en-US" sz="2400" dirty="0" err="1" smtClean="0"/>
              <a:t>gejala</a:t>
            </a:r>
            <a:r>
              <a:rPr lang="en-US" sz="2400" dirty="0" smtClean="0"/>
              <a:t> </a:t>
            </a:r>
            <a:r>
              <a:rPr lang="en-US" sz="2400" dirty="0" err="1" smtClean="0"/>
              <a:t>masalah</a:t>
            </a:r>
            <a:r>
              <a:rPr lang="en-US" sz="2400" dirty="0" smtClean="0"/>
              <a:t>, </a:t>
            </a:r>
            <a:r>
              <a:rPr lang="en-US" sz="2400" dirty="0" err="1" smtClean="0"/>
              <a:t>masalah</a:t>
            </a:r>
            <a:r>
              <a:rPr lang="en-US" sz="2400" dirty="0" smtClean="0"/>
              <a:t>, </a:t>
            </a:r>
            <a:r>
              <a:rPr lang="en-US" sz="2400" dirty="0" err="1" smtClean="0"/>
              <a:t>sumber</a:t>
            </a:r>
            <a:r>
              <a:rPr lang="en-US" sz="2400" dirty="0" smtClean="0"/>
              <a:t> </a:t>
            </a:r>
            <a:r>
              <a:rPr lang="en-US" sz="2400" dirty="0" err="1" smtClean="0"/>
              <a:t>masalah</a:t>
            </a:r>
            <a:r>
              <a:rPr lang="en-US" sz="2400" dirty="0" smtClean="0"/>
              <a:t> )</a:t>
            </a:r>
          </a:p>
          <a:p>
            <a:pPr marL="457200" indent="-457200">
              <a:buAutoNum type="alphaLcPeriod"/>
            </a:pPr>
            <a:r>
              <a:rPr lang="en-US" sz="2400" dirty="0" err="1" smtClean="0"/>
              <a:t>Penyadaran</a:t>
            </a:r>
            <a:r>
              <a:rPr lang="en-US" sz="2400" dirty="0" smtClean="0"/>
              <a:t> </a:t>
            </a:r>
            <a:r>
              <a:rPr lang="en-US" sz="2400" dirty="0" err="1" smtClean="0"/>
              <a:t>masyarakat</a:t>
            </a:r>
            <a:r>
              <a:rPr lang="en-US" sz="2400" dirty="0" smtClean="0"/>
              <a:t>, </a:t>
            </a:r>
            <a:r>
              <a:rPr lang="en-US" sz="2400" dirty="0" err="1" smtClean="0"/>
              <a:t>tujuannya</a:t>
            </a:r>
            <a:r>
              <a:rPr lang="en-US" sz="2400" dirty="0" smtClean="0"/>
              <a:t> ; </a:t>
            </a:r>
            <a:r>
              <a:rPr lang="en-US" sz="2400" dirty="0" err="1" smtClean="0"/>
              <a:t>masyarakat</a:t>
            </a:r>
            <a:r>
              <a:rPr lang="en-US" sz="2400" dirty="0" smtClean="0"/>
              <a:t> </a:t>
            </a:r>
            <a:r>
              <a:rPr lang="en-US" sz="2400" dirty="0" err="1" smtClean="0"/>
              <a:t>menyadari</a:t>
            </a:r>
            <a:r>
              <a:rPr lang="en-US" sz="2400" dirty="0" smtClean="0"/>
              <a:t> </a:t>
            </a:r>
            <a:r>
              <a:rPr lang="en-US" sz="2400" dirty="0" err="1" smtClean="0"/>
              <a:t>bahwa</a:t>
            </a:r>
            <a:r>
              <a:rPr lang="en-US" sz="2400" dirty="0" smtClean="0"/>
              <a:t> </a:t>
            </a:r>
            <a:r>
              <a:rPr lang="en-US" sz="2400" dirty="0" err="1" smtClean="0"/>
              <a:t>dirinya</a:t>
            </a:r>
            <a:r>
              <a:rPr lang="en-US" sz="2400" dirty="0" smtClean="0"/>
              <a:t> </a:t>
            </a:r>
            <a:r>
              <a:rPr lang="en-US" sz="2400" dirty="0" err="1" smtClean="0"/>
              <a:t>memiliki</a:t>
            </a:r>
            <a:r>
              <a:rPr lang="en-US" sz="2400" dirty="0" smtClean="0"/>
              <a:t> </a:t>
            </a:r>
            <a:r>
              <a:rPr lang="en-US" sz="2400" dirty="0" err="1" smtClean="0"/>
              <a:t>beban</a:t>
            </a:r>
            <a:r>
              <a:rPr lang="en-US" sz="2400" dirty="0" smtClean="0"/>
              <a:t>, </a:t>
            </a:r>
            <a:r>
              <a:rPr lang="en-US" sz="2400" dirty="0" err="1" smtClean="0"/>
              <a:t>secara</a:t>
            </a:r>
            <a:r>
              <a:rPr lang="en-US" sz="2400" dirty="0" smtClean="0"/>
              <a:t> </a:t>
            </a:r>
            <a:r>
              <a:rPr lang="en-US" sz="2400" dirty="0" err="1" smtClean="0"/>
              <a:t>sadar</a:t>
            </a:r>
            <a:r>
              <a:rPr lang="en-US" sz="2400" dirty="0" smtClean="0"/>
              <a:t> </a:t>
            </a:r>
            <a:r>
              <a:rPr lang="en-US" sz="2400" dirty="0" err="1" smtClean="0"/>
              <a:t>masyarakat</a:t>
            </a:r>
            <a:r>
              <a:rPr lang="en-US" sz="2400" dirty="0" smtClean="0"/>
              <a:t> </a:t>
            </a:r>
            <a:r>
              <a:rPr lang="en-US" sz="2400" dirty="0" err="1" smtClean="0"/>
              <a:t>mau</a:t>
            </a:r>
            <a:r>
              <a:rPr lang="en-US" sz="2400" dirty="0" smtClean="0"/>
              <a:t> </a:t>
            </a:r>
            <a:r>
              <a:rPr lang="en-US" sz="2400" dirty="0" err="1" smtClean="0"/>
              <a:t>berpartisipasi</a:t>
            </a:r>
            <a:r>
              <a:rPr lang="en-US" sz="2400" dirty="0" smtClean="0"/>
              <a:t> </a:t>
            </a:r>
            <a:r>
              <a:rPr lang="en-US" sz="2400" dirty="0" err="1" smtClean="0"/>
              <a:t>menyelesaikan</a:t>
            </a:r>
            <a:r>
              <a:rPr lang="en-US" sz="2400" dirty="0" smtClean="0"/>
              <a:t> </a:t>
            </a:r>
            <a:r>
              <a:rPr lang="en-US" sz="2400" dirty="0" err="1" smtClean="0"/>
              <a:t>masalah</a:t>
            </a:r>
            <a:r>
              <a:rPr lang="en-US" sz="2400" dirty="0" smtClean="0"/>
              <a:t>, </a:t>
            </a:r>
            <a:r>
              <a:rPr lang="en-US" sz="2400" dirty="0" err="1" smtClean="0"/>
              <a:t>masyarakat</a:t>
            </a:r>
            <a:r>
              <a:rPr lang="en-US" sz="2400" dirty="0" smtClean="0"/>
              <a:t> </a:t>
            </a:r>
            <a:r>
              <a:rPr lang="en-US" sz="2400" dirty="0" err="1" smtClean="0"/>
              <a:t>tahu</a:t>
            </a:r>
            <a:r>
              <a:rPr lang="en-US" sz="2400" dirty="0" smtClean="0"/>
              <a:t> </a:t>
            </a:r>
            <a:r>
              <a:rPr lang="en-US" sz="2400" dirty="0" err="1" smtClean="0"/>
              <a:t>cara</a:t>
            </a:r>
            <a:r>
              <a:rPr lang="en-US" sz="2400" dirty="0" smtClean="0"/>
              <a:t> </a:t>
            </a:r>
            <a:r>
              <a:rPr lang="en-US" sz="2400" dirty="0" err="1" smtClean="0"/>
              <a:t>menyelesaikan</a:t>
            </a:r>
            <a:r>
              <a:rPr lang="en-US" sz="2400" dirty="0" smtClean="0"/>
              <a:t> </a:t>
            </a:r>
            <a:r>
              <a:rPr lang="en-US" sz="2400" dirty="0" err="1" smtClean="0"/>
              <a:t>masalah</a:t>
            </a:r>
            <a:r>
              <a:rPr lang="en-US" sz="2400" dirty="0" smtClean="0"/>
              <a:t> </a:t>
            </a:r>
            <a:r>
              <a:rPr lang="en-US" sz="2400" dirty="0" err="1" smtClean="0"/>
              <a:t>terutama</a:t>
            </a:r>
            <a:r>
              <a:rPr lang="en-US" sz="2400" dirty="0" smtClean="0"/>
              <a:t> </a:t>
            </a:r>
            <a:r>
              <a:rPr lang="en-US" sz="2400" dirty="0" err="1" smtClean="0"/>
              <a:t>berkait</a:t>
            </a:r>
            <a:r>
              <a:rPr lang="en-US" sz="2400" dirty="0" smtClean="0"/>
              <a:t> </a:t>
            </a:r>
            <a:r>
              <a:rPr lang="en-US" sz="2400" dirty="0" err="1" smtClean="0"/>
              <a:t>dengan</a:t>
            </a:r>
            <a:r>
              <a:rPr lang="en-US" sz="2400" dirty="0" smtClean="0"/>
              <a:t> </a:t>
            </a:r>
            <a:r>
              <a:rPr lang="en-US" sz="2400" dirty="0" err="1" smtClean="0"/>
              <a:t>sumber</a:t>
            </a:r>
            <a:r>
              <a:rPr lang="en-US" sz="2400" dirty="0" smtClean="0"/>
              <a:t> </a:t>
            </a:r>
            <a:r>
              <a:rPr lang="en-US" sz="2400" dirty="0" err="1" smtClean="0"/>
              <a:t>bantuan</a:t>
            </a:r>
            <a:r>
              <a:rPr lang="en-US" sz="2400" dirty="0" smtClean="0"/>
              <a:t> </a:t>
            </a:r>
          </a:p>
          <a:p>
            <a:pPr marL="457200" indent="-457200">
              <a:buAutoNum type="arabicPeriod" startAt="2"/>
            </a:pPr>
            <a:r>
              <a:rPr lang="en-US" sz="2400" dirty="0" err="1" smtClean="0"/>
              <a:t>Tahap</a:t>
            </a:r>
            <a:r>
              <a:rPr lang="en-US" sz="2400" dirty="0" smtClean="0"/>
              <a:t> </a:t>
            </a:r>
            <a:r>
              <a:rPr lang="en-US" sz="2400" dirty="0" err="1" smtClean="0"/>
              <a:t>Pelaksanaan</a:t>
            </a:r>
            <a:endParaRPr lang="en-US" sz="2400" dirty="0" smtClean="0"/>
          </a:p>
          <a:p>
            <a:pPr marL="457200" indent="-457200">
              <a:buAutoNum type="alphaLcPeriod"/>
            </a:pPr>
            <a:r>
              <a:rPr lang="en-US" sz="2400" dirty="0" err="1" smtClean="0"/>
              <a:t>Pilih</a:t>
            </a:r>
            <a:r>
              <a:rPr lang="en-US" sz="2400" dirty="0" smtClean="0"/>
              <a:t> </a:t>
            </a:r>
            <a:r>
              <a:rPr lang="en-US" sz="2400" dirty="0" err="1" smtClean="0"/>
              <a:t>kegiatan</a:t>
            </a:r>
            <a:r>
              <a:rPr lang="en-US" sz="2400" dirty="0" smtClean="0"/>
              <a:t> yang </a:t>
            </a:r>
            <a:r>
              <a:rPr lang="en-US" sz="2400" dirty="0" err="1" smtClean="0"/>
              <a:t>dapat</a:t>
            </a:r>
            <a:r>
              <a:rPr lang="en-US" sz="2400" dirty="0" smtClean="0"/>
              <a:t> </a:t>
            </a:r>
            <a:r>
              <a:rPr lang="en-US" sz="2400" dirty="0" err="1" smtClean="0"/>
              <a:t>dirasakan</a:t>
            </a:r>
            <a:r>
              <a:rPr lang="en-US" sz="2400" dirty="0" smtClean="0"/>
              <a:t> </a:t>
            </a:r>
            <a:r>
              <a:rPr lang="en-US" sz="2400" dirty="0" err="1" smtClean="0"/>
              <a:t>manfaatnya</a:t>
            </a:r>
            <a:r>
              <a:rPr lang="en-US" sz="2400" dirty="0" smtClean="0"/>
              <a:t> </a:t>
            </a:r>
            <a:r>
              <a:rPr lang="en-US" sz="2400" dirty="0" err="1" smtClean="0"/>
              <a:t>oleh</a:t>
            </a:r>
            <a:r>
              <a:rPr lang="en-US" sz="2400" dirty="0" smtClean="0"/>
              <a:t> </a:t>
            </a:r>
            <a:r>
              <a:rPr lang="en-US" sz="2400" dirty="0" err="1" smtClean="0"/>
              <a:t>masyarakat</a:t>
            </a:r>
            <a:endParaRPr lang="en-US" sz="2400" dirty="0" smtClean="0"/>
          </a:p>
          <a:p>
            <a:pPr marL="457200" indent="-457200">
              <a:buAutoNum type="alphaLcPeriod"/>
            </a:pPr>
            <a:r>
              <a:rPr lang="en-US" sz="2400" dirty="0" err="1" smtClean="0"/>
              <a:t>Libatkan</a:t>
            </a:r>
            <a:r>
              <a:rPr lang="en-US" sz="2400" dirty="0" smtClean="0"/>
              <a:t> </a:t>
            </a:r>
            <a:r>
              <a:rPr lang="en-US" sz="2400" dirty="0" err="1" smtClean="0"/>
              <a:t>peran</a:t>
            </a:r>
            <a:r>
              <a:rPr lang="en-US" sz="2400" dirty="0" smtClean="0"/>
              <a:t> </a:t>
            </a:r>
            <a:r>
              <a:rPr lang="en-US" sz="2400" dirty="0" err="1" smtClean="0"/>
              <a:t>serta</a:t>
            </a:r>
            <a:r>
              <a:rPr lang="en-US" sz="2400" dirty="0" smtClean="0"/>
              <a:t> </a:t>
            </a:r>
            <a:r>
              <a:rPr lang="en-US" sz="2400" dirty="0" err="1" smtClean="0"/>
              <a:t>masyarakat</a:t>
            </a:r>
            <a:r>
              <a:rPr lang="en-US" sz="2400" dirty="0" smtClean="0"/>
              <a:t> </a:t>
            </a:r>
            <a:r>
              <a:rPr lang="en-US" sz="2400" dirty="0" err="1" smtClean="0"/>
              <a:t>secara</a:t>
            </a:r>
            <a:r>
              <a:rPr lang="en-US" sz="2400" dirty="0" smtClean="0"/>
              <a:t> </a:t>
            </a:r>
            <a:r>
              <a:rPr lang="en-US" sz="2400" dirty="0" err="1" smtClean="0"/>
              <a:t>aktif</a:t>
            </a:r>
            <a:r>
              <a:rPr lang="en-US" sz="2400" dirty="0" smtClean="0"/>
              <a:t> </a:t>
            </a:r>
            <a:r>
              <a:rPr lang="en-US" sz="2400" dirty="0" err="1" smtClean="0"/>
              <a:t>untuk</a:t>
            </a:r>
            <a:r>
              <a:rPr lang="en-US" sz="2400" dirty="0" smtClean="0"/>
              <a:t> </a:t>
            </a:r>
            <a:r>
              <a:rPr lang="en-US" sz="2400" dirty="0" err="1" smtClean="0"/>
              <a:t>menyelesaiakan</a:t>
            </a:r>
            <a:r>
              <a:rPr lang="en-US" sz="2400" dirty="0" smtClean="0"/>
              <a:t> </a:t>
            </a:r>
            <a:r>
              <a:rPr lang="en-US" sz="2400" dirty="0" err="1" smtClean="0"/>
              <a:t>masalah</a:t>
            </a:r>
            <a:r>
              <a:rPr lang="en-US" sz="2400" dirty="0" smtClean="0"/>
              <a:t> yang </a:t>
            </a:r>
            <a:r>
              <a:rPr lang="en-US" sz="2400" dirty="0" err="1" smtClean="0"/>
              <a:t>dihadapi</a:t>
            </a:r>
            <a:endParaRPr lang="en-US" sz="2400" dirty="0" smtClean="0"/>
          </a:p>
          <a:p>
            <a:pPr marL="457200" indent="-457200">
              <a:buAutoNum type="alphaLcPeriod"/>
            </a:pPr>
            <a:r>
              <a:rPr lang="en-US" sz="2400" dirty="0" err="1" smtClean="0"/>
              <a:t>Bangkitkan</a:t>
            </a:r>
            <a:r>
              <a:rPr lang="en-US" sz="2400" dirty="0" smtClean="0"/>
              <a:t> rasa </a:t>
            </a:r>
            <a:r>
              <a:rPr lang="en-US" sz="2400" dirty="0" err="1" smtClean="0"/>
              <a:t>percaya</a:t>
            </a:r>
            <a:r>
              <a:rPr lang="en-US" sz="2400" dirty="0" smtClean="0"/>
              <a:t> </a:t>
            </a:r>
            <a:r>
              <a:rPr lang="en-US" sz="2400" dirty="0" err="1" smtClean="0"/>
              <a:t>diri</a:t>
            </a:r>
            <a:r>
              <a:rPr lang="en-US" sz="2400" dirty="0" smtClean="0"/>
              <a:t> </a:t>
            </a:r>
            <a:r>
              <a:rPr lang="en-US" sz="2400" dirty="0" err="1" smtClean="0"/>
              <a:t>bahwa</a:t>
            </a:r>
            <a:r>
              <a:rPr lang="en-US" sz="2400" dirty="0" smtClean="0"/>
              <a:t> </a:t>
            </a:r>
            <a:r>
              <a:rPr lang="en-US" sz="2400" dirty="0" err="1" smtClean="0"/>
              <a:t>masyarakat</a:t>
            </a:r>
            <a:r>
              <a:rPr lang="en-US" sz="2400" dirty="0" smtClean="0"/>
              <a:t> </a:t>
            </a:r>
            <a:r>
              <a:rPr lang="en-US" sz="2400" dirty="0" err="1" smtClean="0"/>
              <a:t>mampu</a:t>
            </a:r>
            <a:r>
              <a:rPr lang="en-US" sz="2400" dirty="0" smtClean="0"/>
              <a:t> </a:t>
            </a:r>
            <a:r>
              <a:rPr lang="en-US" sz="2400" dirty="0" err="1" smtClean="0"/>
              <a:t>menyelesaikan</a:t>
            </a:r>
            <a:r>
              <a:rPr lang="en-US" sz="2400" dirty="0" smtClean="0"/>
              <a:t> </a:t>
            </a:r>
            <a:r>
              <a:rPr lang="en-US" sz="2400" dirty="0" err="1" smtClean="0"/>
              <a:t>masalah</a:t>
            </a:r>
            <a:r>
              <a:rPr lang="en-US" sz="2400" dirty="0" smtClean="0"/>
              <a:t> yang </a:t>
            </a:r>
            <a:r>
              <a:rPr lang="en-US" sz="2400" dirty="0" err="1" smtClean="0"/>
              <a:t>dihadapi</a:t>
            </a:r>
            <a:endParaRPr lang="en-US" sz="2400" dirty="0" smtClean="0"/>
          </a:p>
          <a:p>
            <a:pPr marL="457200" indent="-457200">
              <a:buAutoNum type="alphaLcPeriod"/>
            </a:pP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a:bodyPr>
          <a:lstStyle/>
          <a:p>
            <a:pPr algn="l"/>
            <a:r>
              <a:rPr lang="en-US" sz="2800" dirty="0" smtClean="0"/>
              <a:t>3.  </a:t>
            </a:r>
            <a:r>
              <a:rPr lang="en-US" sz="2800" dirty="0" err="1" smtClean="0"/>
              <a:t>Tahap</a:t>
            </a:r>
            <a:r>
              <a:rPr lang="en-US" sz="2800" dirty="0" smtClean="0"/>
              <a:t> </a:t>
            </a:r>
            <a:r>
              <a:rPr lang="en-US" sz="2800" dirty="0" err="1" smtClean="0"/>
              <a:t>Evaluasi</a:t>
            </a:r>
            <a:r>
              <a:rPr lang="en-US" sz="2800" dirty="0" smtClean="0"/>
              <a:t>, </a:t>
            </a:r>
            <a:r>
              <a:rPr lang="en-US" sz="2800" dirty="0" err="1" smtClean="0"/>
              <a:t>dilaksanakan</a:t>
            </a:r>
            <a:r>
              <a:rPr lang="en-US" sz="2800" dirty="0" smtClean="0"/>
              <a:t> minimal 3 kali</a:t>
            </a:r>
            <a:br>
              <a:rPr lang="en-US" sz="2800" dirty="0" smtClean="0"/>
            </a:br>
            <a:r>
              <a:rPr lang="en-US" sz="2800" dirty="0" smtClean="0"/>
              <a:t>a.  </a:t>
            </a:r>
            <a:r>
              <a:rPr lang="en-US" sz="2800" dirty="0" err="1" smtClean="0"/>
              <a:t>Kegiatan</a:t>
            </a:r>
            <a:r>
              <a:rPr lang="en-US" sz="2800" dirty="0" smtClean="0"/>
              <a:t> </a:t>
            </a:r>
            <a:r>
              <a:rPr lang="en-US" sz="2800" dirty="0" err="1" smtClean="0"/>
              <a:t>berlangsung</a:t>
            </a:r>
            <a:r>
              <a:rPr lang="en-US" sz="2800" dirty="0" smtClean="0"/>
              <a:t/>
            </a:r>
            <a:br>
              <a:rPr lang="en-US" sz="2800" dirty="0" smtClean="0"/>
            </a:br>
            <a:r>
              <a:rPr lang="en-US" sz="2800" dirty="0" smtClean="0"/>
              <a:t>b.  </a:t>
            </a:r>
            <a:r>
              <a:rPr lang="en-US" sz="2800" dirty="0" err="1" smtClean="0"/>
              <a:t>Setengah</a:t>
            </a:r>
            <a:r>
              <a:rPr lang="en-US" sz="2800" dirty="0" smtClean="0"/>
              <a:t> </a:t>
            </a:r>
            <a:r>
              <a:rPr lang="en-US" sz="2800" dirty="0" err="1" smtClean="0"/>
              <a:t>perjalanan</a:t>
            </a:r>
            <a:r>
              <a:rPr lang="en-US" sz="2800" dirty="0" smtClean="0"/>
              <a:t> program</a:t>
            </a:r>
            <a:br>
              <a:rPr lang="en-US" sz="2800" dirty="0" smtClean="0"/>
            </a:br>
            <a:r>
              <a:rPr lang="en-US" sz="2800" dirty="0" smtClean="0"/>
              <a:t>c.   </a:t>
            </a:r>
            <a:r>
              <a:rPr lang="en-US" sz="2800" dirty="0" err="1" smtClean="0"/>
              <a:t>Kegiatan</a:t>
            </a:r>
            <a:r>
              <a:rPr lang="en-US" sz="2800" dirty="0" smtClean="0"/>
              <a:t> </a:t>
            </a:r>
            <a:r>
              <a:rPr lang="en-US" sz="2800" dirty="0" err="1" smtClean="0"/>
              <a:t>berakhir</a:t>
            </a:r>
            <a:r>
              <a:rPr lang="en-US" sz="2800" dirty="0" smtClean="0"/>
              <a:t/>
            </a:r>
            <a:br>
              <a:rPr lang="en-US" sz="2800" dirty="0" smtClean="0"/>
            </a:br>
            <a:r>
              <a:rPr lang="en-US" sz="2800" dirty="0" smtClean="0"/>
              <a:t>4. </a:t>
            </a:r>
            <a:r>
              <a:rPr lang="en-US" sz="2800" dirty="0" err="1" smtClean="0"/>
              <a:t>Tahap</a:t>
            </a:r>
            <a:r>
              <a:rPr lang="en-US" sz="2800" dirty="0" smtClean="0"/>
              <a:t> </a:t>
            </a:r>
            <a:r>
              <a:rPr lang="en-US" sz="2800" dirty="0" err="1" smtClean="0"/>
              <a:t>Perluasan</a:t>
            </a:r>
            <a:r>
              <a:rPr lang="en-US" sz="2800" dirty="0" smtClean="0"/>
              <a:t/>
            </a:r>
            <a:br>
              <a:rPr lang="en-US" sz="2800" dirty="0" smtClean="0"/>
            </a:br>
            <a:r>
              <a:rPr lang="en-US" sz="2800" dirty="0" smtClean="0"/>
              <a:t>a.  </a:t>
            </a:r>
            <a:r>
              <a:rPr lang="en-US" sz="2800" dirty="0" err="1" smtClean="0"/>
              <a:t>Secara</a:t>
            </a:r>
            <a:r>
              <a:rPr lang="en-US" sz="2800" dirty="0" smtClean="0"/>
              <a:t> </a:t>
            </a:r>
            <a:r>
              <a:rPr lang="en-US" sz="2800" dirty="0" err="1" smtClean="0"/>
              <a:t>kualitatif</a:t>
            </a:r>
            <a:r>
              <a:rPr lang="en-US" sz="2800" dirty="0" smtClean="0"/>
              <a:t>, </a:t>
            </a:r>
            <a:r>
              <a:rPr lang="en-US" sz="2800" dirty="0" err="1" smtClean="0"/>
              <a:t>meningkatkan</a:t>
            </a:r>
            <a:r>
              <a:rPr lang="en-US" sz="2800" dirty="0" smtClean="0"/>
              <a:t> </a:t>
            </a:r>
            <a:r>
              <a:rPr lang="en-US" sz="2800" dirty="0" err="1" smtClean="0"/>
              <a:t>mutu</a:t>
            </a:r>
            <a:r>
              <a:rPr lang="en-US" sz="2800" dirty="0" smtClean="0"/>
              <a:t> </a:t>
            </a:r>
            <a:r>
              <a:rPr lang="en-US" sz="2800" dirty="0" err="1" smtClean="0"/>
              <a:t>kegiatan</a:t>
            </a:r>
            <a:r>
              <a:rPr lang="en-US" sz="2800" dirty="0" smtClean="0"/>
              <a:t> yang </a:t>
            </a:r>
            <a:r>
              <a:rPr lang="en-US" sz="2800" dirty="0" err="1" smtClean="0"/>
              <a:t>telah</a:t>
            </a:r>
            <a:r>
              <a:rPr lang="en-US" sz="2800" dirty="0" smtClean="0"/>
              <a:t> </a:t>
            </a:r>
            <a:br>
              <a:rPr lang="en-US" sz="2800" dirty="0" smtClean="0"/>
            </a:br>
            <a:r>
              <a:rPr lang="en-US" sz="2800" dirty="0" smtClean="0"/>
              <a:t>     </a:t>
            </a:r>
            <a:r>
              <a:rPr lang="en-US" sz="2800" dirty="0" err="1" smtClean="0"/>
              <a:t>dilaksanakan</a:t>
            </a:r>
            <a:r>
              <a:rPr lang="en-US" sz="2800" dirty="0" smtClean="0"/>
              <a:t> </a:t>
            </a:r>
            <a:r>
              <a:rPr lang="en-US" sz="2800" dirty="0" err="1" smtClean="0"/>
              <a:t>sehingga</a:t>
            </a:r>
            <a:r>
              <a:rPr lang="en-US" sz="2800" dirty="0" smtClean="0"/>
              <a:t> </a:t>
            </a:r>
            <a:r>
              <a:rPr lang="en-US" sz="2800" dirty="0" err="1" smtClean="0"/>
              <a:t>dapat</a:t>
            </a:r>
            <a:r>
              <a:rPr lang="en-US" sz="2800" dirty="0" smtClean="0"/>
              <a:t> </a:t>
            </a:r>
            <a:r>
              <a:rPr lang="en-US" sz="2800" dirty="0" err="1" smtClean="0"/>
              <a:t>meningkatkan</a:t>
            </a:r>
            <a:r>
              <a:rPr lang="en-US" sz="2800" dirty="0" smtClean="0"/>
              <a:t> </a:t>
            </a:r>
            <a:r>
              <a:rPr lang="en-US" sz="2800" dirty="0" err="1" smtClean="0"/>
              <a:t>kepuasan</a:t>
            </a:r>
            <a:r>
              <a:rPr lang="en-US" sz="2800" dirty="0" smtClean="0"/>
              <a:t> </a:t>
            </a:r>
            <a:r>
              <a:rPr lang="en-US" sz="2800" dirty="0" err="1" smtClean="0"/>
              <a:t>dari</a:t>
            </a:r>
            <a:r>
              <a:rPr lang="en-US" sz="2800" dirty="0" smtClean="0"/>
              <a:t> </a:t>
            </a:r>
            <a:br>
              <a:rPr lang="en-US" sz="2800" dirty="0" smtClean="0"/>
            </a:br>
            <a:r>
              <a:rPr lang="en-US" sz="2800" dirty="0" smtClean="0"/>
              <a:t>     </a:t>
            </a:r>
            <a:r>
              <a:rPr lang="en-US" sz="2800" dirty="0" err="1" smtClean="0"/>
              <a:t>masyarakat</a:t>
            </a:r>
            <a:r>
              <a:rPr lang="en-US" sz="2800" dirty="0" smtClean="0"/>
              <a:t> yang </a:t>
            </a:r>
            <a:r>
              <a:rPr lang="en-US" sz="2800" dirty="0" err="1" smtClean="0"/>
              <a:t>dilayani</a:t>
            </a:r>
            <a:r>
              <a:rPr lang="en-US" sz="2800" dirty="0" smtClean="0"/>
              <a:t/>
            </a:r>
            <a:br>
              <a:rPr lang="en-US" sz="2800" dirty="0" smtClean="0"/>
            </a:br>
            <a:r>
              <a:rPr lang="en-US" sz="2800" dirty="0" smtClean="0"/>
              <a:t>b. </a:t>
            </a:r>
            <a:r>
              <a:rPr lang="en-US" sz="2800" dirty="0" err="1" smtClean="0"/>
              <a:t>Secara</a:t>
            </a:r>
            <a:r>
              <a:rPr lang="en-US" sz="2800" dirty="0" smtClean="0"/>
              <a:t> </a:t>
            </a:r>
            <a:r>
              <a:rPr lang="en-US" sz="2800" dirty="0" err="1" smtClean="0"/>
              <a:t>kuantitatif</a:t>
            </a:r>
            <a:r>
              <a:rPr lang="en-US" sz="2800" dirty="0" smtClean="0"/>
              <a:t/>
            </a:r>
            <a:br>
              <a:rPr lang="en-US" sz="2800" dirty="0" smtClean="0"/>
            </a:br>
            <a:r>
              <a:rPr lang="en-US" sz="2800" dirty="0" smtClean="0"/>
              <a:t>    </a:t>
            </a:r>
            <a:r>
              <a:rPr lang="en-US" sz="2800" dirty="0" err="1" smtClean="0"/>
              <a:t>Perluasan</a:t>
            </a: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menambah</a:t>
            </a:r>
            <a:r>
              <a:rPr lang="en-US" sz="2800" dirty="0" smtClean="0"/>
              <a:t> </a:t>
            </a:r>
            <a:r>
              <a:rPr lang="en-US" sz="2800" dirty="0" err="1" smtClean="0"/>
              <a:t>kegiatan</a:t>
            </a:r>
            <a:r>
              <a:rPr lang="en-US" sz="2800" dirty="0" smtClean="0"/>
              <a:t>/</a:t>
            </a:r>
            <a:r>
              <a:rPr lang="en-US" sz="2800" dirty="0" err="1" smtClean="0"/>
              <a:t>deversivikasi</a:t>
            </a:r>
            <a:r>
              <a:rPr lang="en-US" sz="2800" dirty="0" smtClean="0"/>
              <a:t>  </a:t>
            </a:r>
            <a:br>
              <a:rPr lang="en-US" sz="2800" dirty="0" smtClean="0"/>
            </a:br>
            <a:r>
              <a:rPr lang="en-US" sz="2800" dirty="0" smtClean="0"/>
              <a:t>    </a:t>
            </a:r>
            <a:r>
              <a:rPr lang="en-US" sz="2800" dirty="0" err="1" smtClean="0"/>
              <a:t>baik</a:t>
            </a:r>
            <a:r>
              <a:rPr lang="en-US" sz="2800" dirty="0" smtClean="0"/>
              <a:t> horizontal, diagonal </a:t>
            </a:r>
            <a:r>
              <a:rPr lang="en-US" sz="2800" dirty="0" err="1" smtClean="0"/>
              <a:t>dan</a:t>
            </a:r>
            <a:r>
              <a:rPr lang="en-US" sz="2800" dirty="0" smtClean="0"/>
              <a:t> </a:t>
            </a:r>
            <a:r>
              <a:rPr lang="en-US" sz="2800" dirty="0" err="1" smtClean="0"/>
              <a:t>vertikal</a:t>
            </a:r>
            <a:r>
              <a:rPr lang="en-US" sz="2800" dirty="0" smtClean="0"/>
              <a:t> </a:t>
            </a:r>
            <a:r>
              <a:rPr lang="en-US" sz="2800" dirty="0" err="1" smtClean="0"/>
              <a:t>dengan</a:t>
            </a:r>
            <a:r>
              <a:rPr lang="en-US" sz="2800" dirty="0" smtClean="0"/>
              <a:t> </a:t>
            </a:r>
            <a:r>
              <a:rPr lang="en-US" sz="2800" dirty="0" err="1" smtClean="0"/>
              <a:t>koridor</a:t>
            </a:r>
            <a:r>
              <a:rPr lang="en-US" sz="2800" dirty="0" smtClean="0"/>
              <a:t> </a:t>
            </a:r>
            <a:r>
              <a:rPr lang="en-US" sz="2800" dirty="0" err="1" smtClean="0"/>
              <a:t>pada</a:t>
            </a:r>
            <a:r>
              <a:rPr lang="en-US" sz="2800" dirty="0" smtClean="0"/>
              <a:t> </a:t>
            </a:r>
            <a:br>
              <a:rPr lang="en-US" sz="2800" dirty="0" smtClean="0"/>
            </a:br>
            <a:r>
              <a:rPr lang="en-US" sz="2800" dirty="0" smtClean="0"/>
              <a:t>    </a:t>
            </a:r>
            <a:r>
              <a:rPr lang="en-US" sz="2800" dirty="0" err="1" smtClean="0"/>
              <a:t>kebutuhan</a:t>
            </a:r>
            <a:r>
              <a:rPr lang="en-US" sz="2800" dirty="0" smtClean="0"/>
              <a:t> </a:t>
            </a:r>
            <a:r>
              <a:rPr lang="en-US" sz="2800" dirty="0" err="1" smtClean="0"/>
              <a:t>masyarakat</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pPr algn="l"/>
            <a:r>
              <a:rPr lang="en-US" sz="2800" dirty="0" smtClean="0"/>
              <a:t>F. </a:t>
            </a:r>
            <a:r>
              <a:rPr lang="en-US" sz="2800" dirty="0" err="1" smtClean="0"/>
              <a:t>Prinsip-prinsip</a:t>
            </a:r>
            <a:r>
              <a:rPr lang="en-US" sz="2800" dirty="0" smtClean="0"/>
              <a:t>, </a:t>
            </a:r>
            <a:r>
              <a:rPr lang="en-US" sz="2800" dirty="0" err="1" smtClean="0"/>
              <a:t>Bentuk</a:t>
            </a:r>
            <a:r>
              <a:rPr lang="en-US" sz="2800" dirty="0" smtClean="0"/>
              <a:t> </a:t>
            </a:r>
            <a:r>
              <a:rPr lang="en-US" sz="2800" dirty="0" err="1" smtClean="0"/>
              <a:t>dan</a:t>
            </a:r>
            <a:r>
              <a:rPr lang="en-US" sz="2800" dirty="0" smtClean="0"/>
              <a:t> </a:t>
            </a:r>
            <a:r>
              <a:rPr lang="en-US" sz="2800" dirty="0" err="1" smtClean="0"/>
              <a:t>Persyaratan</a:t>
            </a:r>
            <a:r>
              <a:rPr lang="en-US" sz="2800" dirty="0" smtClean="0"/>
              <a:t> </a:t>
            </a:r>
            <a:r>
              <a:rPr lang="en-US" sz="2800" dirty="0" err="1" smtClean="0"/>
              <a:t>Petugas</a:t>
            </a:r>
            <a:r>
              <a:rPr lang="en-US" sz="2800" dirty="0" smtClean="0"/>
              <a:t>  </a:t>
            </a:r>
            <a:br>
              <a:rPr lang="en-US" sz="2800" dirty="0" smtClean="0"/>
            </a:br>
            <a:r>
              <a:rPr lang="en-US" sz="2800" dirty="0" smtClean="0"/>
              <a:t>    </a:t>
            </a:r>
            <a:r>
              <a:rPr lang="en-US" sz="2800" dirty="0" err="1" smtClean="0"/>
              <a:t>Pengorganisasian</a:t>
            </a:r>
            <a:r>
              <a:rPr lang="en-US" sz="2800" dirty="0" smtClean="0"/>
              <a:t> </a:t>
            </a:r>
            <a:r>
              <a:rPr lang="en-US" sz="2800" dirty="0" err="1" smtClean="0"/>
              <a:t>masyarakat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762000"/>
            <a:ext cx="9144000" cy="6096000"/>
          </a:xfrm>
        </p:spPr>
        <p:txBody>
          <a:bodyPr>
            <a:normAutofit/>
          </a:bodyPr>
          <a:lstStyle/>
          <a:p>
            <a:pPr marL="457200" indent="-457200">
              <a:buFont typeface="+mj-lt"/>
              <a:buAutoNum type="arabicPeriod"/>
            </a:pPr>
            <a:r>
              <a:rPr lang="en-US" sz="2400" dirty="0" err="1" smtClean="0"/>
              <a:t>Prinsip</a:t>
            </a:r>
            <a:r>
              <a:rPr lang="en-US" sz="2400" dirty="0" smtClean="0"/>
              <a:t> </a:t>
            </a:r>
            <a:r>
              <a:rPr lang="en-US" sz="2400" dirty="0" err="1" smtClean="0"/>
              <a:t>Pengorganisasian</a:t>
            </a:r>
            <a:r>
              <a:rPr lang="en-US" sz="2400" dirty="0" smtClean="0"/>
              <a:t> </a:t>
            </a:r>
            <a:r>
              <a:rPr lang="en-US" sz="2400" dirty="0" err="1" smtClean="0"/>
              <a:t>Masyarakat</a:t>
            </a:r>
            <a:endParaRPr lang="en-US" sz="2400" dirty="0" smtClean="0"/>
          </a:p>
          <a:p>
            <a:pPr marL="457200" indent="-457200">
              <a:buNone/>
            </a:pPr>
            <a:r>
              <a:rPr lang="en-US" sz="2400" dirty="0" smtClean="0"/>
              <a:t>       a. Program </a:t>
            </a:r>
            <a:r>
              <a:rPr lang="en-US" sz="2400" dirty="0" err="1" smtClean="0"/>
              <a:t>ditentukan</a:t>
            </a:r>
            <a:r>
              <a:rPr lang="en-US" sz="2400" dirty="0" smtClean="0"/>
              <a:t> </a:t>
            </a:r>
            <a:r>
              <a:rPr lang="en-US" sz="2400" dirty="0" err="1" smtClean="0"/>
              <a:t>oleh</a:t>
            </a:r>
            <a:r>
              <a:rPr lang="en-US" sz="2400" dirty="0" smtClean="0"/>
              <a:t> </a:t>
            </a:r>
            <a:r>
              <a:rPr lang="en-US" sz="2400" dirty="0" err="1" smtClean="0"/>
              <a:t>dan</a:t>
            </a:r>
            <a:r>
              <a:rPr lang="en-US" sz="2400" dirty="0" smtClean="0"/>
              <a:t> </a:t>
            </a:r>
            <a:r>
              <a:rPr lang="en-US" sz="2400" dirty="0" err="1" smtClean="0"/>
              <a:t>bersama</a:t>
            </a:r>
            <a:r>
              <a:rPr lang="en-US" sz="2400" dirty="0" smtClean="0"/>
              <a:t> </a:t>
            </a:r>
            <a:r>
              <a:rPr lang="en-US" sz="2400" dirty="0" err="1" smtClean="0"/>
              <a:t>masyarakat</a:t>
            </a:r>
            <a:endParaRPr lang="en-US" sz="2400" dirty="0" smtClean="0"/>
          </a:p>
          <a:p>
            <a:pPr marL="457200" indent="-457200">
              <a:buNone/>
            </a:pPr>
            <a:r>
              <a:rPr lang="en-US" sz="2400" dirty="0" smtClean="0"/>
              <a:t>	b. Program </a:t>
            </a:r>
            <a:r>
              <a:rPr lang="en-US" sz="2400" dirty="0" err="1" smtClean="0"/>
              <a:t>disesuaikan</a:t>
            </a:r>
            <a:r>
              <a:rPr lang="en-US" sz="2400" dirty="0" smtClean="0"/>
              <a:t> </a:t>
            </a:r>
            <a:r>
              <a:rPr lang="en-US" sz="2400" dirty="0" err="1" smtClean="0"/>
              <a:t>dengan</a:t>
            </a:r>
            <a:r>
              <a:rPr lang="en-US" sz="2400" dirty="0" smtClean="0"/>
              <a:t> </a:t>
            </a:r>
            <a:r>
              <a:rPr lang="en-US" sz="2400" dirty="0" err="1" smtClean="0"/>
              <a:t>kemampuan</a:t>
            </a:r>
            <a:r>
              <a:rPr lang="en-US" sz="2400" dirty="0" smtClean="0"/>
              <a:t> </a:t>
            </a:r>
            <a:r>
              <a:rPr lang="en-US" sz="2400" dirty="0" err="1" smtClean="0"/>
              <a:t>masyarakat</a:t>
            </a:r>
            <a:endParaRPr lang="en-US" sz="2400" dirty="0" smtClean="0"/>
          </a:p>
          <a:p>
            <a:pPr marL="457200" indent="-457200">
              <a:buNone/>
            </a:pPr>
            <a:r>
              <a:rPr lang="en-US" sz="2400" dirty="0" smtClean="0"/>
              <a:t>	c. </a:t>
            </a:r>
            <a:r>
              <a:rPr lang="en-US" sz="2400" dirty="0" err="1" smtClean="0"/>
              <a:t>Harus</a:t>
            </a:r>
            <a:r>
              <a:rPr lang="en-US" sz="2400" dirty="0" smtClean="0"/>
              <a:t> </a:t>
            </a:r>
            <a:r>
              <a:rPr lang="en-US" sz="2400" dirty="0" err="1" smtClean="0"/>
              <a:t>ada</a:t>
            </a:r>
            <a:r>
              <a:rPr lang="en-US" sz="2400" dirty="0" smtClean="0"/>
              <a:t> </a:t>
            </a:r>
            <a:r>
              <a:rPr lang="en-US" sz="2400" dirty="0" err="1" smtClean="0"/>
              <a:t>nahkoda</a:t>
            </a:r>
            <a:r>
              <a:rPr lang="en-US" sz="2400" dirty="0" smtClean="0"/>
              <a:t>/</a:t>
            </a:r>
            <a:r>
              <a:rPr lang="en-US" sz="2400" dirty="0" err="1" smtClean="0"/>
              <a:t>pengawal</a:t>
            </a:r>
            <a:r>
              <a:rPr lang="en-US" sz="2400" dirty="0" smtClean="0"/>
              <a:t> yang </a:t>
            </a:r>
            <a:r>
              <a:rPr lang="en-US" sz="2400" dirty="0" err="1" smtClean="0"/>
              <a:t>mampu</a:t>
            </a:r>
            <a:r>
              <a:rPr lang="en-US" sz="2400" dirty="0" smtClean="0"/>
              <a:t> </a:t>
            </a:r>
            <a:r>
              <a:rPr lang="en-US" sz="2400" dirty="0" err="1" smtClean="0"/>
              <a:t>membimbing</a:t>
            </a:r>
            <a:r>
              <a:rPr lang="en-US" sz="2400" dirty="0" smtClean="0"/>
              <a:t>,  </a:t>
            </a:r>
          </a:p>
          <a:p>
            <a:pPr marL="457200" indent="-457200">
              <a:buNone/>
            </a:pPr>
            <a:r>
              <a:rPr lang="en-US" sz="2400" dirty="0" smtClean="0"/>
              <a:t>           </a:t>
            </a:r>
            <a:r>
              <a:rPr lang="en-US" sz="2400" dirty="0" err="1" smtClean="0"/>
              <a:t>mendorong</a:t>
            </a:r>
            <a:r>
              <a:rPr lang="en-US" sz="2400" dirty="0" smtClean="0"/>
              <a:t> </a:t>
            </a:r>
            <a:r>
              <a:rPr lang="en-US" sz="2400" dirty="0" err="1" smtClean="0"/>
              <a:t>berfungsi</a:t>
            </a:r>
            <a:r>
              <a:rPr lang="en-US" sz="2400" dirty="0" smtClean="0"/>
              <a:t> </a:t>
            </a:r>
            <a:r>
              <a:rPr lang="en-US" sz="2400" dirty="0" err="1" smtClean="0"/>
              <a:t>sebagai</a:t>
            </a:r>
            <a:r>
              <a:rPr lang="en-US" sz="2400" dirty="0" smtClean="0"/>
              <a:t> </a:t>
            </a:r>
            <a:r>
              <a:rPr lang="en-US" sz="2400" dirty="0" err="1" smtClean="0"/>
              <a:t>fasilitator</a:t>
            </a:r>
            <a:endParaRPr lang="en-US" sz="2400" dirty="0" smtClean="0"/>
          </a:p>
          <a:p>
            <a:pPr marL="457200" indent="-457200">
              <a:buAutoNum type="arabicPeriod" startAt="2"/>
            </a:pPr>
            <a:r>
              <a:rPr lang="en-US" sz="2400" dirty="0" err="1" smtClean="0"/>
              <a:t>Bentuk-bentuk</a:t>
            </a:r>
            <a:r>
              <a:rPr lang="en-US" sz="2400" dirty="0" smtClean="0"/>
              <a:t> Program </a:t>
            </a:r>
            <a:r>
              <a:rPr lang="en-US" sz="2400" dirty="0" err="1" smtClean="0"/>
              <a:t>Pengembangn</a:t>
            </a:r>
            <a:r>
              <a:rPr lang="en-US" sz="2400" dirty="0" smtClean="0"/>
              <a:t> </a:t>
            </a:r>
            <a:r>
              <a:rPr lang="en-US" sz="2400" dirty="0" err="1" smtClean="0"/>
              <a:t>Masyarakat</a:t>
            </a:r>
            <a:endParaRPr lang="en-US" sz="2400" dirty="0" smtClean="0"/>
          </a:p>
          <a:p>
            <a:pPr marL="457200" indent="-457200">
              <a:buNone/>
            </a:pPr>
            <a:r>
              <a:rPr lang="en-US" sz="2400" dirty="0" smtClean="0"/>
              <a:t>	a. Program integrative</a:t>
            </a:r>
          </a:p>
          <a:p>
            <a:pPr marL="457200" indent="-457200">
              <a:buNone/>
            </a:pPr>
            <a:r>
              <a:rPr lang="en-US" sz="2400" dirty="0" smtClean="0"/>
              <a:t>	b. Program </a:t>
            </a:r>
            <a:r>
              <a:rPr lang="en-US" sz="2400" dirty="0" err="1" smtClean="0"/>
              <a:t>adaptif</a:t>
            </a:r>
            <a:endParaRPr lang="en-US" sz="2400" dirty="0" smtClean="0"/>
          </a:p>
          <a:p>
            <a:pPr marL="457200" indent="-457200">
              <a:buNone/>
            </a:pPr>
            <a:r>
              <a:rPr lang="en-US" sz="2400" dirty="0" smtClean="0"/>
              <a:t>	c.  Program </a:t>
            </a:r>
            <a:r>
              <a:rPr lang="en-US" sz="2400" dirty="0" err="1" smtClean="0"/>
              <a:t>proyek</a:t>
            </a:r>
            <a:r>
              <a:rPr lang="en-US" sz="2400" dirty="0" smtClean="0"/>
              <a:t> </a:t>
            </a:r>
            <a:r>
              <a:rPr lang="en-US" sz="2400" dirty="0" err="1" smtClean="0"/>
              <a:t>topdown</a:t>
            </a:r>
            <a:endParaRPr lang="en-US" sz="2400" dirty="0" smtClean="0"/>
          </a:p>
          <a:p>
            <a:pPr marL="457200" indent="-457200">
              <a:buAutoNum type="arabicPeriod" startAt="3"/>
            </a:pPr>
            <a:r>
              <a:rPr lang="en-US" sz="2400" dirty="0" err="1" smtClean="0"/>
              <a:t>Persyaratan</a:t>
            </a:r>
            <a:r>
              <a:rPr lang="en-US" sz="2400" dirty="0" smtClean="0"/>
              <a:t> </a:t>
            </a:r>
            <a:r>
              <a:rPr lang="en-US" sz="2400" dirty="0" err="1" smtClean="0"/>
              <a:t>Petugas</a:t>
            </a:r>
            <a:r>
              <a:rPr lang="en-US" sz="2400" dirty="0" smtClean="0"/>
              <a:t> </a:t>
            </a:r>
            <a:r>
              <a:rPr lang="en-US" sz="2400" dirty="0" err="1" smtClean="0"/>
              <a:t>Pengorganisasian</a:t>
            </a:r>
            <a:r>
              <a:rPr lang="en-US" sz="2400" dirty="0" smtClean="0"/>
              <a:t> </a:t>
            </a:r>
            <a:r>
              <a:rPr lang="en-US" sz="2400" dirty="0" err="1" smtClean="0"/>
              <a:t>Masyarakat</a:t>
            </a:r>
            <a:endParaRPr lang="en-US" sz="2400" dirty="0" smtClean="0"/>
          </a:p>
          <a:p>
            <a:pPr marL="457200" indent="-457200">
              <a:buNone/>
            </a:pPr>
            <a:r>
              <a:rPr lang="en-US" sz="2400" dirty="0" smtClean="0"/>
              <a:t>	a.  </a:t>
            </a:r>
            <a:r>
              <a:rPr lang="en-US" sz="2400" dirty="0" err="1" smtClean="0"/>
              <a:t>Mampu</a:t>
            </a:r>
            <a:r>
              <a:rPr lang="en-US" sz="2400" dirty="0" smtClean="0"/>
              <a:t> </a:t>
            </a:r>
            <a:r>
              <a:rPr lang="en-US" sz="2400" dirty="0" err="1" smtClean="0"/>
              <a:t>menggunakan</a:t>
            </a:r>
            <a:r>
              <a:rPr lang="en-US" sz="2400" dirty="0" smtClean="0"/>
              <a:t> </a:t>
            </a:r>
            <a:r>
              <a:rPr lang="en-US" sz="2400" dirty="0" err="1" smtClean="0"/>
              <a:t>berbagai</a:t>
            </a:r>
            <a:r>
              <a:rPr lang="en-US" sz="2400" dirty="0" smtClean="0"/>
              <a:t> model </a:t>
            </a:r>
            <a:r>
              <a:rPr lang="en-US" sz="2400" dirty="0" err="1" smtClean="0"/>
              <a:t>pendekatan</a:t>
            </a:r>
            <a:r>
              <a:rPr lang="en-US" sz="2400" dirty="0" smtClean="0"/>
              <a:t> </a:t>
            </a:r>
            <a:r>
              <a:rPr lang="en-US" sz="2400" dirty="0" err="1" smtClean="0"/>
              <a:t>kepada</a:t>
            </a:r>
            <a:r>
              <a:rPr lang="en-US" sz="2400" dirty="0" smtClean="0"/>
              <a:t> </a:t>
            </a:r>
          </a:p>
          <a:p>
            <a:pPr marL="457200" indent="-457200">
              <a:buNone/>
            </a:pPr>
            <a:r>
              <a:rPr lang="en-US" sz="2400" dirty="0" smtClean="0"/>
              <a:t>            </a:t>
            </a:r>
            <a:r>
              <a:rPr lang="en-US" sz="2400" dirty="0" err="1" smtClean="0"/>
              <a:t>masyarakat</a:t>
            </a:r>
            <a:endParaRPr lang="en-US" sz="2400" dirty="0" smtClean="0"/>
          </a:p>
          <a:p>
            <a:pPr marL="457200" indent="-457200">
              <a:buNone/>
            </a:pPr>
            <a:r>
              <a:rPr lang="en-US" sz="2400" dirty="0" smtClean="0"/>
              <a:t>	b.  </a:t>
            </a:r>
            <a:r>
              <a:rPr lang="en-US" sz="2400" dirty="0" err="1" smtClean="0"/>
              <a:t>Mampu</a:t>
            </a:r>
            <a:r>
              <a:rPr lang="en-US" sz="2400" dirty="0" smtClean="0"/>
              <a:t>  </a:t>
            </a:r>
            <a:r>
              <a:rPr lang="en-US" sz="2400" dirty="0" err="1" smtClean="0"/>
              <a:t>mengajak</a:t>
            </a:r>
            <a:r>
              <a:rPr lang="en-US" sz="2400" dirty="0" smtClean="0"/>
              <a:t> </a:t>
            </a:r>
            <a:r>
              <a:rPr lang="en-US" sz="2400" dirty="0" err="1" smtClean="0"/>
              <a:t>masyarakat</a:t>
            </a:r>
            <a:r>
              <a:rPr lang="en-US" sz="2400" dirty="0" smtClean="0"/>
              <a:t> </a:t>
            </a:r>
            <a:r>
              <a:rPr lang="en-US" sz="2400" dirty="0" err="1" smtClean="0"/>
              <a:t>untuk</a:t>
            </a:r>
            <a:r>
              <a:rPr lang="en-US" sz="2400" dirty="0" smtClean="0"/>
              <a:t> </a:t>
            </a:r>
            <a:r>
              <a:rPr lang="en-US" sz="2400" dirty="0" err="1" smtClean="0"/>
              <a:t>bekerjasama</a:t>
            </a:r>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049962"/>
          </a:xfrm>
        </p:spPr>
        <p:txBody>
          <a:bodyPr>
            <a:normAutofit/>
          </a:bodyPr>
          <a:lstStyle/>
          <a:p>
            <a:pPr algn="l"/>
            <a:r>
              <a:rPr lang="en-US" sz="2800" dirty="0" smtClean="0"/>
              <a:t>c. </a:t>
            </a:r>
            <a:r>
              <a:rPr lang="en-US" sz="2800" dirty="0" err="1" smtClean="0"/>
              <a:t>Mengetahui</a:t>
            </a:r>
            <a:r>
              <a:rPr lang="en-US" sz="2800" dirty="0" smtClean="0"/>
              <a:t> </a:t>
            </a:r>
            <a:r>
              <a:rPr lang="en-US" sz="2800" dirty="0" err="1" smtClean="0"/>
              <a:t>peta</a:t>
            </a:r>
            <a:r>
              <a:rPr lang="en-US" sz="2800" dirty="0" smtClean="0"/>
              <a:t> </a:t>
            </a:r>
            <a:r>
              <a:rPr lang="en-US" sz="2800" dirty="0" err="1" smtClean="0"/>
              <a:t>potensi</a:t>
            </a:r>
            <a:r>
              <a:rPr lang="en-US" sz="2800" dirty="0" smtClean="0"/>
              <a:t> </a:t>
            </a:r>
            <a:r>
              <a:rPr lang="en-US" sz="2800" dirty="0" err="1" smtClean="0"/>
              <a:t>sebagai</a:t>
            </a:r>
            <a:r>
              <a:rPr lang="en-US" sz="2800" dirty="0" smtClean="0"/>
              <a:t> </a:t>
            </a:r>
            <a:r>
              <a:rPr lang="en-US" sz="2800" dirty="0" err="1" smtClean="0"/>
              <a:t>sumberdaya</a:t>
            </a:r>
            <a:r>
              <a:rPr lang="en-US" sz="2800" dirty="0" smtClean="0"/>
              <a:t> </a:t>
            </a:r>
            <a:r>
              <a:rPr lang="en-US" sz="2800" dirty="0" err="1" smtClean="0"/>
              <a:t>manusia</a:t>
            </a:r>
            <a:r>
              <a:rPr lang="en-US" sz="2800" dirty="0" smtClean="0"/>
              <a:t> ( </a:t>
            </a:r>
            <a:br>
              <a:rPr lang="en-US" sz="2800" dirty="0" smtClean="0"/>
            </a:br>
            <a:r>
              <a:rPr lang="en-US" sz="2800" dirty="0" smtClean="0"/>
              <a:t>    </a:t>
            </a:r>
            <a:r>
              <a:rPr lang="en-US" sz="2800" dirty="0" err="1" smtClean="0"/>
              <a:t>pengetahuan</a:t>
            </a:r>
            <a:r>
              <a:rPr lang="en-US" sz="2800" dirty="0" smtClean="0"/>
              <a:t>, </a:t>
            </a:r>
            <a:r>
              <a:rPr lang="en-US" sz="2800" dirty="0" err="1" smtClean="0"/>
              <a:t>ketrampilan</a:t>
            </a:r>
            <a:r>
              <a:rPr lang="en-US" sz="2800" dirty="0" smtClean="0"/>
              <a:t>, </a:t>
            </a:r>
            <a:r>
              <a:rPr lang="en-US" sz="2800" dirty="0" err="1" smtClean="0"/>
              <a:t>pengalaman</a:t>
            </a:r>
            <a:r>
              <a:rPr lang="en-US" sz="2800" dirty="0" smtClean="0"/>
              <a:t>, </a:t>
            </a:r>
            <a:r>
              <a:rPr lang="en-US" sz="2800" dirty="0" err="1" smtClean="0"/>
              <a:t>pendidikan</a:t>
            </a:r>
            <a:r>
              <a:rPr lang="en-US" sz="2800" dirty="0" smtClean="0"/>
              <a:t>, yang </a:t>
            </a:r>
            <a:br>
              <a:rPr lang="en-US" sz="2800" dirty="0" smtClean="0"/>
            </a:br>
            <a:r>
              <a:rPr lang="en-US" sz="2800" dirty="0" smtClean="0"/>
              <a:t>    </a:t>
            </a:r>
            <a:r>
              <a:rPr lang="en-US" sz="2800" dirty="0" err="1" smtClean="0"/>
              <a:t>tepat</a:t>
            </a:r>
            <a:r>
              <a:rPr lang="en-US" sz="2800" dirty="0" smtClean="0"/>
              <a:t>/ </a:t>
            </a:r>
            <a:r>
              <a:rPr lang="en-US" sz="2800" dirty="0" err="1" smtClean="0"/>
              <a:t>relevan</a:t>
            </a:r>
            <a:r>
              <a:rPr lang="en-US" sz="2800" dirty="0" smtClean="0"/>
              <a:t> </a:t>
            </a:r>
            <a:r>
              <a:rPr lang="en-US" sz="2800" dirty="0" err="1" smtClean="0"/>
              <a:t>misalnya</a:t>
            </a:r>
            <a:r>
              <a:rPr lang="en-US" sz="2800" dirty="0" smtClean="0"/>
              <a:t> </a:t>
            </a:r>
            <a:r>
              <a:rPr lang="en-US" sz="2800" dirty="0" err="1" smtClean="0"/>
              <a:t>penyuluh</a:t>
            </a:r>
            <a:r>
              <a:rPr lang="en-US" sz="2800" dirty="0" smtClean="0"/>
              <a:t> </a:t>
            </a:r>
            <a:r>
              <a:rPr lang="en-US" sz="2800" dirty="0" err="1" smtClean="0"/>
              <a:t>pertanian</a:t>
            </a:r>
            <a:r>
              <a:rPr lang="en-US" sz="2800" dirty="0" smtClean="0"/>
              <a:t>, </a:t>
            </a:r>
            <a:r>
              <a:rPr lang="en-US" sz="2800" dirty="0" err="1" smtClean="0"/>
              <a:t>pekerja</a:t>
            </a:r>
            <a:r>
              <a:rPr lang="en-US" sz="2800" dirty="0" smtClean="0"/>
              <a:t> </a:t>
            </a:r>
            <a:r>
              <a:rPr lang="en-US" sz="2800" dirty="0" err="1" smtClean="0"/>
              <a:t>sosial</a:t>
            </a:r>
            <a:r>
              <a:rPr lang="en-US" sz="2800" dirty="0" smtClean="0"/>
              <a:t> </a:t>
            </a:r>
            <a:br>
              <a:rPr lang="en-US" sz="2800" dirty="0" smtClean="0"/>
            </a:br>
            <a:r>
              <a:rPr lang="en-US" sz="2800" dirty="0" smtClean="0"/>
              <a:t>    </a:t>
            </a:r>
            <a:r>
              <a:rPr lang="en-US" sz="2800" dirty="0" err="1" smtClean="0"/>
              <a:t>dll</a:t>
            </a:r>
            <a:r>
              <a:rPr lang="en-US" sz="2800" dirty="0" smtClean="0"/>
              <a:t>) </a:t>
            </a:r>
            <a:r>
              <a:rPr lang="en-US" sz="2800" dirty="0" err="1" smtClean="0"/>
              <a:t>Sumberdaya</a:t>
            </a:r>
            <a:r>
              <a:rPr lang="en-US" sz="2800" dirty="0" smtClean="0"/>
              <a:t> </a:t>
            </a:r>
            <a:r>
              <a:rPr lang="en-US" sz="2800" dirty="0" err="1" smtClean="0"/>
              <a:t>alam</a:t>
            </a:r>
            <a:r>
              <a:rPr lang="en-US" sz="2800" dirty="0" smtClean="0"/>
              <a:t>, </a:t>
            </a:r>
            <a:r>
              <a:rPr lang="en-US" sz="2800" dirty="0" err="1" smtClean="0"/>
              <a:t>sumberdaya</a:t>
            </a:r>
            <a:r>
              <a:rPr lang="en-US" sz="2800" dirty="0" smtClean="0"/>
              <a:t> </a:t>
            </a:r>
            <a:r>
              <a:rPr lang="en-US" sz="2800" dirty="0" err="1" smtClean="0"/>
              <a:t>rekayasa</a:t>
            </a:r>
            <a:r>
              <a:rPr lang="en-US" sz="2800" dirty="0" smtClean="0"/>
              <a:t>, </a:t>
            </a:r>
            <a:r>
              <a:rPr lang="en-US" sz="2800" dirty="0" err="1" smtClean="0"/>
              <a:t>sumberdaya</a:t>
            </a:r>
            <a:r>
              <a:rPr lang="en-US" sz="2800" dirty="0" smtClean="0"/>
              <a:t> </a:t>
            </a:r>
            <a:br>
              <a:rPr lang="en-US" sz="2800" dirty="0" smtClean="0"/>
            </a:br>
            <a:r>
              <a:rPr lang="en-US" sz="2800" dirty="0" smtClean="0"/>
              <a:t>     </a:t>
            </a:r>
            <a:r>
              <a:rPr lang="en-US" sz="2800" dirty="0" err="1" smtClean="0"/>
              <a:t>sosial</a:t>
            </a:r>
            <a:r>
              <a:rPr lang="en-US" sz="2800" dirty="0" smtClean="0"/>
              <a:t>.</a:t>
            </a:r>
            <a:br>
              <a:rPr lang="en-US" sz="2800" dirty="0" smtClean="0"/>
            </a:br>
            <a:r>
              <a:rPr lang="en-US" sz="2800" dirty="0" smtClean="0"/>
              <a:t>d.  </a:t>
            </a:r>
            <a:r>
              <a:rPr lang="en-US" sz="2800" dirty="0" err="1" smtClean="0"/>
              <a:t>Memiliki</a:t>
            </a:r>
            <a:r>
              <a:rPr lang="en-US" sz="2800" dirty="0" smtClean="0"/>
              <a:t> multi </a:t>
            </a:r>
            <a:r>
              <a:rPr lang="en-US" sz="2800" dirty="0" err="1" smtClean="0"/>
              <a:t>jaringan</a:t>
            </a:r>
            <a:r>
              <a:rPr lang="en-US" sz="2800" dirty="0" smtClean="0"/>
              <a:t/>
            </a:r>
            <a:br>
              <a:rPr lang="en-US" sz="2800" dirty="0" smtClean="0"/>
            </a:br>
            <a:r>
              <a:rPr lang="en-US" sz="2800" dirty="0" smtClean="0"/>
              <a:t>e.  </a:t>
            </a:r>
            <a:r>
              <a:rPr lang="en-US" sz="2800" dirty="0" err="1" smtClean="0"/>
              <a:t>Mampu</a:t>
            </a:r>
            <a:r>
              <a:rPr lang="en-US" sz="2800" dirty="0" smtClean="0"/>
              <a:t> </a:t>
            </a:r>
            <a:r>
              <a:rPr lang="en-US" sz="2800" dirty="0" err="1" smtClean="0"/>
              <a:t>berkomunikasi</a:t>
            </a:r>
            <a:r>
              <a:rPr lang="en-US" sz="2800" dirty="0" smtClean="0"/>
              <a:t> </a:t>
            </a:r>
            <a:r>
              <a:rPr lang="en-US" sz="2800" dirty="0" err="1" smtClean="0"/>
              <a:t>dengan</a:t>
            </a:r>
            <a:r>
              <a:rPr lang="en-US" sz="2800" dirty="0" smtClean="0"/>
              <a:t> </a:t>
            </a:r>
            <a:r>
              <a:rPr lang="en-US" sz="2800" dirty="0" err="1" smtClean="0"/>
              <a:t>baik</a:t>
            </a:r>
            <a:r>
              <a:rPr lang="en-US" sz="2800" dirty="0" smtClean="0"/>
              <a:t> </a:t>
            </a:r>
            <a:r>
              <a:rPr lang="en-US" sz="2800" dirty="0" err="1" smtClean="0"/>
              <a:t>keseluruh</a:t>
            </a:r>
            <a:r>
              <a:rPr lang="en-US" sz="2800" dirty="0" smtClean="0"/>
              <a:t> line </a:t>
            </a:r>
            <a:r>
              <a:rPr lang="en-US" sz="2800" dirty="0" err="1" smtClean="0"/>
              <a:t>dan</a:t>
            </a:r>
            <a:r>
              <a:rPr lang="en-US" sz="2800" dirty="0" smtClean="0"/>
              <a:t> </a:t>
            </a:r>
            <a:br>
              <a:rPr lang="en-US" sz="2800" dirty="0" smtClean="0"/>
            </a:br>
            <a:r>
              <a:rPr lang="en-US" sz="2800" dirty="0" smtClean="0"/>
              <a:t>     </a:t>
            </a:r>
            <a:r>
              <a:rPr lang="en-US" sz="2800" dirty="0" err="1" smtClean="0"/>
              <a:t>jaringan</a:t>
            </a:r>
            <a:r>
              <a:rPr lang="en-US" sz="2800" dirty="0" smtClean="0"/>
              <a:t/>
            </a:r>
            <a:br>
              <a:rPr lang="en-US" sz="2800" dirty="0" smtClean="0"/>
            </a:br>
            <a:r>
              <a:rPr lang="en-US" sz="2800" dirty="0" smtClean="0"/>
              <a:t>f.   </a:t>
            </a:r>
            <a:r>
              <a:rPr lang="en-US" sz="2800" dirty="0" err="1" smtClean="0"/>
              <a:t>Terpenuhi</a:t>
            </a:r>
            <a:r>
              <a:rPr lang="en-US" sz="2800" dirty="0" smtClean="0"/>
              <a:t> </a:t>
            </a:r>
            <a:r>
              <a:rPr lang="en-US" sz="2800" dirty="0" err="1" smtClean="0"/>
              <a:t>kepastian</a:t>
            </a:r>
            <a:r>
              <a:rPr lang="en-US" sz="2800" dirty="0" smtClean="0"/>
              <a:t> </a:t>
            </a:r>
            <a:r>
              <a:rPr lang="en-US" sz="2800" dirty="0" err="1" smtClean="0"/>
              <a:t>dari</a:t>
            </a:r>
            <a:r>
              <a:rPr lang="en-US" sz="2800" dirty="0" smtClean="0"/>
              <a:t> </a:t>
            </a:r>
            <a:r>
              <a:rPr lang="en-US" sz="2800" dirty="0" err="1" smtClean="0"/>
              <a:t>aspek</a:t>
            </a:r>
            <a:r>
              <a:rPr lang="en-US" sz="2800" dirty="0" smtClean="0"/>
              <a:t> </a:t>
            </a:r>
            <a:r>
              <a:rPr lang="en-US" sz="2800" dirty="0" err="1" smtClean="0"/>
              <a:t>kualitas</a:t>
            </a:r>
            <a:r>
              <a:rPr lang="en-US" sz="2800" dirty="0" smtClean="0"/>
              <a:t>, </a:t>
            </a:r>
            <a:r>
              <a:rPr lang="en-US" sz="2800" dirty="0" err="1" smtClean="0"/>
              <a:t>kuantitas</a:t>
            </a:r>
            <a:r>
              <a:rPr lang="en-US" sz="2800" dirty="0" smtClean="0"/>
              <a:t>, skill,  </a:t>
            </a:r>
            <a:br>
              <a:rPr lang="en-US" sz="2800" dirty="0" smtClean="0"/>
            </a:br>
            <a:r>
              <a:rPr lang="en-US" sz="2800" dirty="0" smtClean="0"/>
              <a:t>      relationship</a:t>
            </a:r>
            <a:br>
              <a:rPr lang="en-US" sz="2800" dirty="0" smtClean="0"/>
            </a:br>
            <a:r>
              <a:rPr lang="en-US" sz="2800" dirty="0" smtClean="0"/>
              <a:t>g.  </a:t>
            </a:r>
            <a:r>
              <a:rPr lang="en-US" sz="2800" dirty="0" err="1" smtClean="0"/>
              <a:t>Berfungsi</a:t>
            </a:r>
            <a:r>
              <a:rPr lang="en-US" sz="2800" dirty="0" smtClean="0"/>
              <a:t> </a:t>
            </a:r>
            <a:r>
              <a:rPr lang="en-US" sz="2800" dirty="0" err="1" smtClean="0"/>
              <a:t>sebagai</a:t>
            </a:r>
            <a:r>
              <a:rPr lang="en-US" sz="2800" dirty="0" smtClean="0"/>
              <a:t> </a:t>
            </a:r>
            <a:r>
              <a:rPr lang="en-US" sz="2800" smtClean="0"/>
              <a:t>fasilitator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normAutofit/>
          </a:bodyPr>
          <a:lstStyle/>
          <a:p>
            <a:pPr algn="l"/>
            <a:r>
              <a:rPr lang="en-US" sz="2800" dirty="0" smtClean="0"/>
              <a:t>G. </a:t>
            </a:r>
            <a:r>
              <a:rPr lang="en-US" sz="2800" dirty="0" err="1" smtClean="0"/>
              <a:t>Pengembangan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a:off x="0" y="838200"/>
            <a:ext cx="9144000" cy="5287963"/>
          </a:xfrm>
        </p:spPr>
        <p:txBody>
          <a:bodyPr>
            <a:normAutofit/>
          </a:bodyPr>
          <a:lstStyle/>
          <a:p>
            <a:pPr>
              <a:buNone/>
            </a:pP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proses</a:t>
            </a:r>
            <a:r>
              <a:rPr lang="en-US" dirty="0" smtClean="0"/>
              <a:t> </a:t>
            </a:r>
            <a:r>
              <a:rPr lang="en-US" dirty="0" err="1" smtClean="0"/>
              <a:t>mencari</a:t>
            </a:r>
            <a:r>
              <a:rPr lang="en-US" dirty="0" smtClean="0"/>
              <a:t> </a:t>
            </a:r>
            <a:r>
              <a:rPr lang="en-US" dirty="0" err="1" smtClean="0"/>
              <a:t>dan</a:t>
            </a:r>
            <a:r>
              <a:rPr lang="en-US" dirty="0" smtClean="0"/>
              <a:t> </a:t>
            </a:r>
            <a:r>
              <a:rPr lang="en-US" dirty="0" err="1" smtClean="0"/>
              <a:t>membuat</a:t>
            </a:r>
            <a:r>
              <a:rPr lang="en-US" dirty="0" smtClean="0"/>
              <a:t> </a:t>
            </a:r>
            <a:r>
              <a:rPr lang="en-US" dirty="0" err="1" smtClean="0"/>
              <a:t>nilai</a:t>
            </a:r>
            <a:r>
              <a:rPr lang="en-US" dirty="0" smtClean="0"/>
              <a:t> </a:t>
            </a:r>
            <a:r>
              <a:rPr lang="en-US" dirty="0" err="1" smtClean="0"/>
              <a:t>tambah</a:t>
            </a:r>
            <a:r>
              <a:rPr lang="en-US" dirty="0" smtClean="0"/>
              <a:t>, </a:t>
            </a:r>
            <a:r>
              <a:rPr lang="en-US" dirty="0" err="1" smtClean="0"/>
              <a:t>artinya</a:t>
            </a:r>
            <a:r>
              <a:rPr lang="en-US" dirty="0" smtClean="0"/>
              <a:t> </a:t>
            </a:r>
            <a:r>
              <a:rPr lang="en-US" dirty="0" err="1" smtClean="0"/>
              <a:t>benda</a:t>
            </a:r>
            <a:r>
              <a:rPr lang="en-US" dirty="0" smtClean="0"/>
              <a:t> </a:t>
            </a:r>
            <a:r>
              <a:rPr lang="en-US" dirty="0" err="1" smtClean="0"/>
              <a:t>atau</a:t>
            </a:r>
            <a:r>
              <a:rPr lang="en-US" dirty="0" smtClean="0"/>
              <a:t> </a:t>
            </a:r>
            <a:r>
              <a:rPr lang="en-US" dirty="0" err="1" smtClean="0"/>
              <a:t>obyek</a:t>
            </a:r>
            <a:r>
              <a:rPr lang="en-US" dirty="0" smtClean="0"/>
              <a:t> yang </a:t>
            </a:r>
            <a:r>
              <a:rPr lang="en-US" dirty="0" err="1" smtClean="0"/>
              <a:t>akan</a:t>
            </a:r>
            <a:r>
              <a:rPr lang="en-US" dirty="0" smtClean="0"/>
              <a:t> </a:t>
            </a:r>
            <a:r>
              <a:rPr lang="en-US" dirty="0" err="1" smtClean="0"/>
              <a:t>dikembangkan</a:t>
            </a:r>
            <a:r>
              <a:rPr lang="en-US" dirty="0" smtClean="0"/>
              <a:t> </a:t>
            </a:r>
            <a:r>
              <a:rPr lang="en-US" dirty="0" err="1" smtClean="0"/>
              <a:t>sudah</a:t>
            </a:r>
            <a:r>
              <a:rPr lang="en-US" dirty="0" smtClean="0"/>
              <a:t> </a:t>
            </a:r>
            <a:r>
              <a:rPr lang="en-US" dirty="0" err="1" smtClean="0"/>
              <a:t>ada</a:t>
            </a:r>
            <a:r>
              <a:rPr lang="en-US" dirty="0" smtClean="0"/>
              <a:t> </a:t>
            </a:r>
            <a:r>
              <a:rPr lang="en-US" dirty="0" err="1" smtClean="0"/>
              <a:t>atau</a:t>
            </a:r>
            <a:r>
              <a:rPr lang="en-US" dirty="0" smtClean="0"/>
              <a:t> </a:t>
            </a:r>
            <a:r>
              <a:rPr lang="en-US" dirty="0" err="1" smtClean="0"/>
              <a:t>telah</a:t>
            </a:r>
            <a:r>
              <a:rPr lang="en-US" dirty="0" smtClean="0"/>
              <a:t> </a:t>
            </a:r>
            <a:r>
              <a:rPr lang="en-US" dirty="0" err="1" smtClean="0"/>
              <a:t>dimilikinya</a:t>
            </a:r>
            <a:r>
              <a:rPr lang="en-US" dirty="0" smtClean="0"/>
              <a:t>, </a:t>
            </a:r>
            <a:r>
              <a:rPr lang="en-US" dirty="0" err="1" smtClean="0"/>
              <a:t>dengan</a:t>
            </a:r>
            <a:r>
              <a:rPr lang="en-US" dirty="0" smtClean="0"/>
              <a:t> </a:t>
            </a:r>
            <a:r>
              <a:rPr lang="en-US" dirty="0" err="1" smtClean="0"/>
              <a:t>demikian</a:t>
            </a:r>
            <a:r>
              <a:rPr lang="en-US" dirty="0" smtClean="0"/>
              <a:t> </a:t>
            </a:r>
            <a:r>
              <a:rPr lang="en-US" dirty="0" err="1" smtClean="0"/>
              <a:t>pengembangan</a:t>
            </a:r>
            <a:r>
              <a:rPr lang="en-US" dirty="0" smtClean="0"/>
              <a:t> </a:t>
            </a:r>
            <a:r>
              <a:rPr lang="en-US" dirty="0" err="1" smtClean="0"/>
              <a:t>selalu</a:t>
            </a:r>
            <a:r>
              <a:rPr lang="en-US" dirty="0" smtClean="0"/>
              <a:t> </a:t>
            </a:r>
            <a:r>
              <a:rPr lang="en-US" dirty="0" err="1" smtClean="0"/>
              <a:t>berbasis</a:t>
            </a:r>
            <a:r>
              <a:rPr lang="en-US" dirty="0" smtClean="0"/>
              <a:t> </a:t>
            </a:r>
            <a:r>
              <a:rPr lang="en-US" dirty="0" err="1" smtClean="0"/>
              <a:t>dari</a:t>
            </a:r>
            <a:r>
              <a:rPr lang="en-US" dirty="0" smtClean="0"/>
              <a:t> </a:t>
            </a:r>
            <a:r>
              <a:rPr lang="en-US" dirty="0" err="1" smtClean="0"/>
              <a:t>dalam</a:t>
            </a:r>
            <a:r>
              <a:rPr lang="en-US" dirty="0" smtClean="0"/>
              <a:t>/internal </a:t>
            </a:r>
            <a:r>
              <a:rPr lang="en-US" dirty="0" err="1" smtClean="0"/>
              <a:t>bukan</a:t>
            </a:r>
            <a:r>
              <a:rPr lang="en-US" dirty="0" smtClean="0"/>
              <a:t> </a:t>
            </a:r>
            <a:r>
              <a:rPr lang="en-US" dirty="0" err="1" smtClean="0"/>
              <a:t>dari</a:t>
            </a:r>
            <a:r>
              <a:rPr lang="en-US" dirty="0" smtClean="0"/>
              <a:t> </a:t>
            </a:r>
            <a:r>
              <a:rPr lang="en-US" dirty="0" err="1" smtClean="0"/>
              <a:t>eksternal</a:t>
            </a:r>
            <a:r>
              <a:rPr lang="en-US" dirty="0" smtClean="0"/>
              <a:t>. </a:t>
            </a:r>
            <a:r>
              <a:rPr lang="en-US" dirty="0" err="1" smtClean="0"/>
              <a:t>Pengembangan</a:t>
            </a:r>
            <a:r>
              <a:rPr lang="en-US" dirty="0" smtClean="0"/>
              <a:t> </a:t>
            </a:r>
            <a:r>
              <a:rPr lang="en-US" dirty="0" err="1" smtClean="0"/>
              <a:t>sebagai</a:t>
            </a:r>
            <a:r>
              <a:rPr lang="en-US" dirty="0" smtClean="0"/>
              <a:t> </a:t>
            </a:r>
            <a:r>
              <a:rPr lang="en-US" dirty="0" err="1" smtClean="0"/>
              <a:t>akibat</a:t>
            </a:r>
            <a:r>
              <a:rPr lang="en-US" dirty="0" smtClean="0"/>
              <a:t> </a:t>
            </a:r>
            <a:r>
              <a:rPr lang="en-US" dirty="0" err="1" smtClean="0"/>
              <a:t>logis</a:t>
            </a:r>
            <a:r>
              <a:rPr lang="en-US" dirty="0" smtClean="0"/>
              <a:t> </a:t>
            </a:r>
            <a:r>
              <a:rPr lang="en-US" dirty="0" err="1" smtClean="0"/>
              <a:t>dari</a:t>
            </a:r>
            <a:r>
              <a:rPr lang="en-US" dirty="0" smtClean="0"/>
              <a:t> </a:t>
            </a:r>
            <a:r>
              <a:rPr lang="en-US" dirty="0" err="1" smtClean="0"/>
              <a:t>apa</a:t>
            </a:r>
            <a:r>
              <a:rPr lang="en-US" dirty="0" smtClean="0"/>
              <a:t> yang </a:t>
            </a:r>
            <a:r>
              <a:rPr lang="en-US" dirty="0" err="1" smtClean="0"/>
              <a:t>telah</a:t>
            </a:r>
            <a:r>
              <a:rPr lang="en-US" dirty="0" smtClean="0"/>
              <a:t> </a:t>
            </a:r>
            <a:r>
              <a:rPr lang="en-US" dirty="0" err="1" smtClean="0"/>
              <a:t>terjadi</a:t>
            </a:r>
            <a:r>
              <a:rPr lang="en-US" dirty="0" smtClean="0"/>
              <a:t> </a:t>
            </a:r>
            <a:r>
              <a:rPr lang="en-US" dirty="0" err="1" smtClean="0"/>
              <a:t>didalam</a:t>
            </a:r>
            <a:r>
              <a:rPr lang="en-US" dirty="0" smtClean="0"/>
              <a:t> </a:t>
            </a:r>
            <a:r>
              <a:rPr lang="en-US" dirty="0" err="1" smtClean="0"/>
              <a:t>masyarakat</a:t>
            </a:r>
            <a:r>
              <a:rPr lang="en-US" dirty="0" smtClean="0"/>
              <a:t> </a:t>
            </a:r>
            <a:r>
              <a:rPr lang="en-US" dirty="0" err="1" smtClean="0"/>
              <a:t>itu</a:t>
            </a:r>
            <a:r>
              <a:rPr lang="en-US" dirty="0" smtClean="0"/>
              <a:t> </a:t>
            </a:r>
            <a:r>
              <a:rPr lang="en-US" dirty="0" err="1" smtClean="0"/>
              <a:t>sendiri</a:t>
            </a:r>
            <a:r>
              <a:rPr lang="en-US" dirty="0" smtClean="0"/>
              <a:t>. </a:t>
            </a:r>
            <a:r>
              <a:rPr lang="en-US" dirty="0" err="1" smtClean="0"/>
              <a:t>Jadi</a:t>
            </a:r>
            <a:r>
              <a:rPr lang="en-US" dirty="0" smtClean="0"/>
              <a:t> </a:t>
            </a:r>
            <a:r>
              <a:rPr lang="en-US" smtClean="0"/>
              <a:t>ruh </a:t>
            </a:r>
            <a:r>
              <a:rPr lang="en-US" dirty="0" err="1" smtClean="0"/>
              <a:t>pengembangan</a:t>
            </a:r>
            <a:r>
              <a:rPr lang="en-US" dirty="0" smtClean="0"/>
              <a:t> </a:t>
            </a:r>
            <a:r>
              <a:rPr lang="en-US" dirty="0" err="1" smtClean="0"/>
              <a:t>masyarakat</a:t>
            </a:r>
            <a:r>
              <a:rPr lang="en-US" dirty="0" smtClean="0"/>
              <a:t> </a:t>
            </a:r>
            <a:r>
              <a:rPr lang="en-US" dirty="0" err="1" smtClean="0"/>
              <a:t>adalah</a:t>
            </a:r>
            <a:r>
              <a:rPr lang="en-US" dirty="0" smtClean="0"/>
              <a:t> </a:t>
            </a:r>
            <a:r>
              <a:rPr lang="en-US" dirty="0" err="1" smtClean="0"/>
              <a:t>pemberdayaan</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a:bodyPr>
          <a:lstStyle/>
          <a:p>
            <a:pPr algn="l"/>
            <a:r>
              <a:rPr lang="en-US" sz="2800" dirty="0" smtClean="0"/>
              <a:t>1. </a:t>
            </a:r>
            <a:r>
              <a:rPr lang="en-US" sz="2800" dirty="0" err="1" smtClean="0"/>
              <a:t>Pengertian</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4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adalah</a:t>
            </a:r>
            <a:r>
              <a:rPr lang="en-US" sz="2800" dirty="0" smtClean="0"/>
              <a:t> </a:t>
            </a:r>
            <a:r>
              <a:rPr lang="en-US" sz="2800" dirty="0" err="1" smtClean="0"/>
              <a:t>sebuah</a:t>
            </a:r>
            <a:r>
              <a:rPr lang="en-US" sz="2800" dirty="0" smtClean="0"/>
              <a:t> </a:t>
            </a:r>
            <a:r>
              <a:rPr lang="en-US" sz="2800" dirty="0" err="1" smtClean="0"/>
              <a:t>metode</a:t>
            </a:r>
            <a:r>
              <a:rPr lang="en-US" sz="2800" dirty="0" smtClean="0"/>
              <a:t> </a:t>
            </a:r>
            <a:r>
              <a:rPr lang="en-US" sz="2800" dirty="0" err="1" smtClean="0"/>
              <a:t>untuk</a:t>
            </a:r>
            <a:r>
              <a:rPr lang="en-US" sz="2800" dirty="0" smtClean="0"/>
              <a:t> </a:t>
            </a:r>
            <a:r>
              <a:rPr lang="en-US" sz="2800" dirty="0" err="1" smtClean="0"/>
              <a:t>mengembangkan</a:t>
            </a:r>
            <a:r>
              <a:rPr lang="en-US" sz="2800" dirty="0" smtClean="0"/>
              <a:t> </a:t>
            </a:r>
            <a:r>
              <a:rPr lang="en-US" sz="2800" dirty="0" err="1" smtClean="0"/>
              <a:t>fungsi</a:t>
            </a:r>
            <a:r>
              <a:rPr lang="en-US" sz="2800" dirty="0" smtClean="0"/>
              <a:t> </a:t>
            </a:r>
            <a:r>
              <a:rPr lang="en-US" sz="2800" dirty="0" err="1" smtClean="0"/>
              <a:t>sosial</a:t>
            </a:r>
            <a:r>
              <a:rPr lang="en-US" sz="2800" dirty="0" smtClean="0"/>
              <a:t> </a:t>
            </a:r>
            <a:r>
              <a:rPr lang="en-US" sz="2800" dirty="0" err="1" smtClean="0"/>
              <a:t>masyarakat</a:t>
            </a:r>
            <a:r>
              <a:rPr lang="en-US" sz="2800" dirty="0" smtClean="0"/>
              <a:t> </a:t>
            </a:r>
            <a:r>
              <a:rPr lang="en-US" sz="2800" dirty="0" err="1" smtClean="0"/>
              <a:t>itu</a:t>
            </a:r>
            <a:r>
              <a:rPr lang="en-US" sz="2800" dirty="0" smtClean="0"/>
              <a:t> </a:t>
            </a:r>
            <a:r>
              <a:rPr lang="en-US" sz="2800" dirty="0" err="1" smtClean="0"/>
              <a:t>sendiri</a:t>
            </a:r>
            <a:r>
              <a:rPr lang="en-US" sz="2800" dirty="0" smtClean="0"/>
              <a:t>. </a:t>
            </a:r>
            <a:r>
              <a:rPr lang="en-US" sz="2800" dirty="0" err="1" smtClean="0"/>
              <a:t>Fokus</a:t>
            </a:r>
            <a:r>
              <a:rPr lang="en-US" sz="28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meningkatkan</a:t>
            </a:r>
            <a:r>
              <a:rPr lang="en-US" sz="2800" dirty="0" smtClean="0"/>
              <a:t> </a:t>
            </a:r>
            <a:r>
              <a:rPr lang="en-US" sz="2800" dirty="0" err="1" smtClean="0"/>
              <a:t>relasi</a:t>
            </a:r>
            <a:r>
              <a:rPr lang="en-US" sz="2800" dirty="0" smtClean="0"/>
              <a:t> </a:t>
            </a:r>
            <a:r>
              <a:rPr lang="en-US" sz="2800" dirty="0" err="1" smtClean="0"/>
              <a:t>sosial</a:t>
            </a:r>
            <a:r>
              <a:rPr lang="en-US" sz="2800" dirty="0" smtClean="0"/>
              <a:t> </a:t>
            </a:r>
            <a:r>
              <a:rPr lang="en-US" sz="2800" dirty="0" err="1" smtClean="0"/>
              <a:t>antar</a:t>
            </a:r>
            <a:r>
              <a:rPr lang="en-US" sz="2800" dirty="0" smtClean="0"/>
              <a:t> </a:t>
            </a:r>
            <a:r>
              <a:rPr lang="en-US" sz="2800" dirty="0" err="1" smtClean="0"/>
              <a:t>anggota</a:t>
            </a:r>
            <a:r>
              <a:rPr lang="en-US" sz="2800" dirty="0" smtClean="0"/>
              <a:t> </a:t>
            </a:r>
            <a:r>
              <a:rPr lang="en-US" sz="2800" dirty="0" err="1" smtClean="0"/>
              <a:t>masyarakat</a:t>
            </a:r>
            <a:r>
              <a:rPr lang="en-US" sz="2800" dirty="0" smtClean="0"/>
              <a:t>. </a:t>
            </a:r>
            <a:r>
              <a:rPr lang="en-US" sz="2800" dirty="0" err="1" smtClean="0"/>
              <a:t>Relasi</a:t>
            </a:r>
            <a:r>
              <a:rPr lang="en-US" sz="2800" dirty="0" smtClean="0"/>
              <a:t> </a:t>
            </a:r>
            <a:r>
              <a:rPr lang="en-US" sz="2800" dirty="0" err="1" smtClean="0"/>
              <a:t>sosial</a:t>
            </a:r>
            <a:r>
              <a:rPr lang="en-US" sz="2800" dirty="0" smtClean="0"/>
              <a:t> yang </a:t>
            </a:r>
            <a:r>
              <a:rPr lang="en-US" sz="2800" dirty="0" err="1" smtClean="0"/>
              <a:t>kuat</a:t>
            </a:r>
            <a:r>
              <a:rPr lang="en-US" sz="2800" dirty="0" smtClean="0"/>
              <a:t> </a:t>
            </a:r>
            <a:r>
              <a:rPr lang="en-US" sz="2800" dirty="0" err="1" smtClean="0"/>
              <a:t>dan</a:t>
            </a:r>
            <a:r>
              <a:rPr lang="en-US" sz="2800" dirty="0" smtClean="0"/>
              <a:t> </a:t>
            </a:r>
            <a:r>
              <a:rPr lang="en-US" sz="2800" dirty="0" err="1" smtClean="0"/>
              <a:t>positif</a:t>
            </a:r>
            <a:r>
              <a:rPr lang="en-US" sz="2800" dirty="0" smtClean="0"/>
              <a:t> </a:t>
            </a:r>
            <a:r>
              <a:rPr lang="en-US" sz="2800" dirty="0" err="1" smtClean="0"/>
              <a:t>diharapakan</a:t>
            </a:r>
            <a:r>
              <a:rPr lang="en-US" sz="2800" dirty="0" smtClean="0"/>
              <a:t> </a:t>
            </a:r>
            <a:r>
              <a:rPr lang="en-US" sz="2800" dirty="0" err="1" smtClean="0"/>
              <a:t>mampu</a:t>
            </a:r>
            <a:r>
              <a:rPr lang="en-US" sz="2800" dirty="0" smtClean="0"/>
              <a:t> </a:t>
            </a:r>
            <a:r>
              <a:rPr lang="en-US" sz="2800" dirty="0" err="1" smtClean="0"/>
              <a:t>memotivasi</a:t>
            </a:r>
            <a:r>
              <a:rPr lang="en-US" sz="2800" dirty="0" smtClean="0"/>
              <a:t> </a:t>
            </a:r>
            <a:r>
              <a:rPr lang="en-US" sz="2800" dirty="0" err="1" smtClean="0"/>
              <a:t>diri</a:t>
            </a:r>
            <a:r>
              <a:rPr lang="en-US" sz="2800" dirty="0" smtClean="0"/>
              <a:t> </a:t>
            </a:r>
            <a:r>
              <a:rPr lang="en-US" sz="2800" dirty="0" err="1" smtClean="0"/>
              <a:t>sendiri</a:t>
            </a:r>
            <a:r>
              <a:rPr lang="en-US" sz="2800" dirty="0" smtClean="0"/>
              <a:t> </a:t>
            </a:r>
            <a:r>
              <a:rPr lang="en-US" sz="2800" dirty="0" err="1" smtClean="0"/>
              <a:t>dan</a:t>
            </a:r>
            <a:r>
              <a:rPr lang="en-US" sz="2800" dirty="0" smtClean="0"/>
              <a:t> </a:t>
            </a:r>
            <a:r>
              <a:rPr lang="en-US" sz="2800" dirty="0" err="1" smtClean="0"/>
              <a:t>melahirkan</a:t>
            </a:r>
            <a:r>
              <a:rPr lang="en-US" sz="2800" dirty="0" smtClean="0"/>
              <a:t> </a:t>
            </a:r>
            <a:r>
              <a:rPr lang="en-US" sz="2800" dirty="0" err="1" smtClean="0"/>
              <a:t>kepemimpinan</a:t>
            </a:r>
            <a:r>
              <a:rPr lang="en-US" sz="2800" dirty="0" smtClean="0"/>
              <a:t> </a:t>
            </a:r>
            <a:r>
              <a:rPr lang="en-US" sz="2800" dirty="0" err="1" smtClean="0"/>
              <a:t>lokal</a:t>
            </a:r>
            <a:r>
              <a:rPr lang="en-US" sz="2800" dirty="0" smtClean="0"/>
              <a:t> yang </a:t>
            </a:r>
            <a:r>
              <a:rPr lang="en-US" sz="2800" dirty="0" err="1" smtClean="0"/>
              <a:t>bertanggung</a:t>
            </a:r>
            <a:r>
              <a:rPr lang="en-US" sz="2800" dirty="0" smtClean="0"/>
              <a:t> </a:t>
            </a:r>
            <a:r>
              <a:rPr lang="en-US" sz="2800" dirty="0" err="1" smtClean="0"/>
              <a:t>jawab</a:t>
            </a:r>
            <a:r>
              <a:rPr lang="en-US" sz="2800" dirty="0" smtClean="0"/>
              <a:t> </a:t>
            </a:r>
            <a:r>
              <a:rPr lang="en-US" sz="2800" dirty="0" err="1" smtClean="0"/>
              <a:t>terhadap</a:t>
            </a:r>
            <a:r>
              <a:rPr lang="en-US" sz="2800" dirty="0" smtClean="0"/>
              <a:t> </a:t>
            </a:r>
            <a:r>
              <a:rPr lang="en-US" sz="2800" dirty="0" err="1" smtClean="0"/>
              <a:t>intitusi</a:t>
            </a:r>
            <a:r>
              <a:rPr lang="en-US" sz="2800" dirty="0" smtClean="0"/>
              <a:t> </a:t>
            </a:r>
            <a:r>
              <a:rPr lang="en-US" sz="2800" dirty="0" err="1" smtClean="0"/>
              <a:t>lokal</a:t>
            </a:r>
            <a:r>
              <a:rPr lang="en-US" sz="2800" dirty="0" smtClean="0"/>
              <a:t> </a:t>
            </a:r>
            <a:r>
              <a:rPr lang="en-US" sz="2800" dirty="0" err="1" smtClean="0"/>
              <a:t>guna</a:t>
            </a:r>
            <a:r>
              <a:rPr lang="en-US" sz="2800" dirty="0" smtClean="0"/>
              <a:t> </a:t>
            </a:r>
            <a:r>
              <a:rPr lang="en-US" sz="2800" dirty="0" err="1" smtClean="0"/>
              <a:t>meningkatkan</a:t>
            </a:r>
            <a:r>
              <a:rPr lang="en-US" sz="2800" dirty="0" smtClean="0"/>
              <a:t> </a:t>
            </a:r>
            <a:r>
              <a:rPr lang="en-US" sz="2800" dirty="0" err="1" smtClean="0"/>
              <a:t>kesejahteraan</a:t>
            </a:r>
            <a:r>
              <a:rPr lang="en-US" sz="2800" dirty="0" smtClean="0"/>
              <a:t> </a:t>
            </a:r>
            <a:r>
              <a:rPr lang="en-US" sz="2800" dirty="0" err="1" smtClean="0"/>
              <a:t>di</a:t>
            </a:r>
            <a:r>
              <a:rPr lang="en-US" sz="2800" dirty="0" smtClean="0"/>
              <a:t> level </a:t>
            </a:r>
            <a:r>
              <a:rPr lang="en-US" sz="2800" dirty="0" err="1" smtClean="0"/>
              <a:t>lokal</a:t>
            </a:r>
            <a:r>
              <a:rPr lang="en-US" sz="2800" dirty="0" smtClean="0"/>
              <a:t>. </a:t>
            </a:r>
            <a:r>
              <a:rPr lang="en-US" sz="2800" dirty="0" err="1" smtClean="0"/>
              <a:t>Menurut</a:t>
            </a:r>
            <a:r>
              <a:rPr lang="en-US" sz="2800" dirty="0" smtClean="0"/>
              <a:t> </a:t>
            </a:r>
            <a:r>
              <a:rPr lang="en-US" sz="2800" dirty="0" err="1" smtClean="0"/>
              <a:t>pendapat</a:t>
            </a:r>
            <a:r>
              <a:rPr lang="en-US" sz="2800" dirty="0" smtClean="0"/>
              <a:t> </a:t>
            </a:r>
            <a:r>
              <a:rPr lang="en-US" sz="2800" dirty="0" err="1" smtClean="0"/>
              <a:t>Midgley</a:t>
            </a:r>
            <a:r>
              <a:rPr lang="en-US" sz="2800" dirty="0" smtClean="0"/>
              <a:t> </a:t>
            </a:r>
            <a:r>
              <a:rPr lang="en-US" sz="2800" dirty="0" err="1" smtClean="0"/>
              <a:t>dan</a:t>
            </a:r>
            <a:r>
              <a:rPr lang="en-US" sz="2800" dirty="0" smtClean="0"/>
              <a:t> Livermore, (2005:158) </a:t>
            </a:r>
            <a:r>
              <a:rPr lang="en-US" sz="2800" dirty="0" err="1" smtClean="0"/>
              <a:t>bahwa</a:t>
            </a:r>
            <a:r>
              <a:rPr lang="en-US" sz="28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merupakan</a:t>
            </a:r>
            <a:r>
              <a:rPr lang="en-US" sz="2800" dirty="0" smtClean="0"/>
              <a:t> </a:t>
            </a:r>
            <a:r>
              <a:rPr lang="en-US" sz="2800" dirty="0" err="1" smtClean="0"/>
              <a:t>gerakan</a:t>
            </a:r>
            <a:r>
              <a:rPr lang="en-US" sz="2800" dirty="0" smtClean="0"/>
              <a:t> </a:t>
            </a:r>
            <a:r>
              <a:rPr lang="en-US" sz="2800" dirty="0" err="1" smtClean="0"/>
              <a:t>sosial</a:t>
            </a:r>
            <a:r>
              <a:rPr lang="en-US" sz="2800" dirty="0" smtClean="0"/>
              <a:t> yang </a:t>
            </a:r>
            <a:r>
              <a:rPr lang="en-US" sz="2800" dirty="0" err="1" smtClean="0"/>
              <a:t>dipakai</a:t>
            </a:r>
            <a:r>
              <a:rPr lang="en-US" sz="2800" dirty="0" smtClean="0"/>
              <a:t> </a:t>
            </a:r>
            <a:r>
              <a:rPr lang="en-US" sz="2800" dirty="0" err="1" smtClean="0"/>
              <a:t>untuk</a:t>
            </a:r>
            <a:r>
              <a:rPr lang="en-US" sz="2800" dirty="0" smtClean="0"/>
              <a:t> </a:t>
            </a:r>
            <a:r>
              <a:rPr lang="en-US" sz="2800" dirty="0" err="1" smtClean="0"/>
              <a:t>meningkatkan</a:t>
            </a:r>
            <a:r>
              <a:rPr lang="en-US" sz="2800" dirty="0" smtClean="0"/>
              <a:t> </a:t>
            </a:r>
            <a:r>
              <a:rPr lang="en-US" sz="2800" dirty="0" err="1" smtClean="0"/>
              <a:t>kemampuan</a:t>
            </a:r>
            <a:r>
              <a:rPr lang="en-US" sz="2800" dirty="0" smtClean="0"/>
              <a:t> </a:t>
            </a:r>
            <a:r>
              <a:rPr lang="en-US" sz="2800" dirty="0" err="1" smtClean="0"/>
              <a:t>lokal</a:t>
            </a:r>
            <a:r>
              <a:rPr lang="en-US" sz="2800" dirty="0" smtClean="0"/>
              <a:t>. </a:t>
            </a:r>
            <a:r>
              <a:rPr lang="en-US" sz="2800" dirty="0" err="1" smtClean="0"/>
              <a:t>Pengembangan</a:t>
            </a:r>
            <a:r>
              <a:rPr lang="en-US" sz="2800" dirty="0" smtClean="0"/>
              <a:t> </a:t>
            </a:r>
            <a:r>
              <a:rPr lang="en-US" sz="2800" dirty="0" err="1" smtClean="0"/>
              <a:t>masyarakat</a:t>
            </a:r>
            <a:r>
              <a:rPr lang="en-US" sz="2800" dirty="0" smtClean="0"/>
              <a:t> </a:t>
            </a:r>
            <a:r>
              <a:rPr lang="en-US" sz="2800" dirty="0" err="1" smtClean="0"/>
              <a:t>juga</a:t>
            </a:r>
            <a:r>
              <a:rPr lang="en-US" sz="2800" dirty="0" smtClean="0"/>
              <a:t> </a:t>
            </a:r>
            <a:r>
              <a:rPr lang="en-US" sz="2800" dirty="0" err="1" smtClean="0"/>
              <a:t>dapat</a:t>
            </a:r>
            <a:r>
              <a:rPr lang="en-US" sz="2800" dirty="0" smtClean="0"/>
              <a:t> </a:t>
            </a:r>
            <a:r>
              <a:rPr lang="en-US" sz="2800" dirty="0" err="1" smtClean="0"/>
              <a:t>dimaknai</a:t>
            </a:r>
            <a:r>
              <a:rPr lang="en-US" sz="2800" dirty="0" smtClean="0"/>
              <a:t> </a:t>
            </a:r>
            <a:r>
              <a:rPr lang="en-US" sz="2800" dirty="0" err="1" smtClean="0"/>
              <a:t>proses</a:t>
            </a:r>
            <a:r>
              <a:rPr lang="en-US" sz="2800" dirty="0" smtClean="0"/>
              <a:t> </a:t>
            </a:r>
            <a:r>
              <a:rPr lang="en-US" sz="2800" dirty="0" err="1" smtClean="0"/>
              <a:t>penguatan</a:t>
            </a:r>
            <a:r>
              <a:rPr lang="en-US" sz="2800" dirty="0" smtClean="0"/>
              <a:t> </a:t>
            </a:r>
            <a:r>
              <a:rPr lang="en-US" sz="2800" dirty="0" err="1" smtClean="0"/>
              <a:t>secara</a:t>
            </a:r>
            <a:r>
              <a:rPr lang="en-US" sz="2800" dirty="0" smtClean="0"/>
              <a:t> holistic </a:t>
            </a:r>
            <a:r>
              <a:rPr lang="en-US" sz="2800" dirty="0" err="1" smtClean="0"/>
              <a:t>dan</a:t>
            </a:r>
            <a:r>
              <a:rPr lang="en-US" sz="2800" dirty="0" smtClean="0"/>
              <a:t> </a:t>
            </a:r>
            <a:r>
              <a:rPr lang="en-US" sz="2800" dirty="0" err="1" smtClean="0"/>
              <a:t>integratif</a:t>
            </a:r>
            <a:r>
              <a:rPr lang="en-US" sz="2800" dirty="0" smtClean="0"/>
              <a:t> </a:t>
            </a:r>
            <a:r>
              <a:rPr lang="en-US" sz="2800" dirty="0" err="1" smtClean="0"/>
              <a:t>serta</a:t>
            </a:r>
            <a:r>
              <a:rPr lang="en-US" sz="2800" dirty="0" smtClean="0"/>
              <a:t> </a:t>
            </a:r>
            <a:r>
              <a:rPr lang="en-US" sz="2800" dirty="0" err="1" smtClean="0"/>
              <a:t>berkelanjutan</a:t>
            </a:r>
            <a:r>
              <a:rPr lang="en-US" sz="2800" dirty="0" smtClean="0"/>
              <a:t> </a:t>
            </a:r>
            <a:r>
              <a:rPr lang="en-US" sz="2800" dirty="0" err="1" smtClean="0"/>
              <a:t>pada</a:t>
            </a:r>
            <a:r>
              <a:rPr lang="en-US" sz="2800" dirty="0" smtClean="0"/>
              <a:t> </a:t>
            </a:r>
            <a:r>
              <a:rPr lang="en-US" sz="2800" dirty="0" err="1" smtClean="0"/>
              <a:t>diri</a:t>
            </a:r>
            <a:r>
              <a:rPr lang="en-US" sz="2800" dirty="0" smtClean="0"/>
              <a:t> </a:t>
            </a:r>
            <a:r>
              <a:rPr lang="en-US" sz="2800" dirty="0" err="1" smtClean="0"/>
              <a:t>sendiri</a:t>
            </a:r>
            <a:r>
              <a:rPr lang="en-US" sz="2800" dirty="0" smtClean="0"/>
              <a:t> </a:t>
            </a:r>
            <a:r>
              <a:rPr lang="en-US" sz="2800" dirty="0" err="1" smtClean="0"/>
              <a:t>masyarakat</a:t>
            </a:r>
            <a:r>
              <a:rPr lang="en-US" sz="2800" dirty="0" smtClean="0"/>
              <a:t> </a:t>
            </a:r>
            <a:r>
              <a:rPr lang="en-US" sz="2800" dirty="0" err="1" smtClean="0"/>
              <a:t>tersebut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bodyPr>
          <a:lstStyle/>
          <a:p>
            <a:r>
              <a:rPr lang="en-US" sz="2400" dirty="0" smtClean="0"/>
              <a:t>BAB III</a:t>
            </a:r>
            <a:br>
              <a:rPr lang="en-US" sz="2400" dirty="0" smtClean="0"/>
            </a:br>
            <a:r>
              <a:rPr lang="en-US" sz="2400" dirty="0" smtClean="0"/>
              <a:t>MODEL PENGORGANISASIAN MASYARAKAT</a:t>
            </a:r>
            <a:endParaRPr lang="en-US" sz="24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400" dirty="0" smtClean="0"/>
              <a:t>		</a:t>
            </a:r>
            <a:r>
              <a:rPr lang="en-US" sz="2400" dirty="0" err="1" smtClean="0"/>
              <a:t>Upaya</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Indonesia </a:t>
            </a:r>
            <a:r>
              <a:rPr lang="en-US" sz="2400" dirty="0" err="1" smtClean="0"/>
              <a:t>dilakukan</a:t>
            </a:r>
            <a:r>
              <a:rPr lang="en-US" sz="2400" dirty="0" smtClean="0"/>
              <a:t> </a:t>
            </a:r>
            <a:r>
              <a:rPr lang="en-US" sz="2400" dirty="0" err="1" smtClean="0"/>
              <a:t>oleh</a:t>
            </a:r>
            <a:r>
              <a:rPr lang="en-US" sz="2400" dirty="0" smtClean="0"/>
              <a:t> </a:t>
            </a:r>
            <a:r>
              <a:rPr lang="en-US" sz="2400" dirty="0" err="1" smtClean="0"/>
              <a:t>kelompok-kelompok</a:t>
            </a:r>
            <a:r>
              <a:rPr lang="en-US" sz="2400" dirty="0" smtClean="0"/>
              <a:t> </a:t>
            </a:r>
            <a:r>
              <a:rPr lang="en-US" sz="2400" dirty="0" err="1" smtClean="0"/>
              <a:t>tertentu</a:t>
            </a:r>
            <a:r>
              <a:rPr lang="en-US" sz="2400" dirty="0" smtClean="0"/>
              <a:t> yang </a:t>
            </a:r>
            <a:r>
              <a:rPr lang="en-US" sz="2400" dirty="0" err="1" smtClean="0"/>
              <a:t>bersifat</a:t>
            </a:r>
            <a:r>
              <a:rPr lang="en-US" sz="2400" dirty="0" smtClean="0"/>
              <a:t> </a:t>
            </a:r>
            <a:r>
              <a:rPr lang="en-US" sz="2400" dirty="0" err="1" smtClean="0"/>
              <a:t>kedaerahan</a:t>
            </a:r>
            <a:r>
              <a:rPr lang="en-US" sz="2400" dirty="0" smtClean="0"/>
              <a:t> </a:t>
            </a:r>
            <a:r>
              <a:rPr lang="en-US" sz="2400" dirty="0" err="1" smtClean="0"/>
              <a:t>diupayakan</a:t>
            </a:r>
            <a:r>
              <a:rPr lang="en-US" sz="2400" dirty="0" smtClean="0"/>
              <a:t> </a:t>
            </a:r>
            <a:r>
              <a:rPr lang="en-US" sz="2400" dirty="0" err="1" smtClean="0"/>
              <a:t>sejak</a:t>
            </a:r>
            <a:r>
              <a:rPr lang="en-US" sz="2400" dirty="0" smtClean="0"/>
              <a:t> </a:t>
            </a:r>
            <a:r>
              <a:rPr lang="en-US" sz="2400" dirty="0" err="1" smtClean="0"/>
              <a:t>jaman</a:t>
            </a:r>
            <a:r>
              <a:rPr lang="en-US" sz="2400" dirty="0" smtClean="0"/>
              <a:t> </a:t>
            </a:r>
            <a:r>
              <a:rPr lang="en-US" sz="2400" dirty="0" err="1" smtClean="0"/>
              <a:t>kolonialisme</a:t>
            </a:r>
            <a:r>
              <a:rPr lang="en-US" sz="2400" dirty="0" smtClean="0"/>
              <a:t> </a:t>
            </a:r>
            <a:r>
              <a:rPr lang="en-US" sz="2400" dirty="0" err="1" smtClean="0"/>
              <a:t>sampai</a:t>
            </a:r>
            <a:r>
              <a:rPr lang="en-US" sz="2400" dirty="0" smtClean="0"/>
              <a:t> </a:t>
            </a:r>
            <a:r>
              <a:rPr lang="en-US" sz="2400" dirty="0" err="1" smtClean="0"/>
              <a:t>Proklamasi</a:t>
            </a:r>
            <a:r>
              <a:rPr lang="en-US" sz="2400" dirty="0" smtClean="0"/>
              <a:t> </a:t>
            </a:r>
            <a:r>
              <a:rPr lang="en-US" sz="2400" dirty="0" err="1" smtClean="0"/>
              <a:t>kemerdekaan</a:t>
            </a:r>
            <a:r>
              <a:rPr lang="en-US" sz="2400" dirty="0" smtClean="0"/>
              <a:t> RI</a:t>
            </a:r>
          </a:p>
          <a:p>
            <a:pPr>
              <a:buNone/>
            </a:pPr>
            <a:r>
              <a:rPr lang="en-US" sz="2400" dirty="0" smtClean="0"/>
              <a:t>		</a:t>
            </a:r>
            <a:r>
              <a:rPr lang="en-US" sz="2400" dirty="0" err="1" smtClean="0"/>
              <a:t>Setelah</a:t>
            </a:r>
            <a:r>
              <a:rPr lang="en-US" sz="2400" dirty="0" smtClean="0"/>
              <a:t> </a:t>
            </a:r>
            <a:r>
              <a:rPr lang="en-US" sz="2400" dirty="0" err="1" smtClean="0"/>
              <a:t>itu</a:t>
            </a:r>
            <a:r>
              <a:rPr lang="en-US" sz="2400" dirty="0" smtClean="0"/>
              <a:t> </a:t>
            </a:r>
            <a:r>
              <a:rPr lang="en-US" sz="2400" dirty="0" err="1" smtClean="0"/>
              <a:t>bukan</a:t>
            </a:r>
            <a:r>
              <a:rPr lang="en-US" sz="2400" dirty="0" smtClean="0"/>
              <a:t> </a:t>
            </a:r>
            <a:r>
              <a:rPr lang="en-US" sz="2400" dirty="0" err="1" smtClean="0"/>
              <a:t>berarti</a:t>
            </a:r>
            <a:r>
              <a:rPr lang="en-US" sz="2400" dirty="0" smtClean="0"/>
              <a:t> </a:t>
            </a:r>
            <a:r>
              <a:rPr lang="en-US" sz="2400" dirty="0" err="1" smtClean="0"/>
              <a:t>selesai</a:t>
            </a:r>
            <a:r>
              <a:rPr lang="en-US" sz="2400" dirty="0" smtClean="0"/>
              <a:t> </a:t>
            </a:r>
            <a:r>
              <a:rPr lang="en-US" sz="2400" dirty="0" err="1" smtClean="0"/>
              <a:t>dan</a:t>
            </a:r>
            <a:r>
              <a:rPr lang="en-US" sz="2400" dirty="0" smtClean="0"/>
              <a:t> </a:t>
            </a:r>
            <a:r>
              <a:rPr lang="en-US" sz="2400" dirty="0" err="1" smtClean="0"/>
              <a:t>berakhir</a:t>
            </a:r>
            <a:r>
              <a:rPr lang="en-US" sz="2400" dirty="0" smtClean="0"/>
              <a:t>, </a:t>
            </a:r>
            <a:r>
              <a:rPr lang="en-US" sz="2400" dirty="0" err="1" smtClean="0"/>
              <a:t>tetapi</a:t>
            </a:r>
            <a:r>
              <a:rPr lang="en-US" sz="2400" dirty="0" smtClean="0"/>
              <a:t> </a:t>
            </a:r>
            <a:r>
              <a:rPr lang="en-US" sz="2400" dirty="0" err="1" smtClean="0"/>
              <a:t>terus</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berbagai</a:t>
            </a:r>
            <a:r>
              <a:rPr lang="en-US" sz="2400" dirty="0" smtClean="0"/>
              <a:t> </a:t>
            </a:r>
            <a:r>
              <a:rPr lang="en-US" sz="2400" dirty="0" err="1" smtClean="0"/>
              <a:t>bentuk</a:t>
            </a:r>
            <a:r>
              <a:rPr lang="en-US" sz="2400" dirty="0" smtClean="0"/>
              <a:t> </a:t>
            </a:r>
            <a:r>
              <a:rPr lang="en-US" sz="2400" dirty="0" err="1" smtClean="0"/>
              <a:t>variasi</a:t>
            </a:r>
            <a:r>
              <a:rPr lang="en-US" sz="2400" dirty="0" smtClean="0"/>
              <a:t> </a:t>
            </a:r>
            <a:r>
              <a:rPr lang="en-US" sz="2400" dirty="0" err="1" smtClean="0"/>
              <a:t>kepentingan</a:t>
            </a:r>
            <a:r>
              <a:rPr lang="en-US" sz="2400" dirty="0" smtClean="0"/>
              <a:t> </a:t>
            </a:r>
            <a:r>
              <a:rPr lang="en-US" sz="2400" dirty="0" err="1" smtClean="0"/>
              <a:t>sebab</a:t>
            </a:r>
            <a:r>
              <a:rPr lang="en-US" sz="2400" dirty="0" smtClean="0"/>
              <a:t> </a:t>
            </a:r>
            <a:r>
              <a:rPr lang="en-US" sz="2400" dirty="0" err="1" smtClean="0"/>
              <a:t>tanpa</a:t>
            </a:r>
            <a:r>
              <a:rPr lang="en-US" sz="2400" dirty="0" smtClean="0"/>
              <a:t> </a:t>
            </a:r>
            <a:r>
              <a:rPr lang="en-US" sz="2400" dirty="0" err="1" smtClean="0"/>
              <a:t>pengorganisasian</a:t>
            </a:r>
            <a:r>
              <a:rPr lang="en-US" sz="2400" dirty="0" smtClean="0"/>
              <a:t> </a:t>
            </a:r>
            <a:r>
              <a:rPr lang="en-US" sz="2400" dirty="0" err="1" smtClean="0"/>
              <a:t>tuntutan</a:t>
            </a:r>
            <a:r>
              <a:rPr lang="en-US" sz="2400" dirty="0" smtClean="0"/>
              <a:t> </a:t>
            </a:r>
            <a:r>
              <a:rPr lang="en-US" sz="2400" dirty="0" err="1" smtClean="0"/>
              <a:t>pemenuhan</a:t>
            </a:r>
            <a:r>
              <a:rPr lang="en-US" sz="2400" dirty="0" smtClean="0"/>
              <a:t> </a:t>
            </a:r>
            <a:r>
              <a:rPr lang="en-US" sz="2400" dirty="0" err="1" smtClean="0"/>
              <a:t>kebutuhan</a:t>
            </a:r>
            <a:r>
              <a:rPr lang="en-US" sz="2400" dirty="0" smtClean="0"/>
              <a:t> </a:t>
            </a:r>
            <a:r>
              <a:rPr lang="en-US" sz="2400" dirty="0" err="1" smtClean="0"/>
              <a:t>masyarakat</a:t>
            </a:r>
            <a:r>
              <a:rPr lang="en-US" sz="2400" dirty="0" smtClean="0"/>
              <a:t> </a:t>
            </a:r>
            <a:r>
              <a:rPr lang="en-US" sz="2400" dirty="0" err="1" smtClean="0"/>
              <a:t>dan</a:t>
            </a:r>
            <a:r>
              <a:rPr lang="en-US" sz="2400" dirty="0" smtClean="0"/>
              <a:t> </a:t>
            </a:r>
            <a:r>
              <a:rPr lang="en-US" sz="2400" dirty="0" err="1" smtClean="0"/>
              <a:t>bangsa</a:t>
            </a:r>
            <a:r>
              <a:rPr lang="en-US" sz="2400" dirty="0" smtClean="0"/>
              <a:t> </a:t>
            </a:r>
            <a:r>
              <a:rPr lang="en-US" sz="2400" dirty="0" err="1" smtClean="0"/>
              <a:t>tidak</a:t>
            </a:r>
            <a:r>
              <a:rPr lang="en-US" sz="2400" dirty="0" smtClean="0"/>
              <a:t> </a:t>
            </a:r>
            <a:r>
              <a:rPr lang="en-US" sz="2400" dirty="0" err="1" smtClean="0"/>
              <a:t>akan</a:t>
            </a:r>
            <a:r>
              <a:rPr lang="en-US" sz="2400" dirty="0" smtClean="0"/>
              <a:t> </a:t>
            </a:r>
            <a:r>
              <a:rPr lang="en-US" sz="2400" dirty="0" err="1" smtClean="0"/>
              <a:t>terwujud</a:t>
            </a:r>
            <a:r>
              <a:rPr lang="en-US" sz="2400" dirty="0" smtClean="0"/>
              <a:t>. </a:t>
            </a:r>
            <a:r>
              <a:rPr lang="en-US" sz="2400" dirty="0" err="1" smtClean="0"/>
              <a:t>Sejak</a:t>
            </a:r>
            <a:r>
              <a:rPr lang="en-US" sz="2400" dirty="0" smtClean="0"/>
              <a:t> </a:t>
            </a:r>
            <a:r>
              <a:rPr lang="en-US" sz="2400" dirty="0" err="1" smtClean="0"/>
              <a:t>itulah</a:t>
            </a:r>
            <a:r>
              <a:rPr lang="en-US" sz="2400" dirty="0" smtClean="0"/>
              <a:t> </a:t>
            </a:r>
            <a:r>
              <a:rPr lang="en-US" sz="2400" dirty="0" err="1" smtClean="0"/>
              <a:t>pengorganisasian</a:t>
            </a:r>
            <a:r>
              <a:rPr lang="en-US" sz="2400" dirty="0" smtClean="0"/>
              <a:t> </a:t>
            </a:r>
            <a:r>
              <a:rPr lang="en-US" sz="2400" dirty="0" err="1" smtClean="0"/>
              <a:t>tidak</a:t>
            </a:r>
            <a:r>
              <a:rPr lang="en-US" sz="2400" dirty="0" smtClean="0"/>
              <a:t> </a:t>
            </a:r>
            <a:r>
              <a:rPr lang="en-US" sz="2400" dirty="0" err="1" smtClean="0"/>
              <a:t>bersandar</a:t>
            </a:r>
            <a:r>
              <a:rPr lang="en-US" sz="2400" dirty="0" smtClean="0"/>
              <a:t> </a:t>
            </a:r>
            <a:r>
              <a:rPr lang="en-US" sz="2400" dirty="0" err="1" smtClean="0"/>
              <a:t>pada</a:t>
            </a:r>
            <a:r>
              <a:rPr lang="en-US" sz="2400" dirty="0" smtClean="0"/>
              <a:t> </a:t>
            </a:r>
            <a:r>
              <a:rPr lang="en-US" sz="2400" dirty="0" err="1" smtClean="0"/>
              <a:t>negara</a:t>
            </a:r>
            <a:r>
              <a:rPr lang="en-US" sz="2400" dirty="0" smtClean="0"/>
              <a:t> </a:t>
            </a:r>
            <a:r>
              <a:rPr lang="en-US" sz="2400" dirty="0" err="1" smtClean="0"/>
              <a:t>saja</a:t>
            </a:r>
            <a:r>
              <a:rPr lang="en-US" sz="2400" dirty="0" smtClean="0"/>
              <a:t>, </a:t>
            </a:r>
            <a:r>
              <a:rPr lang="en-US" sz="2400" dirty="0" err="1" smtClean="0"/>
              <a:t>tetapi</a:t>
            </a:r>
            <a:r>
              <a:rPr lang="en-US" sz="2400" dirty="0" smtClean="0"/>
              <a:t> </a:t>
            </a:r>
            <a:r>
              <a:rPr lang="en-US" sz="2400" dirty="0" err="1" smtClean="0"/>
              <a:t>muncul</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mikro</a:t>
            </a:r>
            <a:r>
              <a:rPr lang="en-US" sz="2400" dirty="0" smtClean="0"/>
              <a:t> </a:t>
            </a:r>
            <a:r>
              <a:rPr lang="en-US" sz="2400" dirty="0" err="1" smtClean="0"/>
              <a:t>seperti</a:t>
            </a:r>
            <a:r>
              <a:rPr lang="en-US" sz="2400" dirty="0" smtClean="0"/>
              <a:t> RT, </a:t>
            </a:r>
            <a:r>
              <a:rPr lang="en-US" sz="2400" dirty="0" err="1" smtClean="0"/>
              <a:t>desa</a:t>
            </a:r>
            <a:r>
              <a:rPr lang="en-US" sz="2400" dirty="0" smtClean="0"/>
              <a:t>, </a:t>
            </a:r>
            <a:r>
              <a:rPr lang="en-US" sz="2400" dirty="0" err="1" smtClean="0"/>
              <a:t>kampung</a:t>
            </a:r>
            <a:r>
              <a:rPr lang="en-US" sz="2400" dirty="0" smtClean="0"/>
              <a:t> </a:t>
            </a:r>
            <a:r>
              <a:rPr lang="en-US" sz="2400" dirty="0" err="1" smtClean="0"/>
              <a:t>dsb</a:t>
            </a:r>
            <a:r>
              <a:rPr lang="en-US" sz="2400" dirty="0" smtClean="0"/>
              <a:t>. </a:t>
            </a:r>
            <a:r>
              <a:rPr lang="en-US" sz="2400" dirty="0" err="1" smtClean="0"/>
              <a:t>Pengorganisasian</a:t>
            </a:r>
            <a:r>
              <a:rPr lang="en-US" sz="2400" dirty="0" smtClean="0"/>
              <a:t> yang </a:t>
            </a:r>
            <a:r>
              <a:rPr lang="en-US" sz="2400" dirty="0" err="1" smtClean="0"/>
              <a:t>dilakukan</a:t>
            </a:r>
            <a:r>
              <a:rPr lang="en-US" sz="2400" dirty="0" smtClean="0"/>
              <a:t> </a:t>
            </a:r>
            <a:r>
              <a:rPr lang="en-US" sz="2400" dirty="0" err="1" smtClean="0"/>
              <a:t>pemerintah</a:t>
            </a:r>
            <a:r>
              <a:rPr lang="en-US" sz="2400" dirty="0" smtClean="0"/>
              <a:t> </a:t>
            </a:r>
            <a:r>
              <a:rPr lang="en-US" sz="2400" dirty="0" err="1" smtClean="0"/>
              <a:t>terhimpun</a:t>
            </a:r>
            <a:r>
              <a:rPr lang="en-US" sz="2400" dirty="0" smtClean="0"/>
              <a:t> </a:t>
            </a:r>
            <a:r>
              <a:rPr lang="en-US" sz="2400" dirty="0" err="1" smtClean="0"/>
              <a:t>dalam</a:t>
            </a:r>
            <a:r>
              <a:rPr lang="en-US" sz="2400" dirty="0" smtClean="0"/>
              <a:t> </a:t>
            </a:r>
            <a:r>
              <a:rPr lang="en-US" sz="2400" dirty="0" err="1" smtClean="0"/>
              <a:t>berbagai</a:t>
            </a:r>
            <a:r>
              <a:rPr lang="en-US" sz="2400" dirty="0" smtClean="0"/>
              <a:t> </a:t>
            </a:r>
            <a:r>
              <a:rPr lang="en-US" sz="2400" dirty="0" err="1" smtClean="0"/>
              <a:t>wadah</a:t>
            </a:r>
            <a:r>
              <a:rPr lang="en-US" sz="2400" dirty="0" smtClean="0"/>
              <a:t> </a:t>
            </a:r>
            <a:r>
              <a:rPr lang="en-US" sz="2400" dirty="0" err="1" smtClean="0"/>
              <a:t>diantaranya</a:t>
            </a:r>
            <a:r>
              <a:rPr lang="en-US" sz="2400" dirty="0" smtClean="0"/>
              <a:t> PKK, LPMD, </a:t>
            </a:r>
            <a:r>
              <a:rPr lang="en-US" sz="2400" dirty="0" err="1" smtClean="0"/>
              <a:t>Karang</a:t>
            </a:r>
            <a:r>
              <a:rPr lang="en-US" sz="2400" dirty="0" smtClean="0"/>
              <a:t> </a:t>
            </a:r>
            <a:r>
              <a:rPr lang="en-US" sz="2400" dirty="0" err="1" smtClean="0"/>
              <a:t>taruna</a:t>
            </a:r>
            <a:r>
              <a:rPr lang="en-US" sz="2400" dirty="0" smtClean="0"/>
              <a:t> </a:t>
            </a:r>
            <a:r>
              <a:rPr lang="en-US" sz="2400" dirty="0" err="1" smtClean="0"/>
              <a:t>dsb</a:t>
            </a:r>
            <a:r>
              <a:rPr lang="en-US" sz="2400" dirty="0" smtClean="0"/>
              <a:t>. </a:t>
            </a:r>
            <a:r>
              <a:rPr lang="en-US" sz="2400" dirty="0" err="1" smtClean="0"/>
              <a:t>Pengorganisasian</a:t>
            </a:r>
            <a:r>
              <a:rPr lang="en-US" sz="2400" dirty="0" smtClean="0"/>
              <a:t> </a:t>
            </a:r>
            <a:r>
              <a:rPr lang="en-US" sz="2400" dirty="0" err="1" smtClean="0"/>
              <a:t>di</a:t>
            </a:r>
            <a:r>
              <a:rPr lang="en-US" sz="2400" dirty="0" smtClean="0"/>
              <a:t> </a:t>
            </a:r>
            <a:r>
              <a:rPr lang="en-US" sz="2400" dirty="0" err="1" smtClean="0"/>
              <a:t>luar</a:t>
            </a:r>
            <a:r>
              <a:rPr lang="en-US" sz="2400" dirty="0" smtClean="0"/>
              <a:t> </a:t>
            </a:r>
            <a:r>
              <a:rPr lang="en-US" sz="2400" dirty="0" err="1" smtClean="0"/>
              <a:t>pemerintah</a:t>
            </a:r>
            <a:r>
              <a:rPr lang="en-US" sz="2400" dirty="0" smtClean="0"/>
              <a:t> </a:t>
            </a:r>
            <a:r>
              <a:rPr lang="en-US" sz="2400" dirty="0" err="1" smtClean="0"/>
              <a:t>seperti</a:t>
            </a:r>
            <a:r>
              <a:rPr lang="en-US" sz="2400" dirty="0" smtClean="0"/>
              <a:t> </a:t>
            </a:r>
            <a:r>
              <a:rPr lang="en-US" sz="2400" dirty="0" err="1" smtClean="0"/>
              <a:t>Lumbung</a:t>
            </a:r>
            <a:r>
              <a:rPr lang="en-US" sz="2400" dirty="0" smtClean="0"/>
              <a:t> </a:t>
            </a:r>
            <a:r>
              <a:rPr lang="en-US" sz="2400" dirty="0" err="1" smtClean="0"/>
              <a:t>desa</a:t>
            </a:r>
            <a:r>
              <a:rPr lang="en-US" sz="2400" dirty="0" smtClean="0"/>
              <a:t>, </a:t>
            </a:r>
            <a:r>
              <a:rPr lang="en-US" sz="2400" dirty="0" err="1" smtClean="0"/>
              <a:t>kelompok</a:t>
            </a:r>
            <a:r>
              <a:rPr lang="en-US" sz="2400" dirty="0" smtClean="0"/>
              <a:t> </a:t>
            </a:r>
            <a:r>
              <a:rPr lang="en-US" sz="2400" dirty="0" err="1" smtClean="0"/>
              <a:t>arisan</a:t>
            </a:r>
            <a:r>
              <a:rPr lang="en-US" sz="2400" dirty="0" smtClean="0"/>
              <a:t>, </a:t>
            </a:r>
            <a:r>
              <a:rPr lang="en-US" sz="2400" dirty="0" err="1" smtClean="0"/>
              <a:t>kelompok</a:t>
            </a:r>
            <a:r>
              <a:rPr lang="en-US" sz="2400" dirty="0" smtClean="0"/>
              <a:t> </a:t>
            </a:r>
            <a:r>
              <a:rPr lang="en-US" sz="2400" dirty="0" err="1" smtClean="0"/>
              <a:t>ronda</a:t>
            </a:r>
            <a:r>
              <a:rPr lang="en-US" sz="2400" dirty="0" smtClean="0"/>
              <a:t> </a:t>
            </a:r>
            <a:r>
              <a:rPr lang="en-US" sz="2400" dirty="0" err="1" smtClean="0"/>
              <a:t>dsb</a:t>
            </a:r>
            <a:r>
              <a:rPr lang="en-US" sz="2400" dirty="0" smtClean="0"/>
              <a:t>.</a:t>
            </a:r>
          </a:p>
          <a:p>
            <a:pPr>
              <a:buNone/>
            </a:pPr>
            <a:r>
              <a:rPr lang="en-US" sz="2400" dirty="0" err="1" smtClean="0"/>
              <a:t>Ini</a:t>
            </a:r>
            <a:r>
              <a:rPr lang="en-US" sz="2400" dirty="0" smtClean="0"/>
              <a:t> </a:t>
            </a:r>
            <a:r>
              <a:rPr lang="en-US" sz="2400" dirty="0" err="1" smtClean="0"/>
              <a:t>semua</a:t>
            </a:r>
            <a:r>
              <a:rPr lang="en-US" sz="2400" dirty="0" smtClean="0"/>
              <a:t> </a:t>
            </a:r>
            <a:r>
              <a:rPr lang="en-US" sz="2400" dirty="0" err="1" smtClean="0"/>
              <a:t>ada</a:t>
            </a:r>
            <a:r>
              <a:rPr lang="en-US" sz="2400" dirty="0" smtClean="0"/>
              <a:t> </a:t>
            </a:r>
            <a:r>
              <a:rPr lang="en-US" sz="2400" dirty="0" err="1" smtClean="0"/>
              <a:t>hasil</a:t>
            </a:r>
            <a:r>
              <a:rPr lang="en-US" sz="2400" dirty="0" smtClean="0"/>
              <a:t> yang </a:t>
            </a:r>
            <a:r>
              <a:rPr lang="en-US" sz="2400" dirty="0" err="1" smtClean="0"/>
              <a:t>dapat</a:t>
            </a:r>
            <a:r>
              <a:rPr lang="en-US" sz="2400" dirty="0" smtClean="0"/>
              <a:t> </a:t>
            </a:r>
            <a:r>
              <a:rPr lang="en-US" sz="2400" dirty="0" err="1" smtClean="0"/>
              <a:t>dinikmati</a:t>
            </a:r>
            <a:r>
              <a:rPr lang="en-US" sz="2400" dirty="0" smtClean="0"/>
              <a:t> </a:t>
            </a:r>
            <a:r>
              <a:rPr lang="en-US" sz="2400" dirty="0" err="1" smtClean="0"/>
              <a:t>bersama</a:t>
            </a:r>
            <a:r>
              <a:rPr lang="en-US" sz="2400" dirty="0" smtClean="0"/>
              <a:t>, </a:t>
            </a:r>
            <a:r>
              <a:rPr lang="en-US" sz="2400" dirty="0" err="1" smtClean="0"/>
              <a:t>tetapi</a:t>
            </a:r>
            <a:r>
              <a:rPr lang="en-US" sz="2400" dirty="0" smtClean="0"/>
              <a:t> </a:t>
            </a:r>
            <a:r>
              <a:rPr lang="en-US" sz="2400" dirty="0" err="1" smtClean="0"/>
              <a:t>dibalik</a:t>
            </a:r>
            <a:r>
              <a:rPr lang="en-US" sz="2400" dirty="0" smtClean="0"/>
              <a:t> </a:t>
            </a:r>
            <a:r>
              <a:rPr lang="en-US" sz="2400" dirty="0" err="1" smtClean="0"/>
              <a:t>keberhasilan</a:t>
            </a:r>
            <a:r>
              <a:rPr lang="en-US" sz="2400" dirty="0" smtClean="0"/>
              <a:t>, </a:t>
            </a:r>
            <a:r>
              <a:rPr lang="en-US" sz="2400" dirty="0" err="1" smtClean="0"/>
              <a:t>ada</a:t>
            </a:r>
            <a:r>
              <a:rPr lang="en-US" sz="2400" dirty="0" smtClean="0"/>
              <a:t> </a:t>
            </a:r>
            <a:r>
              <a:rPr lang="en-US" sz="2400" dirty="0" err="1" smtClean="0"/>
              <a:t>sisi</a:t>
            </a:r>
            <a:r>
              <a:rPr lang="en-US" sz="2400" dirty="0" smtClean="0"/>
              <a:t> </a:t>
            </a:r>
            <a:r>
              <a:rPr lang="en-US" sz="2400" dirty="0" err="1" smtClean="0"/>
              <a:t>kegagalan</a:t>
            </a:r>
            <a:r>
              <a:rPr lang="en-US" sz="2400" dirty="0" smtClean="0"/>
              <a:t>. </a:t>
            </a:r>
            <a:r>
              <a:rPr lang="en-US" sz="2400" dirty="0" err="1" smtClean="0"/>
              <a:t>Banyak</a:t>
            </a:r>
            <a:r>
              <a:rPr lang="en-US" sz="2400" dirty="0" smtClean="0"/>
              <a:t> </a:t>
            </a:r>
            <a:r>
              <a:rPr lang="en-US" sz="2400" dirty="0" err="1" smtClean="0"/>
              <a:t>faktor</a:t>
            </a:r>
            <a:r>
              <a:rPr lang="en-US" sz="2400" dirty="0" smtClean="0"/>
              <a:t> yang </a:t>
            </a:r>
            <a:r>
              <a:rPr lang="en-US" sz="2400" dirty="0" err="1" smtClean="0"/>
              <a:t>menyebabkan</a:t>
            </a:r>
            <a:r>
              <a:rPr lang="en-US" sz="2400" dirty="0" smtClean="0"/>
              <a:t> </a:t>
            </a:r>
            <a:r>
              <a:rPr lang="en-US" sz="2400" dirty="0" err="1" smtClean="0"/>
              <a:t>kegagalan</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a:t>
            </a:r>
            <a:r>
              <a:rPr lang="en-US" sz="2400" dirty="0" err="1" smtClean="0"/>
              <a:t>faktor-faktor</a:t>
            </a:r>
            <a:r>
              <a:rPr lang="en-US" sz="2400" dirty="0" smtClean="0"/>
              <a:t> </a:t>
            </a:r>
            <a:r>
              <a:rPr lang="en-US" sz="2400" dirty="0" err="1" smtClean="0"/>
              <a:t>tersebut</a:t>
            </a:r>
            <a:r>
              <a:rPr lang="en-US" sz="2400" dirty="0" smtClean="0"/>
              <a:t> </a:t>
            </a:r>
            <a:r>
              <a:rPr lang="en-US" sz="2400" dirty="0" err="1" smtClean="0"/>
              <a:t>akan</a:t>
            </a:r>
            <a:r>
              <a:rPr lang="en-US" sz="2400" dirty="0" smtClean="0"/>
              <a:t> </a:t>
            </a:r>
            <a:r>
              <a:rPr lang="en-US" sz="2400" dirty="0" err="1" smtClean="0"/>
              <a:t>diuraikan</a:t>
            </a:r>
            <a:r>
              <a:rPr lang="en-US" sz="2400" dirty="0" smtClean="0"/>
              <a:t> </a:t>
            </a:r>
            <a:r>
              <a:rPr lang="en-US" sz="2400" dirty="0" err="1" smtClean="0"/>
              <a:t>dalam</a:t>
            </a:r>
            <a:r>
              <a:rPr lang="en-US" sz="2400" dirty="0" smtClean="0"/>
              <a:t> </a:t>
            </a:r>
            <a:r>
              <a:rPr lang="en-US" sz="2400" dirty="0" err="1" smtClean="0"/>
              <a:t>pokok</a:t>
            </a:r>
            <a:r>
              <a:rPr lang="en-US" sz="2400" dirty="0" smtClean="0"/>
              <a:t> </a:t>
            </a:r>
            <a:r>
              <a:rPr lang="en-US" sz="2400" dirty="0" err="1" smtClean="0"/>
              <a:t>bahasan</a:t>
            </a:r>
            <a:r>
              <a:rPr lang="en-US" sz="2400" dirty="0" smtClean="0"/>
              <a:t> </a:t>
            </a:r>
            <a:r>
              <a:rPr lang="en-US" sz="2400" dirty="0" err="1" smtClean="0"/>
              <a:t>ini</a:t>
            </a: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a:bodyPr>
          <a:lstStyle/>
          <a:p>
            <a:pPr algn="l"/>
            <a:r>
              <a:rPr lang="en-US" sz="3200" dirty="0" smtClean="0"/>
              <a:t>A. </a:t>
            </a:r>
            <a:r>
              <a:rPr lang="en-US" sz="3200" dirty="0" err="1" smtClean="0"/>
              <a:t>Pengembangan</a:t>
            </a:r>
            <a:r>
              <a:rPr lang="en-US" sz="3200" dirty="0" smtClean="0"/>
              <a:t> Provider </a:t>
            </a:r>
            <a:r>
              <a:rPr lang="en-US" sz="3200" dirty="0" err="1" smtClean="0"/>
              <a:t>sebagai</a:t>
            </a:r>
            <a:r>
              <a:rPr lang="en-US" sz="3200" dirty="0" smtClean="0"/>
              <a:t> model </a:t>
            </a:r>
            <a:br>
              <a:rPr lang="en-US" sz="3200" dirty="0" smtClean="0"/>
            </a:br>
            <a:r>
              <a:rPr lang="en-US" sz="3200" dirty="0" smtClean="0"/>
              <a:t>     </a:t>
            </a:r>
            <a:r>
              <a:rPr lang="en-US" sz="3200" dirty="0" err="1" smtClean="0"/>
              <a:t>pengorganisasian</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a:off x="0" y="1143000"/>
            <a:ext cx="9144000" cy="5715000"/>
          </a:xfrm>
        </p:spPr>
        <p:txBody>
          <a:bodyPr/>
          <a:lstStyle/>
          <a:p>
            <a:pPr marL="514350" indent="-514350">
              <a:buAutoNum type="arabicPeriod"/>
            </a:pPr>
            <a:r>
              <a:rPr lang="en-US" dirty="0" err="1" smtClean="0"/>
              <a:t>Pengembangan</a:t>
            </a:r>
            <a:r>
              <a:rPr lang="en-US" dirty="0" smtClean="0"/>
              <a:t> provider </a:t>
            </a:r>
            <a:r>
              <a:rPr lang="en-US" dirty="0" err="1" smtClean="0"/>
              <a:t>merupakan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bentuk</a:t>
            </a:r>
            <a:r>
              <a:rPr lang="en-US" dirty="0" smtClean="0"/>
              <a:t> </a:t>
            </a:r>
            <a:r>
              <a:rPr lang="en-US" dirty="0" err="1" smtClean="0"/>
              <a:t>atau</a:t>
            </a:r>
            <a:r>
              <a:rPr lang="en-US" dirty="0" smtClean="0"/>
              <a:t> model </a:t>
            </a:r>
            <a:r>
              <a:rPr lang="en-US" dirty="0" err="1" smtClean="0"/>
              <a:t>dari</a:t>
            </a:r>
            <a:r>
              <a:rPr lang="en-US" dirty="0" smtClean="0"/>
              <a:t> </a:t>
            </a:r>
            <a:r>
              <a:rPr lang="en-US" dirty="0" err="1" smtClean="0"/>
              <a:t>pelaksanaaan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dengan</a:t>
            </a:r>
            <a:r>
              <a:rPr lang="en-US" dirty="0" smtClean="0"/>
              <a:t> </a:t>
            </a:r>
            <a:r>
              <a:rPr lang="en-US" dirty="0" err="1" smtClean="0"/>
              <a:t>pendekatan</a:t>
            </a:r>
            <a:r>
              <a:rPr lang="en-US" dirty="0" smtClean="0"/>
              <a:t> </a:t>
            </a:r>
            <a:r>
              <a:rPr lang="en-US" dirty="0" err="1" smtClean="0"/>
              <a:t>pemecahan</a:t>
            </a:r>
            <a:r>
              <a:rPr lang="en-US" dirty="0" smtClean="0"/>
              <a:t> </a:t>
            </a:r>
            <a:r>
              <a:rPr lang="en-US" dirty="0" err="1" smtClean="0"/>
              <a:t>masalah</a:t>
            </a:r>
            <a:r>
              <a:rPr lang="en-US" dirty="0" smtClean="0"/>
              <a:t> (problem solving) </a:t>
            </a:r>
          </a:p>
          <a:p>
            <a:pPr marL="514350" indent="-514350">
              <a:buNone/>
            </a:pPr>
            <a:r>
              <a:rPr lang="en-US" dirty="0" smtClean="0"/>
              <a:t>	Provider </a:t>
            </a:r>
            <a:r>
              <a:rPr lang="en-US" dirty="0" err="1" smtClean="0"/>
              <a:t>adalah</a:t>
            </a:r>
            <a:r>
              <a:rPr lang="en-US" dirty="0" smtClean="0"/>
              <a:t> </a:t>
            </a:r>
            <a:r>
              <a:rPr lang="en-US" dirty="0" err="1" smtClean="0"/>
              <a:t>sektor-sektor</a:t>
            </a:r>
            <a:r>
              <a:rPr lang="en-US" dirty="0" smtClean="0"/>
              <a:t> yang </a:t>
            </a:r>
            <a:r>
              <a:rPr lang="en-US" dirty="0" err="1" smtClean="0"/>
              <a:t>bertanggungjawab</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secara</a:t>
            </a:r>
            <a:r>
              <a:rPr lang="en-US" dirty="0" smtClean="0"/>
              <a:t> </a:t>
            </a:r>
            <a:r>
              <a:rPr lang="en-US" dirty="0" err="1" smtClean="0"/>
              <a:t>teknis</a:t>
            </a:r>
            <a:r>
              <a:rPr lang="en-US" dirty="0" smtClean="0"/>
              <a:t> </a:t>
            </a:r>
            <a:r>
              <a:rPr lang="en-US" dirty="0" err="1" smtClean="0"/>
              <a:t>terhadap</a:t>
            </a:r>
            <a:r>
              <a:rPr lang="en-US" dirty="0" smtClean="0"/>
              <a:t> program-program yang </a:t>
            </a:r>
            <a:r>
              <a:rPr lang="en-US" dirty="0" err="1" smtClean="0"/>
              <a:t>dikembangkan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pPr algn="l"/>
            <a:endParaRPr lang="en-US" sz="2800" dirty="0"/>
          </a:p>
        </p:txBody>
      </p:sp>
      <p:sp>
        <p:nvSpPr>
          <p:cNvPr id="3" name="Content Placeholder 2"/>
          <p:cNvSpPr>
            <a:spLocks noGrp="1"/>
          </p:cNvSpPr>
          <p:nvPr>
            <p:ph idx="1"/>
          </p:nvPr>
        </p:nvSpPr>
        <p:spPr>
          <a:xfrm>
            <a:off x="0" y="457200"/>
            <a:ext cx="9144000" cy="5668963"/>
          </a:xfrm>
        </p:spPr>
        <p:txBody>
          <a:bodyPr/>
          <a:lstStyle/>
          <a:p>
            <a:pPr>
              <a:buNone/>
            </a:pPr>
            <a:r>
              <a:rPr lang="en-US" dirty="0" err="1" smtClean="0"/>
              <a:t>Misalnya</a:t>
            </a:r>
            <a:r>
              <a:rPr lang="en-US" dirty="0" smtClean="0"/>
              <a:t>,  </a:t>
            </a:r>
            <a:r>
              <a:rPr lang="en-US" dirty="0" err="1" smtClean="0"/>
              <a:t>dalam</a:t>
            </a:r>
            <a:r>
              <a:rPr lang="en-US" dirty="0" smtClean="0"/>
              <a:t> </a:t>
            </a:r>
            <a:r>
              <a:rPr lang="en-US" dirty="0" err="1" smtClean="0"/>
              <a:t>organisasi</a:t>
            </a:r>
            <a:r>
              <a:rPr lang="en-US" dirty="0" smtClean="0"/>
              <a:t> </a:t>
            </a:r>
            <a:r>
              <a:rPr lang="en-US" dirty="0" err="1" smtClean="0"/>
              <a:t>politik</a:t>
            </a:r>
            <a:r>
              <a:rPr lang="en-US" dirty="0" smtClean="0"/>
              <a:t> PDIP </a:t>
            </a:r>
            <a:r>
              <a:rPr lang="en-US" dirty="0" err="1" smtClean="0"/>
              <a:t>dalam</a:t>
            </a:r>
            <a:r>
              <a:rPr lang="en-US" dirty="0" smtClean="0"/>
              <a:t> </a:t>
            </a:r>
            <a:r>
              <a:rPr lang="en-US" dirty="0" err="1" smtClean="0"/>
              <a:t>keputusan</a:t>
            </a:r>
            <a:r>
              <a:rPr lang="en-US" dirty="0" smtClean="0"/>
              <a:t> </a:t>
            </a:r>
            <a:r>
              <a:rPr lang="en-US" dirty="0" err="1" smtClean="0"/>
              <a:t>Munas</a:t>
            </a:r>
            <a:r>
              <a:rPr lang="en-US" dirty="0" smtClean="0"/>
              <a:t> </a:t>
            </a:r>
            <a:r>
              <a:rPr lang="en-US" dirty="0" err="1" smtClean="0"/>
              <a:t>bagi</a:t>
            </a:r>
            <a:r>
              <a:rPr lang="en-US" dirty="0" smtClean="0"/>
              <a:t> </a:t>
            </a:r>
            <a:r>
              <a:rPr lang="en-US" dirty="0" err="1" smtClean="0"/>
              <a:t>anggota</a:t>
            </a:r>
            <a:r>
              <a:rPr lang="en-US" dirty="0" smtClean="0"/>
              <a:t> </a:t>
            </a:r>
            <a:r>
              <a:rPr lang="en-US" dirty="0" err="1" smtClean="0"/>
              <a:t>parpol</a:t>
            </a:r>
            <a:r>
              <a:rPr lang="en-US" dirty="0" smtClean="0"/>
              <a:t> PDIP yang </a:t>
            </a:r>
            <a:r>
              <a:rPr lang="en-US" dirty="0" err="1" smtClean="0"/>
              <a:t>terpilih</a:t>
            </a:r>
            <a:r>
              <a:rPr lang="en-US" dirty="0" smtClean="0"/>
              <a:t> </a:t>
            </a:r>
            <a:r>
              <a:rPr lang="en-US" dirty="0" err="1" smtClean="0"/>
              <a:t>menjadi</a:t>
            </a:r>
            <a:r>
              <a:rPr lang="en-US" dirty="0" smtClean="0"/>
              <a:t> </a:t>
            </a:r>
            <a:r>
              <a:rPr lang="en-US" dirty="0" err="1" smtClean="0"/>
              <a:t>legislatif</a:t>
            </a:r>
            <a:r>
              <a:rPr lang="en-US" dirty="0" smtClean="0"/>
              <a:t> </a:t>
            </a:r>
            <a:r>
              <a:rPr lang="en-US" dirty="0" err="1" smtClean="0"/>
              <a:t>tidak</a:t>
            </a:r>
            <a:r>
              <a:rPr lang="en-US" dirty="0" smtClean="0"/>
              <a:t> </a:t>
            </a:r>
            <a:r>
              <a:rPr lang="en-US" dirty="0" err="1" smtClean="0"/>
              <a:t>diijinkan</a:t>
            </a:r>
            <a:r>
              <a:rPr lang="en-US" dirty="0" smtClean="0"/>
              <a:t> </a:t>
            </a:r>
            <a:r>
              <a:rPr lang="en-US" dirty="0" err="1" smtClean="0"/>
              <a:t>mencalonkan</a:t>
            </a:r>
            <a:r>
              <a:rPr lang="en-US" dirty="0" smtClean="0"/>
              <a:t> </a:t>
            </a:r>
            <a:r>
              <a:rPr lang="en-US" dirty="0" err="1" smtClean="0"/>
              <a:t>diri</a:t>
            </a:r>
            <a:r>
              <a:rPr lang="en-US" dirty="0" smtClean="0"/>
              <a:t> </a:t>
            </a:r>
            <a:r>
              <a:rPr lang="en-US" dirty="0" err="1" smtClean="0"/>
              <a:t>menjadi</a:t>
            </a:r>
            <a:r>
              <a:rPr lang="en-US" dirty="0" smtClean="0"/>
              <a:t> </a:t>
            </a:r>
            <a:r>
              <a:rPr lang="en-US" dirty="0" err="1" smtClean="0"/>
              <a:t>kepala</a:t>
            </a:r>
            <a:r>
              <a:rPr lang="en-US" dirty="0" smtClean="0"/>
              <a:t> </a:t>
            </a:r>
            <a:r>
              <a:rPr lang="en-US" dirty="0" err="1" smtClean="0"/>
              <a:t>daerah</a:t>
            </a:r>
            <a:r>
              <a:rPr lang="en-US" dirty="0" smtClean="0"/>
              <a:t> (</a:t>
            </a:r>
            <a:r>
              <a:rPr lang="en-US" dirty="0" err="1" smtClean="0"/>
              <a:t>gubernur</a:t>
            </a:r>
            <a:r>
              <a:rPr lang="en-US" dirty="0" smtClean="0"/>
              <a:t>/</a:t>
            </a:r>
            <a:r>
              <a:rPr lang="en-US" dirty="0" err="1" smtClean="0"/>
              <a:t>bupati</a:t>
            </a:r>
            <a:r>
              <a:rPr lang="en-US" dirty="0" smtClean="0"/>
              <a:t>), </a:t>
            </a:r>
            <a:r>
              <a:rPr lang="en-US" dirty="0" err="1" smtClean="0"/>
              <a:t>maka</a:t>
            </a:r>
            <a:r>
              <a:rPr lang="en-US" dirty="0" smtClean="0"/>
              <a:t> </a:t>
            </a:r>
            <a:r>
              <a:rPr lang="en-US" dirty="0" err="1" smtClean="0"/>
              <a:t>walaupun</a:t>
            </a:r>
            <a:r>
              <a:rPr lang="en-US" dirty="0" smtClean="0"/>
              <a:t> </a:t>
            </a:r>
            <a:r>
              <a:rPr lang="en-US" dirty="0" err="1" smtClean="0"/>
              <a:t>ada</a:t>
            </a:r>
            <a:r>
              <a:rPr lang="en-US" dirty="0" smtClean="0"/>
              <a:t> </a:t>
            </a:r>
            <a:r>
              <a:rPr lang="en-US" dirty="0" err="1" smtClean="0"/>
              <a:t>anggota</a:t>
            </a:r>
            <a:r>
              <a:rPr lang="en-US" dirty="0" smtClean="0"/>
              <a:t> </a:t>
            </a:r>
            <a:r>
              <a:rPr lang="en-US" dirty="0" err="1" smtClean="0"/>
              <a:t>legislatif</a:t>
            </a:r>
            <a:r>
              <a:rPr lang="en-US" dirty="0" smtClean="0"/>
              <a:t> </a:t>
            </a:r>
            <a:r>
              <a:rPr lang="en-US" dirty="0" err="1" smtClean="0"/>
              <a:t>dari</a:t>
            </a:r>
            <a:r>
              <a:rPr lang="en-US" dirty="0" smtClean="0"/>
              <a:t> PDIP yang </a:t>
            </a:r>
            <a:r>
              <a:rPr lang="en-US" dirty="0" err="1" smtClean="0"/>
              <a:t>memperoleh</a:t>
            </a:r>
            <a:r>
              <a:rPr lang="en-US" dirty="0" smtClean="0"/>
              <a:t> </a:t>
            </a:r>
            <a:r>
              <a:rPr lang="en-US" dirty="0" err="1" smtClean="0"/>
              <a:t>dukungan</a:t>
            </a:r>
            <a:r>
              <a:rPr lang="en-US" dirty="0" smtClean="0"/>
              <a:t> </a:t>
            </a:r>
            <a:r>
              <a:rPr lang="en-US" dirty="0" err="1" smtClean="0"/>
              <a:t>publik</a:t>
            </a:r>
            <a:r>
              <a:rPr lang="en-US" dirty="0" smtClean="0"/>
              <a:t> </a:t>
            </a:r>
            <a:r>
              <a:rPr lang="en-US" dirty="0" err="1" smtClean="0"/>
              <a:t>untuk</a:t>
            </a:r>
            <a:r>
              <a:rPr lang="en-US" dirty="0" smtClean="0"/>
              <a:t> </a:t>
            </a:r>
            <a:r>
              <a:rPr lang="en-US" dirty="0" err="1" smtClean="0"/>
              <a:t>mencalonkan</a:t>
            </a:r>
            <a:r>
              <a:rPr lang="en-US" dirty="0" smtClean="0"/>
              <a:t> </a:t>
            </a:r>
            <a:r>
              <a:rPr lang="en-US" dirty="0" err="1" smtClean="0"/>
              <a:t>diri</a:t>
            </a:r>
            <a:r>
              <a:rPr lang="en-US" dirty="0" smtClean="0"/>
              <a:t> </a:t>
            </a:r>
            <a:r>
              <a:rPr lang="en-US" dirty="0" err="1" smtClean="0"/>
              <a:t>dalam</a:t>
            </a:r>
            <a:r>
              <a:rPr lang="en-US" dirty="0" smtClean="0"/>
              <a:t> PILKADA </a:t>
            </a:r>
            <a:r>
              <a:rPr lang="en-US" dirty="0" err="1" smtClean="0"/>
              <a:t>maka</a:t>
            </a:r>
            <a:r>
              <a:rPr lang="en-US" dirty="0" smtClean="0"/>
              <a:t> </a:t>
            </a:r>
            <a:r>
              <a:rPr lang="en-US" dirty="0" err="1" smtClean="0"/>
              <a:t>mereka</a:t>
            </a:r>
            <a:r>
              <a:rPr lang="en-US" dirty="0" smtClean="0"/>
              <a:t> </a:t>
            </a:r>
            <a:r>
              <a:rPr lang="en-US" dirty="0" err="1" smtClean="0"/>
              <a:t>harus</a:t>
            </a:r>
            <a:r>
              <a:rPr lang="en-US" dirty="0" smtClean="0"/>
              <a:t> </a:t>
            </a:r>
            <a:r>
              <a:rPr lang="en-US" dirty="0" err="1" smtClean="0"/>
              <a:t>mengundurkan</a:t>
            </a:r>
            <a:r>
              <a:rPr lang="en-US" dirty="0" smtClean="0"/>
              <a:t> </a:t>
            </a:r>
            <a:r>
              <a:rPr lang="en-US" dirty="0" err="1" smtClean="0"/>
              <a:t>diri</a:t>
            </a:r>
            <a:r>
              <a:rPr lang="en-US" dirty="0" smtClean="0"/>
              <a:t> </a:t>
            </a:r>
            <a:r>
              <a:rPr lang="en-US" dirty="0" err="1" smtClean="0"/>
              <a:t>terlebih</a:t>
            </a:r>
            <a:r>
              <a:rPr lang="en-US" dirty="0" smtClean="0"/>
              <a:t> </a:t>
            </a:r>
            <a:r>
              <a:rPr lang="en-US" dirty="0" err="1" smtClean="0"/>
              <a:t>dahulu</a:t>
            </a:r>
            <a:r>
              <a:rPr lang="en-US" dirty="0" smtClean="0"/>
              <a:t> </a:t>
            </a:r>
            <a:r>
              <a:rPr lang="en-US" dirty="0" err="1" smtClean="0"/>
              <a:t>dari</a:t>
            </a:r>
            <a:r>
              <a:rPr lang="en-US" dirty="0" smtClean="0"/>
              <a:t> </a:t>
            </a:r>
            <a:r>
              <a:rPr lang="en-US" dirty="0" err="1" smtClean="0"/>
              <a:t>anggota</a:t>
            </a:r>
            <a:r>
              <a:rPr lang="en-US" dirty="0" smtClean="0"/>
              <a:t> </a:t>
            </a:r>
            <a:r>
              <a:rPr lang="en-US" dirty="0" err="1" smtClean="0"/>
              <a:t>legislatif</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2. </a:t>
            </a:r>
            <a:r>
              <a:rPr lang="en-US" sz="2800" dirty="0" err="1" smtClean="0"/>
              <a:t>Tujuan</a:t>
            </a:r>
            <a:r>
              <a:rPr lang="en-US" sz="2800" dirty="0" smtClean="0"/>
              <a:t/>
            </a:r>
            <a:br>
              <a:rPr lang="en-US" sz="2800" dirty="0" smtClean="0"/>
            </a:br>
            <a:r>
              <a:rPr lang="en-US" sz="2800" dirty="0" smtClean="0"/>
              <a:t>     a. Yang </a:t>
            </a:r>
            <a:r>
              <a:rPr lang="en-US" sz="2800" dirty="0" err="1" smtClean="0"/>
              <a:t>hendak</a:t>
            </a:r>
            <a:r>
              <a:rPr lang="en-US" sz="2800" dirty="0" smtClean="0"/>
              <a:t> </a:t>
            </a:r>
            <a:r>
              <a:rPr lang="en-US" sz="2800" dirty="0" err="1" smtClean="0"/>
              <a:t>dicapai</a:t>
            </a:r>
            <a:r>
              <a:rPr lang="en-US" sz="2800" dirty="0" smtClean="0"/>
              <a:t> </a:t>
            </a:r>
            <a:r>
              <a:rPr lang="en-US" sz="2800" dirty="0" err="1" smtClean="0"/>
              <a:t>dari</a:t>
            </a:r>
            <a:r>
              <a:rPr lang="en-US" sz="2800" dirty="0" smtClean="0"/>
              <a:t> model </a:t>
            </a:r>
            <a:r>
              <a:rPr lang="en-US" sz="2800" dirty="0" err="1" smtClean="0"/>
              <a:t>ini</a:t>
            </a:r>
            <a:r>
              <a:rPr lang="en-US" sz="2800" dirty="0" smtClean="0"/>
              <a:t> </a:t>
            </a:r>
            <a:r>
              <a:rPr lang="en-US" sz="2800" dirty="0" err="1" smtClean="0"/>
              <a:t>adalah</a:t>
            </a:r>
            <a:r>
              <a:rPr lang="en-US" sz="2800" dirty="0" smtClean="0"/>
              <a:t> </a:t>
            </a:r>
            <a:r>
              <a:rPr lang="en-US" sz="2800" dirty="0" err="1" smtClean="0"/>
              <a:t>memecahkan</a:t>
            </a:r>
            <a:r>
              <a:rPr lang="en-US" sz="2800" dirty="0" smtClean="0"/>
              <a:t>   </a:t>
            </a:r>
            <a:br>
              <a:rPr lang="en-US" sz="2800" dirty="0" smtClean="0"/>
            </a:b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masyarakat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bida</a:t>
            </a:r>
            <a:r>
              <a:rPr lang="en-US" sz="2800" dirty="0" smtClean="0"/>
              <a:t> </a:t>
            </a:r>
            <a:br>
              <a:rPr lang="en-US" sz="2800" dirty="0" smtClean="0"/>
            </a:br>
            <a:r>
              <a:rPr lang="en-US" sz="2800" dirty="0" smtClean="0"/>
              <a:t>         </a:t>
            </a:r>
            <a:r>
              <a:rPr lang="en-US" sz="2800" dirty="0" err="1" smtClean="0"/>
              <a:t>memecahkan</a:t>
            </a:r>
            <a:r>
              <a:rPr lang="en-US" sz="2800" dirty="0" smtClean="0"/>
              <a:t> </a:t>
            </a:r>
            <a:r>
              <a:rPr lang="en-US" sz="2800" dirty="0" err="1" smtClean="0"/>
              <a:t>masalah</a:t>
            </a:r>
            <a:r>
              <a:rPr lang="en-US" sz="2800" dirty="0" smtClean="0"/>
              <a:t> yang </a:t>
            </a:r>
            <a:r>
              <a:rPr lang="en-US" sz="2800" dirty="0" err="1" smtClean="0"/>
              <a:t>dihadapi</a:t>
            </a:r>
            <a:r>
              <a:rPr lang="en-US" sz="2800" dirty="0" smtClean="0"/>
              <a:t> </a:t>
            </a:r>
            <a:r>
              <a:rPr lang="en-US" sz="2800" dirty="0" err="1" smtClean="0"/>
              <a:t>atas</a:t>
            </a:r>
            <a:r>
              <a:rPr lang="en-US" sz="2800" dirty="0" smtClean="0"/>
              <a:t> </a:t>
            </a:r>
            <a:r>
              <a:rPr lang="en-US" sz="2800" dirty="0" err="1" smtClean="0"/>
              <a:t>dasar</a:t>
            </a:r>
            <a:r>
              <a:rPr lang="en-US" sz="2800" dirty="0" smtClean="0"/>
              <a:t>  </a:t>
            </a:r>
            <a:br>
              <a:rPr lang="en-US" sz="2800" dirty="0" smtClean="0"/>
            </a:br>
            <a:r>
              <a:rPr lang="en-US" sz="2800" dirty="0" smtClean="0"/>
              <a:t>         </a:t>
            </a:r>
            <a:r>
              <a:rPr lang="en-US" sz="2800" dirty="0" err="1" smtClean="0"/>
              <a:t>swadaya</a:t>
            </a:r>
            <a:r>
              <a:rPr lang="en-US" sz="2800" dirty="0" smtClean="0"/>
              <a:t> </a:t>
            </a:r>
            <a:r>
              <a:rPr lang="en-US" sz="2800" dirty="0" err="1" smtClean="0"/>
              <a:t>sebatas</a:t>
            </a:r>
            <a:r>
              <a:rPr lang="en-US" sz="2800" dirty="0" smtClean="0"/>
              <a:t> </a:t>
            </a:r>
            <a:r>
              <a:rPr lang="en-US" sz="2800" dirty="0" err="1" smtClean="0"/>
              <a:t>kemampuannya</a:t>
            </a:r>
            <a:r>
              <a:rPr lang="en-US" sz="2800" dirty="0" smtClean="0"/>
              <a:t/>
            </a:r>
            <a:br>
              <a:rPr lang="en-US" sz="2800" dirty="0" smtClean="0"/>
            </a:br>
            <a:r>
              <a:rPr lang="en-US" sz="2800" dirty="0" smtClean="0"/>
              <a:t>      </a:t>
            </a:r>
            <a:r>
              <a:rPr lang="en-US" sz="2800" dirty="0" err="1" smtClean="0"/>
              <a:t>b.Terciptanya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a:t>
            </a:r>
            <a:r>
              <a:rPr lang="en-US" sz="2800" dirty="0" err="1" smtClean="0"/>
              <a:t>sektor</a:t>
            </a:r>
            <a:r>
              <a:rPr lang="en-US" sz="2800" dirty="0" smtClean="0"/>
              <a:t> </a:t>
            </a:r>
            <a:r>
              <a:rPr lang="en-US" sz="2800" dirty="0" err="1" smtClean="0"/>
              <a:t>demi</a:t>
            </a:r>
            <a:r>
              <a:rPr lang="en-US" sz="2800" dirty="0" smtClean="0"/>
              <a:t> </a:t>
            </a:r>
            <a:r>
              <a:rPr lang="en-US" sz="2800" dirty="0" err="1" smtClean="0"/>
              <a:t>kesuksesan</a:t>
            </a:r>
            <a:r>
              <a:rPr lang="en-US" sz="2800" dirty="0" smtClean="0"/>
              <a:t> </a:t>
            </a:r>
            <a:br>
              <a:rPr lang="en-US" sz="2800" dirty="0" smtClean="0"/>
            </a:br>
            <a:r>
              <a:rPr lang="en-US" sz="2800" dirty="0" smtClean="0"/>
              <a:t>          program yang </a:t>
            </a:r>
            <a:r>
              <a:rPr lang="en-US" sz="2800" dirty="0" err="1" smtClean="0"/>
              <a:t>dikembangkan</a:t>
            </a:r>
            <a:r>
              <a:rPr lang="en-US" sz="2800" dirty="0" smtClean="0"/>
              <a:t>. </a:t>
            </a:r>
            <a:r>
              <a:rPr lang="en-US" sz="2800" dirty="0" err="1" smtClean="0"/>
              <a:t>Faktor-faktor</a:t>
            </a:r>
            <a:r>
              <a:rPr lang="en-US" sz="2800" dirty="0" smtClean="0"/>
              <a:t> yang </a:t>
            </a:r>
            <a:r>
              <a:rPr lang="en-US" sz="2800" dirty="0" err="1" smtClean="0"/>
              <a:t>dapat</a:t>
            </a:r>
            <a:r>
              <a:rPr lang="en-US" sz="2800" dirty="0" smtClean="0"/>
              <a:t> </a:t>
            </a:r>
            <a:br>
              <a:rPr lang="en-US" sz="2800" dirty="0" smtClean="0"/>
            </a:br>
            <a:r>
              <a:rPr lang="en-US" sz="2800" dirty="0" smtClean="0"/>
              <a:t>          </a:t>
            </a:r>
            <a:r>
              <a:rPr lang="en-US" sz="2800" dirty="0" err="1" smtClean="0"/>
              <a:t>mempengaruhi</a:t>
            </a:r>
            <a:r>
              <a:rPr lang="en-US" sz="2800" dirty="0" smtClean="0"/>
              <a:t> </a:t>
            </a:r>
            <a:r>
              <a:rPr lang="en-US" sz="2800" dirty="0" err="1" smtClean="0"/>
              <a:t>terciptanya</a:t>
            </a:r>
            <a:r>
              <a:rPr lang="en-US" sz="2800" dirty="0" smtClean="0"/>
              <a:t> </a:t>
            </a:r>
            <a:r>
              <a:rPr lang="en-US" sz="2800" dirty="0" err="1" smtClean="0"/>
              <a:t>kerjasama</a:t>
            </a:r>
            <a:r>
              <a:rPr lang="en-US" sz="2800" dirty="0" smtClean="0"/>
              <a:t> </a:t>
            </a:r>
            <a:r>
              <a:rPr lang="en-US" sz="2800" dirty="0" err="1" smtClean="0"/>
              <a:t>antar</a:t>
            </a:r>
            <a:r>
              <a:rPr lang="en-US" sz="2800" dirty="0" smtClean="0"/>
              <a:t> </a:t>
            </a:r>
            <a:r>
              <a:rPr lang="en-US" sz="2800" dirty="0" err="1" smtClean="0"/>
              <a:t>sektor</a:t>
            </a:r>
            <a:r>
              <a:rPr lang="en-US" sz="2800" dirty="0" smtClean="0"/>
              <a:t> </a:t>
            </a:r>
            <a:br>
              <a:rPr lang="en-US" sz="2800" dirty="0" smtClean="0"/>
            </a:br>
            <a:r>
              <a:rPr lang="en-US" sz="2800" dirty="0" smtClean="0"/>
              <a:t>          </a:t>
            </a:r>
            <a:r>
              <a:rPr lang="en-US" sz="2800" dirty="0" err="1" smtClean="0"/>
              <a:t>adalah</a:t>
            </a:r>
            <a:r>
              <a:rPr lang="en-US" sz="2800" dirty="0" smtClean="0"/>
              <a:t> </a:t>
            </a:r>
            <a:r>
              <a:rPr lang="en-US" sz="2800" dirty="0" err="1" smtClean="0"/>
              <a:t>keterbukaan</a:t>
            </a:r>
            <a:r>
              <a:rPr lang="en-US" sz="2800" dirty="0" smtClean="0"/>
              <a:t>, </a:t>
            </a:r>
            <a:r>
              <a:rPr lang="en-US" sz="2800" dirty="0" err="1" smtClean="0"/>
              <a:t>adanya</a:t>
            </a:r>
            <a:r>
              <a:rPr lang="en-US" sz="2800" dirty="0" smtClean="0"/>
              <a:t> </a:t>
            </a:r>
            <a:r>
              <a:rPr lang="en-US" sz="2800" dirty="0" err="1" smtClean="0"/>
              <a:t>wadah</a:t>
            </a:r>
            <a:r>
              <a:rPr lang="en-US" sz="2800" dirty="0" smtClean="0"/>
              <a:t> forum </a:t>
            </a:r>
            <a:r>
              <a:rPr lang="en-US" sz="2800" dirty="0" err="1" smtClean="0"/>
              <a:t>antar</a:t>
            </a:r>
            <a:r>
              <a:rPr lang="en-US" sz="2800" dirty="0" smtClean="0"/>
              <a:t> </a:t>
            </a:r>
            <a:r>
              <a:rPr lang="en-US" sz="2800" dirty="0" err="1" smtClean="0"/>
              <a:t>sektor</a:t>
            </a:r>
            <a:r>
              <a:rPr lang="en-US" sz="2800" dirty="0" smtClean="0"/>
              <a:t>, </a:t>
            </a:r>
            <a:br>
              <a:rPr lang="en-US" sz="2800" dirty="0" smtClean="0"/>
            </a:br>
            <a:r>
              <a:rPr lang="en-US" sz="2800" dirty="0" smtClean="0"/>
              <a:t>          </a:t>
            </a:r>
            <a:r>
              <a:rPr lang="en-US" sz="2800" dirty="0" err="1" smtClean="0"/>
              <a:t>saling</a:t>
            </a:r>
            <a:r>
              <a:rPr lang="en-US" sz="2800" dirty="0" smtClean="0"/>
              <a:t> </a:t>
            </a:r>
            <a:r>
              <a:rPr lang="en-US" sz="2800" dirty="0" err="1" smtClean="0"/>
              <a:t>menunjang</a:t>
            </a:r>
            <a:r>
              <a:rPr lang="en-US" sz="2800" dirty="0" smtClean="0"/>
              <a:t> </a:t>
            </a:r>
            <a:r>
              <a:rPr lang="en-US" sz="2800" dirty="0" err="1" smtClean="0"/>
              <a:t>menghormati</a:t>
            </a:r>
            <a:r>
              <a:rPr lang="en-US" sz="2800" dirty="0" smtClean="0"/>
              <a:t> </a:t>
            </a:r>
            <a:r>
              <a:rPr lang="en-US" sz="2800" dirty="0" err="1" smtClean="0"/>
              <a:t>kewenangan</a:t>
            </a:r>
            <a:r>
              <a:rPr lang="en-US" sz="2800" dirty="0" smtClean="0"/>
              <a:t>, masing2 </a:t>
            </a:r>
            <a:br>
              <a:rPr lang="en-US" sz="2800" dirty="0" smtClean="0"/>
            </a:br>
            <a:r>
              <a:rPr lang="en-US" sz="2800" dirty="0" smtClean="0"/>
              <a:t>          </a:t>
            </a:r>
            <a:r>
              <a:rPr lang="en-US" sz="2800" dirty="0" err="1" smtClean="0"/>
              <a:t>sektor</a:t>
            </a:r>
            <a:r>
              <a:rPr lang="en-US" sz="2800" dirty="0" smtClean="0"/>
              <a:t> </a:t>
            </a:r>
            <a:r>
              <a:rPr lang="en-US" sz="2800" dirty="0" err="1" smtClean="0"/>
              <a:t>memiliki</a:t>
            </a:r>
            <a:r>
              <a:rPr lang="en-US" sz="2800" dirty="0" smtClean="0"/>
              <a:t> </a:t>
            </a:r>
            <a:r>
              <a:rPr lang="en-US" sz="2800" dirty="0" err="1" smtClean="0"/>
              <a:t>tujuan</a:t>
            </a:r>
            <a:r>
              <a:rPr lang="en-US" sz="2800" dirty="0" smtClean="0"/>
              <a:t> yang </a:t>
            </a:r>
            <a:r>
              <a:rPr lang="en-US" sz="2800" dirty="0" err="1" smtClean="0"/>
              <a:t>jelas</a:t>
            </a:r>
            <a:r>
              <a:rPr lang="en-US" sz="2800" dirty="0" smtClean="0"/>
              <a:t>, </a:t>
            </a:r>
            <a:r>
              <a:rPr lang="en-US" sz="2800" dirty="0" err="1" smtClean="0"/>
              <a:t>adanya</a:t>
            </a:r>
            <a:r>
              <a:rPr lang="en-US" sz="2800" dirty="0" smtClean="0"/>
              <a:t> </a:t>
            </a:r>
            <a:r>
              <a:rPr lang="en-US" sz="2800" dirty="0" err="1" smtClean="0"/>
              <a:t>perencanaan</a:t>
            </a:r>
            <a:r>
              <a:rPr lang="en-US" sz="2800" dirty="0" smtClean="0"/>
              <a:t> </a:t>
            </a:r>
            <a:br>
              <a:rPr lang="en-US" sz="2800" dirty="0" smtClean="0"/>
            </a:br>
            <a:r>
              <a:rPr lang="en-US" sz="2800" dirty="0" smtClean="0"/>
              <a:t>          </a:t>
            </a:r>
            <a:r>
              <a:rPr lang="en-US" sz="2800" dirty="0" err="1" smtClean="0"/>
              <a:t>terpadu</a:t>
            </a:r>
            <a:r>
              <a:rPr lang="en-US" sz="2800" dirty="0" smtClean="0"/>
              <a:t>.</a:t>
            </a:r>
            <a:br>
              <a:rPr lang="en-US" sz="2800" dirty="0" smtClean="0"/>
            </a:br>
            <a:r>
              <a:rPr lang="en-US" sz="2800" dirty="0" smtClean="0"/>
              <a:t>       c. </a:t>
            </a:r>
            <a:r>
              <a:rPr lang="en-US" sz="2800" dirty="0" err="1" smtClean="0"/>
              <a:t>Meletakan</a:t>
            </a:r>
            <a:r>
              <a:rPr lang="en-US" sz="2800" dirty="0" smtClean="0"/>
              <a:t> </a:t>
            </a:r>
            <a:r>
              <a:rPr lang="en-US" sz="2800" dirty="0" err="1" smtClean="0"/>
              <a:t>pengertian</a:t>
            </a:r>
            <a:r>
              <a:rPr lang="en-US" sz="2800" dirty="0" smtClean="0"/>
              <a:t> yang </a:t>
            </a:r>
            <a:r>
              <a:rPr lang="en-US" sz="2800" dirty="0" err="1" smtClean="0"/>
              <a:t>sama</a:t>
            </a:r>
            <a:r>
              <a:rPr lang="en-US" sz="2800" dirty="0" smtClean="0"/>
              <a:t> </a:t>
            </a:r>
            <a:r>
              <a:rPr lang="en-US" sz="2800" dirty="0" err="1" smtClean="0"/>
              <a:t>sehingga</a:t>
            </a:r>
            <a:r>
              <a:rPr lang="en-US" sz="2800" dirty="0" smtClean="0"/>
              <a:t> </a:t>
            </a:r>
            <a:r>
              <a:rPr lang="en-US" sz="2800" dirty="0" err="1" smtClean="0"/>
              <a:t>masyarakat</a:t>
            </a:r>
            <a:r>
              <a:rPr lang="en-US" sz="2800" dirty="0" smtClean="0"/>
              <a:t> </a:t>
            </a:r>
            <a:r>
              <a:rPr lang="en-US" sz="2800" dirty="0" err="1" smtClean="0"/>
              <a:t>tidak</a:t>
            </a:r>
            <a:r>
              <a:rPr lang="en-US" sz="2800" dirty="0" smtClean="0"/>
              <a:t> </a:t>
            </a:r>
            <a:br>
              <a:rPr lang="en-US" sz="2800" dirty="0" smtClean="0"/>
            </a:br>
            <a:r>
              <a:rPr lang="en-US" sz="2800" dirty="0" smtClean="0"/>
              <a:t>           </a:t>
            </a:r>
            <a:r>
              <a:rPr lang="en-US" sz="2800" dirty="0" err="1" smtClean="0"/>
              <a:t>terfokus</a:t>
            </a:r>
            <a:r>
              <a:rPr lang="en-US" sz="2800" dirty="0" smtClean="0"/>
              <a:t> </a:t>
            </a:r>
            <a:r>
              <a:rPr lang="en-US" sz="2800" dirty="0" err="1" smtClean="0"/>
              <a:t>pada</a:t>
            </a:r>
            <a:r>
              <a:rPr lang="en-US" sz="2800" dirty="0" smtClean="0"/>
              <a:t> </a:t>
            </a:r>
            <a:r>
              <a:rPr lang="en-US" sz="2800" dirty="0" err="1" smtClean="0"/>
              <a:t>obyek</a:t>
            </a:r>
            <a:r>
              <a:rPr lang="en-US" sz="2800" dirty="0" smtClean="0"/>
              <a:t> program </a:t>
            </a:r>
            <a:r>
              <a:rPr lang="en-US" sz="2800" dirty="0" err="1" smtClean="0"/>
              <a:t>namun</a:t>
            </a:r>
            <a:r>
              <a:rPr lang="en-US" sz="2800" dirty="0" smtClean="0"/>
              <a:t> </a:t>
            </a:r>
            <a:r>
              <a:rPr lang="en-US" sz="2800" dirty="0" err="1" smtClean="0"/>
              <a:t>dapat</a:t>
            </a:r>
            <a:r>
              <a:rPr lang="en-US" sz="2800" dirty="0" smtClean="0"/>
              <a:t> </a:t>
            </a:r>
            <a:r>
              <a:rPr lang="en-US" sz="2800" dirty="0" err="1" smtClean="0"/>
              <a:t>berperan</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subyek</a:t>
            </a:r>
            <a:r>
              <a:rPr lang="en-US" sz="2800" dirty="0" smtClean="0"/>
              <a:t> program</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normAutofit fontScale="90000"/>
          </a:bodyPr>
          <a:lstStyle/>
          <a:p>
            <a:pPr algn="l"/>
            <a:r>
              <a:rPr lang="en-US" sz="3100" dirty="0" smtClean="0"/>
              <a:t>3. </a:t>
            </a:r>
            <a:r>
              <a:rPr lang="en-US" sz="3100" dirty="0" err="1" smtClean="0"/>
              <a:t>Strategi</a:t>
            </a:r>
            <a:r>
              <a:rPr lang="en-US" sz="3100" dirty="0" smtClean="0"/>
              <a:t> </a:t>
            </a:r>
            <a:r>
              <a:rPr lang="en-US" sz="3100" dirty="0" err="1" smtClean="0"/>
              <a:t>Dasar</a:t>
            </a:r>
            <a:r>
              <a:rPr lang="en-US" sz="2800" dirty="0" smtClean="0"/>
              <a:t/>
            </a:r>
            <a:br>
              <a:rPr lang="en-US" sz="2800" dirty="0" smtClean="0"/>
            </a:br>
            <a:endParaRPr lang="en-US" sz="2800" dirty="0"/>
          </a:p>
        </p:txBody>
      </p:sp>
      <p:sp>
        <p:nvSpPr>
          <p:cNvPr id="3" name="Content Placeholder 2"/>
          <p:cNvSpPr>
            <a:spLocks noGrp="1"/>
          </p:cNvSpPr>
          <p:nvPr>
            <p:ph idx="1"/>
          </p:nvPr>
        </p:nvSpPr>
        <p:spPr>
          <a:xfrm>
            <a:off x="304800" y="838200"/>
            <a:ext cx="8382000" cy="5287963"/>
          </a:xfrm>
        </p:spPr>
        <p:txBody>
          <a:bodyPr>
            <a:normAutofit/>
          </a:bodyPr>
          <a:lstStyle/>
          <a:p>
            <a:pPr>
              <a:buNone/>
            </a:pPr>
            <a:r>
              <a:rPr lang="en-US" dirty="0" smtClean="0"/>
              <a:t> a. </a:t>
            </a:r>
            <a:r>
              <a:rPr lang="en-US" dirty="0" err="1" smtClean="0"/>
              <a:t>Mengembangkan</a:t>
            </a:r>
            <a:r>
              <a:rPr lang="en-US" dirty="0" smtClean="0"/>
              <a:t> provider, agar </a:t>
            </a:r>
            <a:r>
              <a:rPr lang="en-US" dirty="0" err="1" smtClean="0"/>
              <a:t>memiliki</a:t>
            </a:r>
            <a:r>
              <a:rPr lang="en-US" dirty="0" smtClean="0"/>
              <a:t> </a:t>
            </a:r>
            <a:r>
              <a:rPr lang="en-US" dirty="0" err="1" smtClean="0"/>
              <a:t>kesamaan</a:t>
            </a:r>
            <a:r>
              <a:rPr lang="en-US" dirty="0" smtClean="0"/>
              <a:t> </a:t>
            </a:r>
            <a:r>
              <a:rPr lang="en-US" dirty="0" err="1" smtClean="0"/>
              <a:t>pengertian</a:t>
            </a:r>
            <a:r>
              <a:rPr lang="en-US" dirty="0" smtClean="0"/>
              <a:t>, </a:t>
            </a:r>
            <a:r>
              <a:rPr lang="en-US" dirty="0" err="1" smtClean="0"/>
              <a:t>sikap</a:t>
            </a:r>
            <a:r>
              <a:rPr lang="en-US" dirty="0" smtClean="0"/>
              <a:t> mental yang </a:t>
            </a:r>
            <a:r>
              <a:rPr lang="en-US" dirty="0" err="1" smtClean="0"/>
              <a:t>positif</a:t>
            </a:r>
            <a:r>
              <a:rPr lang="en-US" dirty="0" smtClean="0"/>
              <a:t> </a:t>
            </a:r>
            <a:r>
              <a:rPr lang="en-US" dirty="0" err="1" smtClean="0"/>
              <a:t>terhadap</a:t>
            </a:r>
            <a:r>
              <a:rPr lang="en-US" dirty="0" smtClean="0"/>
              <a:t> </a:t>
            </a:r>
            <a:r>
              <a:rPr lang="en-US" dirty="0" err="1" smtClean="0"/>
              <a:t>pendekatan</a:t>
            </a:r>
            <a:r>
              <a:rPr lang="en-US" dirty="0" smtClean="0"/>
              <a:t> yang </a:t>
            </a:r>
            <a:r>
              <a:rPr lang="en-US" dirty="0" err="1" smtClean="0"/>
              <a:t>ditempuh</a:t>
            </a:r>
            <a:r>
              <a:rPr lang="en-US" dirty="0" smtClean="0"/>
              <a:t> </a:t>
            </a:r>
            <a:r>
              <a:rPr lang="en-US" dirty="0" err="1" smtClean="0"/>
              <a:t>dan</a:t>
            </a:r>
            <a:r>
              <a:rPr lang="en-US" dirty="0" smtClean="0"/>
              <a:t> </a:t>
            </a:r>
            <a:r>
              <a:rPr lang="en-US" dirty="0" err="1" smtClean="0"/>
              <a:t>kesepakatan</a:t>
            </a:r>
            <a:r>
              <a:rPr lang="en-US" dirty="0" smtClean="0"/>
              <a:t> </a:t>
            </a:r>
            <a:r>
              <a:rPr lang="en-US" dirty="0" err="1" smtClean="0"/>
              <a:t>untuk</a:t>
            </a:r>
            <a:r>
              <a:rPr lang="en-US" dirty="0" smtClean="0"/>
              <a:t> </a:t>
            </a:r>
            <a:r>
              <a:rPr lang="en-US" dirty="0" err="1" smtClean="0"/>
              <a:t>menyukseskannya</a:t>
            </a:r>
            <a:endParaRPr lang="en-US" dirty="0" smtClean="0"/>
          </a:p>
          <a:p>
            <a:pPr>
              <a:buNone/>
            </a:pPr>
            <a:r>
              <a:rPr lang="en-US" dirty="0" smtClean="0"/>
              <a:t> </a:t>
            </a:r>
            <a:r>
              <a:rPr lang="en-US" dirty="0" err="1" smtClean="0"/>
              <a:t>b.Mengembangkan</a:t>
            </a:r>
            <a:r>
              <a:rPr lang="en-US" dirty="0" smtClean="0"/>
              <a:t> </a:t>
            </a:r>
            <a:r>
              <a:rPr lang="en-US" dirty="0" err="1" smtClean="0"/>
              <a:t>masyarakat</a:t>
            </a:r>
            <a:r>
              <a:rPr lang="en-US" dirty="0" smtClean="0"/>
              <a:t>, </a:t>
            </a:r>
            <a:r>
              <a:rPr lang="en-US" dirty="0" err="1" smtClean="0"/>
              <a:t>yaitu</a:t>
            </a:r>
            <a:r>
              <a:rPr lang="en-US" dirty="0" smtClean="0"/>
              <a:t> </a:t>
            </a:r>
            <a:r>
              <a:rPr lang="en-US" dirty="0" err="1" smtClean="0"/>
              <a:t>melibatkan</a:t>
            </a:r>
            <a:r>
              <a:rPr lang="en-US" dirty="0" smtClean="0"/>
              <a:t> </a:t>
            </a:r>
            <a:r>
              <a:rPr lang="en-US" dirty="0" err="1" smtClean="0"/>
              <a:t>partisipasi</a:t>
            </a:r>
            <a:r>
              <a:rPr lang="en-US" dirty="0" smtClean="0"/>
              <a:t> </a:t>
            </a:r>
            <a:r>
              <a:rPr lang="en-US" dirty="0" err="1" smtClean="0"/>
              <a:t>aktif</a:t>
            </a:r>
            <a:r>
              <a:rPr lang="en-US" dirty="0" smtClean="0"/>
              <a:t> </a:t>
            </a:r>
            <a:r>
              <a:rPr lang="en-US" dirty="0" err="1" smtClean="0"/>
              <a:t>mesyarakat</a:t>
            </a:r>
            <a:r>
              <a:rPr lang="en-US" dirty="0" smtClean="0"/>
              <a:t> </a:t>
            </a:r>
            <a:r>
              <a:rPr lang="en-US" dirty="0" err="1" smtClean="0"/>
              <a:t>dalam</a:t>
            </a:r>
            <a:r>
              <a:rPr lang="en-US" dirty="0" smtClean="0"/>
              <a:t> </a:t>
            </a:r>
            <a:r>
              <a:rPr lang="en-US" dirty="0" err="1" smtClean="0"/>
              <a:t>menetukan</a:t>
            </a:r>
            <a:r>
              <a:rPr lang="en-US" dirty="0" smtClean="0"/>
              <a:t> </a:t>
            </a:r>
            <a:r>
              <a:rPr lang="en-US" dirty="0" err="1" smtClean="0"/>
              <a:t>maslaha</a:t>
            </a:r>
            <a:r>
              <a:rPr lang="en-US" dirty="0" smtClean="0"/>
              <a:t>, </a:t>
            </a:r>
            <a:r>
              <a:rPr lang="en-US" dirty="0" err="1" smtClean="0"/>
              <a:t>merencanakan</a:t>
            </a:r>
            <a:r>
              <a:rPr lang="en-US" dirty="0" smtClean="0"/>
              <a:t> alternative </a:t>
            </a:r>
            <a:r>
              <a:rPr lang="en-US" dirty="0" err="1" smtClean="0"/>
              <a:t>pemecahan</a:t>
            </a:r>
            <a:r>
              <a:rPr lang="en-US" dirty="0" smtClean="0"/>
              <a:t> </a:t>
            </a:r>
            <a:r>
              <a:rPr lang="en-US" dirty="0" err="1" smtClean="0"/>
              <a:t>maaslah</a:t>
            </a:r>
            <a:r>
              <a:rPr lang="en-US" dirty="0" smtClean="0"/>
              <a:t>, </a:t>
            </a:r>
            <a:r>
              <a:rPr lang="en-US" dirty="0" err="1" smtClean="0"/>
              <a:t>melaksanakan</a:t>
            </a:r>
            <a:r>
              <a:rPr lang="en-US" dirty="0" smtClean="0"/>
              <a:t>, </a:t>
            </a:r>
            <a:r>
              <a:rPr lang="en-US" dirty="0" err="1" smtClean="0"/>
              <a:t>menilai</a:t>
            </a:r>
            <a:r>
              <a:rPr lang="en-US" dirty="0" smtClean="0"/>
              <a:t> </a:t>
            </a:r>
            <a:r>
              <a:rPr lang="en-US" dirty="0" err="1" smtClean="0"/>
              <a:t>usaha-usaha</a:t>
            </a:r>
            <a:r>
              <a:rPr lang="en-US" dirty="0" smtClean="0"/>
              <a:t> </a:t>
            </a:r>
            <a:r>
              <a:rPr lang="en-US" dirty="0" err="1" smtClean="0"/>
              <a:t>pemecahan</a:t>
            </a:r>
            <a:r>
              <a:rPr lang="en-US" dirty="0" smtClean="0"/>
              <a:t> yang </a:t>
            </a:r>
            <a:r>
              <a:rPr lang="en-US" dirty="0" err="1" smtClean="0"/>
              <a:t>dilaksanakan</a:t>
            </a:r>
            <a:r>
              <a:rPr lang="en-US" dirty="0" smtClean="0"/>
              <a:t> </a:t>
            </a:r>
          </a:p>
          <a:p>
            <a:pPr>
              <a:buNone/>
            </a:pPr>
            <a:r>
              <a:rPr lang="en-US" dirty="0" smtClean="0"/>
              <a:t>  </a:t>
            </a:r>
            <a:r>
              <a:rPr lang="en-US" dirty="0" err="1" smtClean="0"/>
              <a:t>c.Membuat</a:t>
            </a:r>
            <a:r>
              <a:rPr lang="en-US" dirty="0" smtClean="0"/>
              <a:t> </a:t>
            </a:r>
            <a:r>
              <a:rPr lang="en-US" dirty="0" err="1" smtClean="0"/>
              <a:t>wadah</a:t>
            </a:r>
            <a:r>
              <a:rPr lang="en-US" dirty="0" smtClean="0"/>
              <a:t> forum </a:t>
            </a:r>
            <a:r>
              <a:rPr lang="en-US" dirty="0" err="1" smtClean="0"/>
              <a:t>antar</a:t>
            </a:r>
            <a:r>
              <a:rPr lang="en-US" dirty="0" smtClean="0"/>
              <a:t> </a:t>
            </a:r>
            <a:r>
              <a:rPr lang="en-US" dirty="0" err="1" smtClean="0"/>
              <a:t>sektor</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4. </a:t>
            </a:r>
            <a:r>
              <a:rPr lang="en-US" sz="2800" dirty="0" err="1" smtClean="0"/>
              <a:t>Langkah-langkah</a:t>
            </a:r>
            <a:r>
              <a:rPr lang="en-US" sz="2800" dirty="0" smtClean="0"/>
              <a:t> </a:t>
            </a:r>
            <a:r>
              <a:rPr lang="en-US" sz="2800" dirty="0" err="1" smtClean="0"/>
              <a:t>Pengembangnya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dirty="0" smtClean="0"/>
              <a:t>		</a:t>
            </a:r>
            <a:r>
              <a:rPr lang="en-US" sz="2400" dirty="0" err="1" smtClean="0"/>
              <a:t>Sebelum</a:t>
            </a:r>
            <a:r>
              <a:rPr lang="en-US" sz="2400" dirty="0" smtClean="0"/>
              <a:t> </a:t>
            </a:r>
            <a:r>
              <a:rPr lang="en-US" sz="2400" dirty="0" err="1" smtClean="0"/>
              <a:t>mengadakan</a:t>
            </a:r>
            <a:r>
              <a:rPr lang="en-US" sz="2400" dirty="0" smtClean="0"/>
              <a:t> </a:t>
            </a:r>
            <a:r>
              <a:rPr lang="en-US" sz="2400" dirty="0" err="1" smtClean="0"/>
              <a:t>pendekatan</a:t>
            </a:r>
            <a:r>
              <a:rPr lang="en-US" sz="2400" dirty="0" smtClean="0"/>
              <a:t> </a:t>
            </a:r>
            <a:r>
              <a:rPr lang="en-US" sz="2400" dirty="0" err="1" smtClean="0"/>
              <a:t>langsung</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perlu</a:t>
            </a:r>
            <a:r>
              <a:rPr lang="en-US" sz="2400" dirty="0" smtClean="0"/>
              <a:t> </a:t>
            </a:r>
            <a:r>
              <a:rPr lang="en-US" sz="2400" dirty="0" err="1" smtClean="0"/>
              <a:t>terlebih</a:t>
            </a:r>
            <a:r>
              <a:rPr lang="en-US" sz="2400" dirty="0" smtClean="0"/>
              <a:t> </a:t>
            </a:r>
            <a:r>
              <a:rPr lang="en-US" sz="2400" dirty="0" err="1" smtClean="0"/>
              <a:t>dahulu</a:t>
            </a:r>
            <a:r>
              <a:rPr lang="en-US" sz="2400" dirty="0" smtClean="0"/>
              <a:t> </a:t>
            </a:r>
            <a:r>
              <a:rPr lang="en-US" sz="2400" dirty="0" err="1" smtClean="0"/>
              <a:t>disusun</a:t>
            </a:r>
            <a:r>
              <a:rPr lang="en-US" sz="2400" dirty="0" smtClean="0"/>
              <a:t> </a:t>
            </a:r>
            <a:r>
              <a:rPr lang="en-US" sz="2400" dirty="0" err="1" smtClean="0"/>
              <a:t>persiapan</a:t>
            </a:r>
            <a:r>
              <a:rPr lang="en-US" sz="2400" dirty="0" smtClean="0"/>
              <a:t> </a:t>
            </a:r>
            <a:r>
              <a:rPr lang="en-US" sz="2400" dirty="0" err="1" smtClean="0"/>
              <a:t>konseptual</a:t>
            </a:r>
            <a:r>
              <a:rPr lang="en-US" sz="2400" dirty="0" smtClean="0"/>
              <a:t> </a:t>
            </a:r>
            <a:r>
              <a:rPr lang="en-US" sz="2400" dirty="0" err="1" smtClean="0"/>
              <a:t>dan</a:t>
            </a:r>
            <a:r>
              <a:rPr lang="en-US" sz="2400" dirty="0" smtClean="0"/>
              <a:t> </a:t>
            </a:r>
            <a:r>
              <a:rPr lang="en-US" sz="2400" dirty="0" err="1" smtClean="0"/>
              <a:t>persiapan</a:t>
            </a:r>
            <a:r>
              <a:rPr lang="en-US" sz="2400" dirty="0" smtClean="0"/>
              <a:t> </a:t>
            </a:r>
            <a:r>
              <a:rPr lang="en-US" sz="2400" dirty="0" err="1" smtClean="0"/>
              <a:t>psikologis</a:t>
            </a:r>
            <a:endParaRPr lang="en-US" sz="2400" dirty="0" smtClean="0"/>
          </a:p>
          <a:p>
            <a:pPr>
              <a:buNone/>
            </a:pPr>
            <a:r>
              <a:rPr lang="en-US" sz="2400" dirty="0" smtClean="0"/>
              <a:t>	</a:t>
            </a:r>
            <a:r>
              <a:rPr lang="en-US" sz="2400" dirty="0" err="1" smtClean="0"/>
              <a:t>Tujuan</a:t>
            </a:r>
            <a:r>
              <a:rPr lang="en-US" sz="2400" dirty="0" smtClean="0"/>
              <a:t>  yang </a:t>
            </a:r>
            <a:r>
              <a:rPr lang="en-US" sz="2400" dirty="0" err="1" smtClean="0"/>
              <a:t>diharapkan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secara</a:t>
            </a:r>
            <a:r>
              <a:rPr lang="en-US" sz="2400" dirty="0" smtClean="0"/>
              <a:t> </a:t>
            </a:r>
            <a:r>
              <a:rPr lang="en-US" sz="2400" dirty="0" err="1" smtClean="0"/>
              <a:t>psikologis</a:t>
            </a:r>
            <a:r>
              <a:rPr lang="en-US" sz="2400" dirty="0" smtClean="0"/>
              <a:t> </a:t>
            </a:r>
            <a:r>
              <a:rPr lang="en-US" sz="2400" dirty="0" err="1" smtClean="0"/>
              <a:t>antara</a:t>
            </a:r>
            <a:r>
              <a:rPr lang="en-US" sz="2400" dirty="0" smtClean="0"/>
              <a:t> lain :</a:t>
            </a:r>
          </a:p>
          <a:p>
            <a:pPr>
              <a:buNone/>
            </a:pPr>
            <a:r>
              <a:rPr lang="en-US" sz="2400" dirty="0" smtClean="0"/>
              <a:t>     a. Provider </a:t>
            </a:r>
            <a:r>
              <a:rPr lang="en-US" sz="2400" dirty="0" err="1" smtClean="0"/>
              <a:t>akan</a:t>
            </a:r>
            <a:r>
              <a:rPr lang="en-US" sz="2400" dirty="0" smtClean="0"/>
              <a:t> </a:t>
            </a:r>
            <a:r>
              <a:rPr lang="en-US" sz="2400" dirty="0" err="1" smtClean="0"/>
              <a:t>memahami</a:t>
            </a:r>
            <a:r>
              <a:rPr lang="en-US" sz="2400" dirty="0" smtClean="0"/>
              <a:t> </a:t>
            </a:r>
            <a:r>
              <a:rPr lang="en-US" sz="2400" dirty="0" err="1" smtClean="0"/>
              <a:t>semua</a:t>
            </a:r>
            <a:r>
              <a:rPr lang="en-US" sz="2400" dirty="0" smtClean="0"/>
              <a:t> </a:t>
            </a:r>
            <a:r>
              <a:rPr lang="en-US" sz="2400" dirty="0" err="1" smtClean="0"/>
              <a:t>konsep</a:t>
            </a:r>
            <a:r>
              <a:rPr lang="en-US" sz="2400" dirty="0" smtClean="0"/>
              <a:t> yang </a:t>
            </a:r>
            <a:r>
              <a:rPr lang="en-US" sz="2400" dirty="0" err="1" smtClean="0"/>
              <a:t>telah</a:t>
            </a:r>
            <a:r>
              <a:rPr lang="en-US" sz="2400" dirty="0" smtClean="0"/>
              <a:t> </a:t>
            </a:r>
            <a:r>
              <a:rPr lang="en-US" sz="2400" dirty="0" err="1" smtClean="0"/>
              <a:t>dipersiapkan</a:t>
            </a:r>
            <a:endParaRPr lang="en-US" sz="2400" dirty="0" smtClean="0"/>
          </a:p>
          <a:p>
            <a:pPr>
              <a:buNone/>
            </a:pPr>
            <a:r>
              <a:rPr lang="en-US" sz="2400" dirty="0" smtClean="0"/>
              <a:t>	b. Provider </a:t>
            </a:r>
            <a:r>
              <a:rPr lang="en-US" sz="2400" dirty="0" err="1" smtClean="0"/>
              <a:t>menyadari</a:t>
            </a:r>
            <a:r>
              <a:rPr lang="en-US" sz="2400" dirty="0" smtClean="0"/>
              <a:t> </a:t>
            </a:r>
            <a:r>
              <a:rPr lang="en-US" sz="2400" dirty="0" err="1" smtClean="0"/>
              <a:t>bahwa</a:t>
            </a:r>
            <a:r>
              <a:rPr lang="en-US" sz="2400" dirty="0" smtClean="0"/>
              <a:t>  </a:t>
            </a:r>
            <a:r>
              <a:rPr lang="en-US" sz="2400" dirty="0" err="1" smtClean="0"/>
              <a:t>tujuan</a:t>
            </a:r>
            <a:r>
              <a:rPr lang="en-US" sz="2400" dirty="0" smtClean="0"/>
              <a:t> </a:t>
            </a:r>
            <a:r>
              <a:rPr lang="en-US" sz="2400" dirty="0" err="1" smtClean="0"/>
              <a:t>akan</a:t>
            </a:r>
            <a:r>
              <a:rPr lang="en-US" sz="2400" dirty="0" smtClean="0"/>
              <a:t> </a:t>
            </a:r>
            <a:r>
              <a:rPr lang="en-US" sz="2400" dirty="0" err="1" smtClean="0"/>
              <a:t>tercapai</a:t>
            </a:r>
            <a:r>
              <a:rPr lang="en-US" sz="2400" dirty="0" smtClean="0"/>
              <a:t> </a:t>
            </a:r>
            <a:r>
              <a:rPr lang="en-US" sz="2400" dirty="0" err="1" smtClean="0"/>
              <a:t>akibat</a:t>
            </a:r>
            <a:r>
              <a:rPr lang="en-US" sz="2400" dirty="0" smtClean="0"/>
              <a:t> </a:t>
            </a:r>
            <a:r>
              <a:rPr lang="en-US" sz="2400" dirty="0" err="1" smtClean="0"/>
              <a:t>kerjasama</a:t>
            </a:r>
            <a:r>
              <a:rPr lang="en-US" sz="2400" dirty="0" smtClean="0"/>
              <a:t> </a:t>
            </a:r>
          </a:p>
          <a:p>
            <a:pPr>
              <a:buNone/>
            </a:pPr>
            <a:r>
              <a:rPr lang="en-US" sz="2400" dirty="0" smtClean="0"/>
              <a:t>         </a:t>
            </a:r>
            <a:r>
              <a:rPr lang="en-US" sz="2400" dirty="0" err="1" smtClean="0"/>
              <a:t>antar</a:t>
            </a:r>
            <a:r>
              <a:rPr lang="en-US" sz="2400" dirty="0" smtClean="0"/>
              <a:t> </a:t>
            </a:r>
            <a:r>
              <a:rPr lang="en-US" sz="2400" dirty="0" err="1" smtClean="0"/>
              <a:t>sektor</a:t>
            </a:r>
            <a:r>
              <a:rPr lang="en-US" sz="2400" dirty="0" smtClean="0"/>
              <a:t> </a:t>
            </a:r>
            <a:r>
              <a:rPr lang="en-US" sz="2400" dirty="0" err="1" smtClean="0"/>
              <a:t>dan</a:t>
            </a:r>
            <a:r>
              <a:rPr lang="en-US" sz="2400" dirty="0" smtClean="0"/>
              <a:t> </a:t>
            </a:r>
            <a:r>
              <a:rPr lang="en-US" sz="2400" dirty="0" err="1" smtClean="0"/>
              <a:t>mustahil</a:t>
            </a:r>
            <a:r>
              <a:rPr lang="en-US" sz="2400" dirty="0" smtClean="0"/>
              <a:t> </a:t>
            </a:r>
            <a:r>
              <a:rPr lang="en-US" sz="2400" dirty="0" err="1" smtClean="0"/>
              <a:t>tercapai</a:t>
            </a:r>
            <a:r>
              <a:rPr lang="en-US" sz="2400" dirty="0" smtClean="0"/>
              <a:t> </a:t>
            </a:r>
            <a:r>
              <a:rPr lang="en-US" sz="2400" dirty="0" err="1" smtClean="0"/>
              <a:t>jika</a:t>
            </a:r>
            <a:r>
              <a:rPr lang="en-US" sz="2400" dirty="0" smtClean="0"/>
              <a:t> </a:t>
            </a:r>
            <a:r>
              <a:rPr lang="en-US" sz="2400" dirty="0" err="1" smtClean="0"/>
              <a:t>dikerjakan</a:t>
            </a:r>
            <a:r>
              <a:rPr lang="en-US" sz="2400" dirty="0" smtClean="0"/>
              <a:t> </a:t>
            </a:r>
            <a:r>
              <a:rPr lang="en-US" sz="2400" dirty="0" err="1" smtClean="0"/>
              <a:t>satu</a:t>
            </a:r>
            <a:r>
              <a:rPr lang="en-US" sz="2400" dirty="0" smtClean="0"/>
              <a:t> </a:t>
            </a:r>
            <a:r>
              <a:rPr lang="en-US" sz="2400" dirty="0" err="1" smtClean="0"/>
              <a:t>sektor</a:t>
            </a:r>
            <a:endParaRPr lang="en-US" sz="2400" dirty="0" smtClean="0"/>
          </a:p>
          <a:p>
            <a:pPr>
              <a:buNone/>
            </a:pPr>
            <a:r>
              <a:rPr lang="en-US" sz="2400" dirty="0" smtClean="0"/>
              <a:t>	c. Provider </a:t>
            </a:r>
            <a:r>
              <a:rPr lang="en-US" sz="2400" dirty="0" err="1" smtClean="0"/>
              <a:t>menyadari</a:t>
            </a:r>
            <a:r>
              <a:rPr lang="en-US" sz="2400" dirty="0" smtClean="0"/>
              <a:t> </a:t>
            </a:r>
            <a:r>
              <a:rPr lang="en-US" sz="2400" dirty="0" err="1" smtClean="0"/>
              <a:t>sepenuhnya</a:t>
            </a:r>
            <a:r>
              <a:rPr lang="en-US" sz="2400" dirty="0" smtClean="0"/>
              <a:t> </a:t>
            </a:r>
            <a:r>
              <a:rPr lang="en-US" sz="2400" dirty="0" err="1" smtClean="0"/>
              <a:t>bahwa</a:t>
            </a:r>
            <a:r>
              <a:rPr lang="en-US" sz="2400" dirty="0" smtClean="0"/>
              <a:t> </a:t>
            </a:r>
            <a:r>
              <a:rPr lang="en-US" sz="2400" dirty="0" err="1" smtClean="0"/>
              <a:t>pentingnya</a:t>
            </a:r>
            <a:r>
              <a:rPr lang="en-US" sz="2400" dirty="0" smtClean="0"/>
              <a:t> </a:t>
            </a:r>
            <a:r>
              <a:rPr lang="en-US" sz="2400" dirty="0" err="1" smtClean="0"/>
              <a:t>peran</a:t>
            </a:r>
            <a:r>
              <a:rPr lang="en-US" sz="2400" dirty="0" smtClean="0"/>
              <a:t> </a:t>
            </a:r>
            <a:r>
              <a:rPr lang="en-US" sz="2400" dirty="0" err="1" smtClean="0"/>
              <a:t>serta</a:t>
            </a:r>
            <a:r>
              <a:rPr lang="en-US" sz="2400" dirty="0" smtClean="0"/>
              <a:t> </a:t>
            </a:r>
          </a:p>
          <a:p>
            <a:pPr>
              <a:buNone/>
            </a:pPr>
            <a:r>
              <a:rPr lang="en-US" sz="2400" dirty="0" smtClean="0"/>
              <a:t>         </a:t>
            </a:r>
            <a:r>
              <a:rPr lang="en-US" sz="2400" dirty="0" err="1" smtClean="0"/>
              <a:t>masyarkat</a:t>
            </a:r>
            <a:r>
              <a:rPr lang="en-US" sz="2400" dirty="0" smtClean="0"/>
              <a:t> </a:t>
            </a:r>
            <a:r>
              <a:rPr lang="en-US" sz="2400" dirty="0" err="1" smtClean="0"/>
              <a:t>secara</a:t>
            </a:r>
            <a:r>
              <a:rPr lang="en-US" sz="2400" dirty="0" smtClean="0"/>
              <a:t> </a:t>
            </a:r>
            <a:r>
              <a:rPr lang="en-US" sz="2400" dirty="0" err="1" smtClean="0"/>
              <a:t>aktif</a:t>
            </a:r>
            <a:endParaRPr lang="en-US" sz="2400" dirty="0" smtClean="0"/>
          </a:p>
          <a:p>
            <a:pPr>
              <a:buNone/>
            </a:pPr>
            <a:r>
              <a:rPr lang="en-US" sz="2400" dirty="0" smtClean="0"/>
              <a:t>	d. Provider </a:t>
            </a:r>
            <a:r>
              <a:rPr lang="en-US" sz="2400" dirty="0" err="1" smtClean="0"/>
              <a:t>menyadari</a:t>
            </a:r>
            <a:r>
              <a:rPr lang="en-US" sz="2400" dirty="0" smtClean="0"/>
              <a:t> </a:t>
            </a:r>
            <a:r>
              <a:rPr lang="en-US" sz="2400" dirty="0" err="1" smtClean="0"/>
              <a:t>pentingnya</a:t>
            </a:r>
            <a:r>
              <a:rPr lang="en-US" sz="2400" dirty="0" smtClean="0"/>
              <a:t> </a:t>
            </a:r>
            <a:r>
              <a:rPr lang="en-US" sz="2400" dirty="0" err="1" smtClean="0"/>
              <a:t>dukungan</a:t>
            </a:r>
            <a:r>
              <a:rPr lang="en-US" sz="2400" dirty="0" smtClean="0"/>
              <a:t> </a:t>
            </a:r>
            <a:r>
              <a:rPr lang="en-US" sz="2400" dirty="0" err="1" smtClean="0"/>
              <a:t>politis</a:t>
            </a:r>
            <a:r>
              <a:rPr lang="en-US" sz="2400" dirty="0" smtClean="0"/>
              <a:t> </a:t>
            </a:r>
            <a:r>
              <a:rPr lang="en-US" sz="2400" dirty="0" err="1" smtClean="0"/>
              <a:t>dari</a:t>
            </a:r>
            <a:r>
              <a:rPr lang="en-US" sz="2400" dirty="0" smtClean="0"/>
              <a:t> </a:t>
            </a:r>
            <a:r>
              <a:rPr lang="en-US" sz="2400" dirty="0" err="1" smtClean="0"/>
              <a:t>berbagai</a:t>
            </a:r>
            <a:r>
              <a:rPr lang="en-US" sz="2400" dirty="0" smtClean="0"/>
              <a:t> </a:t>
            </a:r>
          </a:p>
          <a:p>
            <a:pPr>
              <a:buNone/>
            </a:pPr>
            <a:r>
              <a:rPr lang="en-US" sz="2400" dirty="0" smtClean="0"/>
              <a:t>         </a:t>
            </a:r>
            <a:r>
              <a:rPr lang="en-US" sz="2400" dirty="0" err="1" smtClean="0"/>
              <a:t>aspek</a:t>
            </a:r>
            <a:endParaRPr lang="en-US" sz="2400" dirty="0" smtClean="0"/>
          </a:p>
          <a:p>
            <a:pPr>
              <a:buNone/>
            </a:pPr>
            <a:r>
              <a:rPr lang="en-US" sz="2400" dirty="0" smtClean="0"/>
              <a:t>	e. Provider </a:t>
            </a:r>
            <a:r>
              <a:rPr lang="en-US" sz="2400" dirty="0" err="1" smtClean="0"/>
              <a:t>harus</a:t>
            </a:r>
            <a:r>
              <a:rPr lang="en-US" sz="2400" dirty="0" smtClean="0"/>
              <a:t> </a:t>
            </a:r>
            <a:r>
              <a:rPr lang="en-US" sz="2400" dirty="0" err="1" smtClean="0"/>
              <a:t>mengenal</a:t>
            </a:r>
            <a:r>
              <a:rPr lang="en-US" sz="2400" dirty="0" smtClean="0"/>
              <a:t> </a:t>
            </a:r>
            <a:r>
              <a:rPr lang="en-US" sz="2400" dirty="0" err="1" smtClean="0"/>
              <a:t>dan</a:t>
            </a:r>
            <a:r>
              <a:rPr lang="en-US" sz="2400" dirty="0" smtClean="0"/>
              <a:t> </a:t>
            </a:r>
            <a:r>
              <a:rPr lang="en-US" sz="2400" dirty="0" err="1" smtClean="0"/>
              <a:t>mengetahui</a:t>
            </a:r>
            <a:r>
              <a:rPr lang="en-US" sz="2400" dirty="0" smtClean="0"/>
              <a:t> </a:t>
            </a:r>
            <a:r>
              <a:rPr lang="en-US" sz="2400" dirty="0" err="1" smtClean="0"/>
              <a:t>peta</a:t>
            </a:r>
            <a:r>
              <a:rPr lang="en-US" sz="2400" dirty="0" smtClean="0"/>
              <a:t> </a:t>
            </a:r>
            <a:r>
              <a:rPr lang="en-US" sz="2400" dirty="0" err="1" smtClean="0"/>
              <a:t>permasalahan</a:t>
            </a:r>
            <a:r>
              <a:rPr lang="en-US" sz="2400" dirty="0" smtClean="0"/>
              <a:t> yang </a:t>
            </a:r>
          </a:p>
          <a:p>
            <a:pPr>
              <a:buNone/>
            </a:pPr>
            <a:r>
              <a:rPr lang="en-US" sz="2400" dirty="0" smtClean="0"/>
              <a:t>         </a:t>
            </a:r>
            <a:r>
              <a:rPr lang="en-US" sz="2400" dirty="0" err="1" smtClean="0"/>
              <a:t>dihadapi</a:t>
            </a:r>
            <a:r>
              <a:rPr lang="en-US" sz="2400" dirty="0" smtClean="0"/>
              <a:t> </a:t>
            </a:r>
            <a:r>
              <a:rPr lang="en-US" sz="2400" dirty="0" err="1" smtClean="0"/>
              <a:t>masyarakat</a:t>
            </a:r>
            <a:r>
              <a:rPr lang="en-US" sz="2400" dirty="0" smtClean="0"/>
              <a:t> </a:t>
            </a:r>
            <a:r>
              <a:rPr lang="en-US" sz="2400" dirty="0" err="1" smtClean="0"/>
              <a:t>sehingga</a:t>
            </a:r>
            <a:r>
              <a:rPr lang="en-US" sz="2400" dirty="0" smtClean="0"/>
              <a:t> </a:t>
            </a:r>
            <a:r>
              <a:rPr lang="en-US" sz="2400" dirty="0" err="1" smtClean="0"/>
              <a:t>perlunya</a:t>
            </a:r>
            <a:r>
              <a:rPr lang="en-US" sz="2400" dirty="0" smtClean="0"/>
              <a:t> </a:t>
            </a:r>
            <a:r>
              <a:rPr lang="en-US" sz="2400" dirty="0" err="1" smtClean="0"/>
              <a:t>penggalian</a:t>
            </a:r>
            <a:r>
              <a:rPr lang="en-US" sz="2400" dirty="0" smtClean="0"/>
              <a:t> </a:t>
            </a:r>
            <a:r>
              <a:rPr lang="en-US" sz="2400" dirty="0" err="1" smtClean="0"/>
              <a:t>potensi</a:t>
            </a:r>
            <a:r>
              <a:rPr lang="en-US" sz="2400" dirty="0" smtClean="0"/>
              <a:t> </a:t>
            </a:r>
            <a:r>
              <a:rPr lang="en-US" sz="2400" dirty="0" err="1" smtClean="0"/>
              <a:t>lokal</a:t>
            </a:r>
            <a:r>
              <a:rPr lang="en-US" sz="2400" dirty="0" smtClean="0"/>
              <a:t> </a:t>
            </a:r>
          </a:p>
          <a:p>
            <a:pPr>
              <a:buNone/>
            </a:pPr>
            <a:r>
              <a:rPr lang="en-US" sz="2400" dirty="0" smtClean="0"/>
              <a:t>         </a:t>
            </a:r>
            <a:r>
              <a:rPr lang="en-US" sz="2400" dirty="0" err="1" smtClean="0"/>
              <a:t>sebagai</a:t>
            </a:r>
            <a:r>
              <a:rPr lang="en-US" sz="2400" dirty="0" smtClean="0"/>
              <a:t> basis </a:t>
            </a:r>
            <a:r>
              <a:rPr lang="en-US" sz="2400" dirty="0" err="1" smtClean="0"/>
              <a:t>kegiatan</a:t>
            </a:r>
            <a:r>
              <a:rPr lang="en-US" sz="2400" dirty="0" smtClean="0"/>
              <a:t> yang </a:t>
            </a:r>
            <a:r>
              <a:rPr lang="en-US" sz="2400" dirty="0" err="1" smtClean="0"/>
              <a:t>berkesinambungan</a:t>
            </a:r>
            <a:r>
              <a:rPr lang="en-US" sz="2400" dirty="0" smtClean="0"/>
              <a:t> </a:t>
            </a:r>
            <a:r>
              <a:rPr lang="en-US" sz="2400" dirty="0" err="1" smtClean="0"/>
              <a:t>dan</a:t>
            </a:r>
            <a:r>
              <a:rPr lang="en-US" sz="2400" dirty="0" smtClean="0"/>
              <a:t> </a:t>
            </a:r>
            <a:r>
              <a:rPr lang="en-US" sz="2400" dirty="0" err="1" smtClean="0"/>
              <a:t>berswadaya</a:t>
            </a:r>
            <a:endParaRPr lang="en-US" sz="2400" dirty="0" smtClean="0"/>
          </a:p>
          <a:p>
            <a:pPr>
              <a:buNone/>
            </a:pP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err="1" smtClean="0"/>
              <a:t>Tujuan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konseptual</a:t>
            </a:r>
            <a:r>
              <a:rPr lang="en-US" sz="2400" dirty="0" smtClean="0"/>
              <a:t> </a:t>
            </a:r>
            <a:r>
              <a:rPr lang="en-US" sz="2400" dirty="0" err="1" smtClean="0"/>
              <a:t>antara</a:t>
            </a:r>
            <a:r>
              <a:rPr lang="en-US" sz="2400" dirty="0" smtClean="0"/>
              <a:t> lain :</a:t>
            </a:r>
            <a:endParaRPr lang="en-US" sz="24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AutoNum type="alphaLcPeriod"/>
            </a:pPr>
            <a:r>
              <a:rPr lang="en-US" sz="2400" dirty="0" err="1" smtClean="0"/>
              <a:t>Pendekatan</a:t>
            </a:r>
            <a:r>
              <a:rPr lang="en-US" sz="2400" dirty="0" smtClean="0"/>
              <a:t> </a:t>
            </a:r>
            <a:r>
              <a:rPr lang="en-US" sz="2400" dirty="0" err="1" smtClean="0"/>
              <a:t>terhadap</a:t>
            </a:r>
            <a:r>
              <a:rPr lang="en-US" sz="2400" dirty="0" smtClean="0"/>
              <a:t> </a:t>
            </a:r>
            <a:r>
              <a:rPr lang="en-US" sz="2400" dirty="0" err="1" smtClean="0"/>
              <a:t>pemuka</a:t>
            </a:r>
            <a:r>
              <a:rPr lang="en-US" sz="2400" dirty="0" smtClean="0"/>
              <a:t>/</a:t>
            </a:r>
            <a:r>
              <a:rPr lang="en-US" sz="2400" dirty="0" err="1" smtClean="0"/>
              <a:t>pejabat</a:t>
            </a:r>
            <a:r>
              <a:rPr lang="en-US" sz="2400" dirty="0" smtClean="0"/>
              <a:t> </a:t>
            </a:r>
            <a:r>
              <a:rPr lang="en-US" sz="2400" dirty="0" err="1" smtClean="0"/>
              <a:t>pemerintah</a:t>
            </a:r>
            <a:endParaRPr lang="en-US" sz="2400" dirty="0" smtClean="0"/>
          </a:p>
          <a:p>
            <a:pPr marL="514350" indent="-514350">
              <a:buNone/>
            </a:pPr>
            <a:r>
              <a:rPr lang="en-US" sz="2400" dirty="0" smtClean="0"/>
              <a:t>	</a:t>
            </a:r>
            <a:r>
              <a:rPr lang="en-US" sz="2400" dirty="0" err="1" smtClean="0"/>
              <a:t>harapan</a:t>
            </a:r>
            <a:r>
              <a:rPr lang="en-US" sz="2400" dirty="0" smtClean="0"/>
              <a:t> </a:t>
            </a:r>
            <a:r>
              <a:rPr lang="en-US" sz="2400" dirty="0" err="1" smtClean="0"/>
              <a:t>dari</a:t>
            </a:r>
            <a:r>
              <a:rPr lang="en-US" sz="2400" dirty="0" smtClean="0"/>
              <a:t> </a:t>
            </a:r>
            <a:r>
              <a:rPr lang="en-US" sz="2400" dirty="0" err="1" smtClean="0"/>
              <a:t>persiapan</a:t>
            </a:r>
            <a:r>
              <a:rPr lang="en-US" sz="2400" dirty="0" smtClean="0"/>
              <a:t> </a:t>
            </a:r>
            <a:r>
              <a:rPr lang="en-US" sz="2400" dirty="0" err="1" smtClean="0"/>
              <a:t>ini</a:t>
            </a:r>
            <a:r>
              <a:rPr lang="en-US" sz="2400" dirty="0" smtClean="0"/>
              <a:t> </a:t>
            </a:r>
            <a:r>
              <a:rPr lang="en-US" sz="2400" dirty="0" err="1" smtClean="0"/>
              <a:t>memperoleh</a:t>
            </a:r>
            <a:r>
              <a:rPr lang="en-US" sz="2400" dirty="0" smtClean="0"/>
              <a:t> </a:t>
            </a:r>
            <a:r>
              <a:rPr lang="en-US" sz="2400" dirty="0" err="1" smtClean="0"/>
              <a:t>dukungan</a:t>
            </a:r>
            <a:r>
              <a:rPr lang="en-US" sz="2400" dirty="0" smtClean="0"/>
              <a:t> </a:t>
            </a:r>
            <a:r>
              <a:rPr lang="en-US" sz="2400" dirty="0" err="1" smtClean="0"/>
              <a:t>secara</a:t>
            </a:r>
            <a:r>
              <a:rPr lang="en-US" sz="2400" dirty="0" smtClean="0"/>
              <a:t> </a:t>
            </a:r>
            <a:r>
              <a:rPr lang="en-US" sz="2400" dirty="0" err="1" smtClean="0"/>
              <a:t>politis</a:t>
            </a:r>
            <a:r>
              <a:rPr lang="en-US" sz="2400" dirty="0" smtClean="0"/>
              <a:t> yang </a:t>
            </a:r>
            <a:r>
              <a:rPr lang="en-US" sz="2400" dirty="0" err="1" smtClean="0"/>
              <a:t>bisa</a:t>
            </a:r>
            <a:r>
              <a:rPr lang="en-US" sz="2400" dirty="0" smtClean="0"/>
              <a:t> </a:t>
            </a:r>
            <a:r>
              <a:rPr lang="en-US" sz="2400" dirty="0" err="1" smtClean="0"/>
              <a:t>membantu</a:t>
            </a:r>
            <a:r>
              <a:rPr lang="en-US" sz="2400" dirty="0" smtClean="0"/>
              <a:t> </a:t>
            </a:r>
            <a:r>
              <a:rPr lang="en-US" sz="2400" dirty="0" err="1" smtClean="0"/>
              <a:t>mewujudkan</a:t>
            </a:r>
            <a:r>
              <a:rPr lang="en-US" sz="2400" dirty="0" smtClean="0"/>
              <a:t> </a:t>
            </a:r>
            <a:r>
              <a:rPr lang="en-US" sz="2400" dirty="0" err="1" smtClean="0"/>
              <a:t>bentuk</a:t>
            </a:r>
            <a:r>
              <a:rPr lang="en-US" sz="2400" dirty="0" smtClean="0"/>
              <a:t> </a:t>
            </a:r>
            <a:r>
              <a:rPr lang="en-US" sz="2400" dirty="0" err="1" smtClean="0"/>
              <a:t>kebijakan</a:t>
            </a:r>
            <a:r>
              <a:rPr lang="en-US" sz="2400" dirty="0" smtClean="0"/>
              <a:t> yang </a:t>
            </a:r>
            <a:r>
              <a:rPr lang="en-US" sz="2400" dirty="0" err="1" smtClean="0"/>
              <a:t>menguntungkan</a:t>
            </a:r>
            <a:r>
              <a:rPr lang="en-US" sz="2400" dirty="0" smtClean="0"/>
              <a:t> </a:t>
            </a:r>
            <a:r>
              <a:rPr lang="en-US" sz="2400" dirty="0" err="1" smtClean="0"/>
              <a:t>semua</a:t>
            </a:r>
            <a:r>
              <a:rPr lang="en-US" sz="2400" dirty="0" smtClean="0"/>
              <a:t> </a:t>
            </a:r>
            <a:r>
              <a:rPr lang="en-US" sz="2400" dirty="0" err="1" smtClean="0"/>
              <a:t>pihak</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dilakukan</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pertemuan</a:t>
            </a:r>
            <a:r>
              <a:rPr lang="en-US" sz="2400" dirty="0" smtClean="0"/>
              <a:t> </a:t>
            </a:r>
            <a:r>
              <a:rPr lang="en-US" sz="2400" dirty="0" err="1" smtClean="0"/>
              <a:t>perorangan</a:t>
            </a:r>
            <a:r>
              <a:rPr lang="en-US" sz="2400" dirty="0" smtClean="0"/>
              <a:t>, </a:t>
            </a:r>
            <a:r>
              <a:rPr lang="en-US" sz="2400" dirty="0" err="1" smtClean="0"/>
              <a:t>pertemuan</a:t>
            </a:r>
            <a:r>
              <a:rPr lang="en-US" sz="2400" dirty="0" smtClean="0"/>
              <a:t> </a:t>
            </a:r>
            <a:r>
              <a:rPr lang="en-US" sz="2400" dirty="0" err="1" smtClean="0"/>
              <a:t>dalam</a:t>
            </a:r>
            <a:r>
              <a:rPr lang="en-US" sz="2400" dirty="0" smtClean="0"/>
              <a:t> </a:t>
            </a:r>
            <a:r>
              <a:rPr lang="en-US" sz="2400" dirty="0" err="1" smtClean="0"/>
              <a:t>kelompok</a:t>
            </a:r>
            <a:r>
              <a:rPr lang="en-US" sz="2400" dirty="0" smtClean="0"/>
              <a:t> </a:t>
            </a:r>
            <a:r>
              <a:rPr lang="en-US" sz="2400" dirty="0" err="1" smtClean="0"/>
              <a:t>kecil</a:t>
            </a:r>
            <a:r>
              <a:rPr lang="en-US" sz="2400" dirty="0" smtClean="0"/>
              <a:t>, </a:t>
            </a:r>
            <a:r>
              <a:rPr lang="en-US" sz="2400" dirty="0" err="1" smtClean="0"/>
              <a:t>pernyataan</a:t>
            </a:r>
            <a:r>
              <a:rPr lang="en-US" sz="2400" dirty="0" smtClean="0"/>
              <a:t> </a:t>
            </a:r>
            <a:r>
              <a:rPr lang="en-US" sz="2400" dirty="0" err="1" smtClean="0"/>
              <a:t>beberapa</a:t>
            </a:r>
            <a:r>
              <a:rPr lang="en-US" sz="2400" dirty="0" smtClean="0"/>
              <a:t> </a:t>
            </a:r>
            <a:r>
              <a:rPr lang="en-US" sz="2400" dirty="0" err="1" smtClean="0"/>
              <a:t>pejabat</a:t>
            </a:r>
            <a:r>
              <a:rPr lang="en-US" sz="2400" dirty="0" smtClean="0"/>
              <a:t> yang </a:t>
            </a:r>
            <a:r>
              <a:rPr lang="en-US" sz="2400" dirty="0" err="1" smtClean="0"/>
              <a:t>berpengaruh</a:t>
            </a:r>
            <a:r>
              <a:rPr lang="en-US" sz="2400" dirty="0" smtClean="0"/>
              <a:t> </a:t>
            </a:r>
            <a:r>
              <a:rPr lang="en-US" sz="2400" dirty="0" err="1" smtClean="0"/>
              <a:t>dll</a:t>
            </a:r>
            <a:endParaRPr lang="en-US" sz="2400" dirty="0" smtClean="0"/>
          </a:p>
          <a:p>
            <a:pPr marL="514350" indent="-514350">
              <a:buAutoNum type="alphaLcPeriod" startAt="2"/>
            </a:pPr>
            <a:r>
              <a:rPr lang="en-US" sz="2400" dirty="0" err="1" smtClean="0"/>
              <a:t>Pendekatan</a:t>
            </a:r>
            <a:r>
              <a:rPr lang="en-US" sz="2400" dirty="0" smtClean="0"/>
              <a:t> </a:t>
            </a:r>
            <a:r>
              <a:rPr lang="en-US" sz="2400" dirty="0" err="1" smtClean="0"/>
              <a:t>terhadap</a:t>
            </a:r>
            <a:r>
              <a:rPr lang="en-US" sz="2400" dirty="0" smtClean="0"/>
              <a:t> </a:t>
            </a:r>
            <a:r>
              <a:rPr lang="en-US" sz="2400" dirty="0" err="1" smtClean="0"/>
              <a:t>para</a:t>
            </a:r>
            <a:r>
              <a:rPr lang="en-US" sz="2400" dirty="0" smtClean="0"/>
              <a:t> </a:t>
            </a:r>
            <a:r>
              <a:rPr lang="en-US" sz="2400" dirty="0" err="1" smtClean="0"/>
              <a:t>pelaksana</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sektor</a:t>
            </a:r>
            <a:endParaRPr lang="en-US" sz="2400" dirty="0" smtClean="0"/>
          </a:p>
          <a:p>
            <a:pPr marL="514350" indent="-514350">
              <a:buNone/>
            </a:pP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diharapkan</a:t>
            </a:r>
            <a:r>
              <a:rPr lang="en-US" sz="2400" dirty="0" smtClean="0"/>
              <a:t> agar </a:t>
            </a:r>
            <a:r>
              <a:rPr lang="en-US" sz="2400" dirty="0" err="1" smtClean="0"/>
              <a:t>semua</a:t>
            </a:r>
            <a:r>
              <a:rPr lang="en-US" sz="2400" dirty="0" smtClean="0"/>
              <a:t> </a:t>
            </a:r>
            <a:r>
              <a:rPr lang="en-US" sz="2400" dirty="0" err="1" smtClean="0"/>
              <a:t>unsur</a:t>
            </a:r>
            <a:r>
              <a:rPr lang="en-US" sz="2400" dirty="0" smtClean="0"/>
              <a:t> </a:t>
            </a:r>
            <a:r>
              <a:rPr lang="en-US" sz="2400" dirty="0" err="1" smtClean="0"/>
              <a:t>memahami</a:t>
            </a:r>
            <a:r>
              <a:rPr lang="en-US" sz="2400" dirty="0" smtClean="0"/>
              <a:t> </a:t>
            </a:r>
            <a:r>
              <a:rPr lang="en-US" sz="2400" dirty="0" err="1" smtClean="0"/>
              <a:t>dan</a:t>
            </a:r>
            <a:r>
              <a:rPr lang="en-US" sz="2400" dirty="0" smtClean="0"/>
              <a:t> </a:t>
            </a:r>
            <a:r>
              <a:rPr lang="en-US" sz="2400" dirty="0" err="1" smtClean="0"/>
              <a:t>memberikan</a:t>
            </a:r>
            <a:r>
              <a:rPr lang="en-US" sz="2400" dirty="0" smtClean="0"/>
              <a:t> </a:t>
            </a:r>
            <a:r>
              <a:rPr lang="en-US" sz="2400" dirty="0" err="1" smtClean="0"/>
              <a:t>dukungan</a:t>
            </a:r>
            <a:r>
              <a:rPr lang="en-US" sz="2400" dirty="0" smtClean="0"/>
              <a:t> </a:t>
            </a:r>
            <a:r>
              <a:rPr lang="en-US" sz="2400" dirty="0" err="1" smtClean="0"/>
              <a:t>dan</a:t>
            </a:r>
            <a:r>
              <a:rPr lang="en-US" sz="2400" dirty="0" smtClean="0"/>
              <a:t> </a:t>
            </a:r>
            <a:r>
              <a:rPr lang="en-US" sz="2400" dirty="0" err="1" smtClean="0"/>
              <a:t>turut</a:t>
            </a:r>
            <a:r>
              <a:rPr lang="en-US" sz="2400" dirty="0" smtClean="0"/>
              <a:t> </a:t>
            </a:r>
            <a:r>
              <a:rPr lang="en-US" sz="2400" dirty="0" err="1" smtClean="0"/>
              <a:t>merumuskan</a:t>
            </a:r>
            <a:r>
              <a:rPr lang="en-US" sz="2400" dirty="0" smtClean="0"/>
              <a:t> </a:t>
            </a:r>
            <a:r>
              <a:rPr lang="en-US" sz="2400" dirty="0" err="1" smtClean="0"/>
              <a:t>kebijakan</a:t>
            </a:r>
            <a:r>
              <a:rPr lang="en-US" sz="2400" dirty="0" smtClean="0"/>
              <a:t> </a:t>
            </a:r>
            <a:r>
              <a:rPr lang="en-US" sz="2400" dirty="0" err="1" smtClean="0"/>
              <a:t>dan</a:t>
            </a:r>
            <a:r>
              <a:rPr lang="en-US" sz="2400" dirty="0" smtClean="0"/>
              <a:t> </a:t>
            </a:r>
            <a:r>
              <a:rPr lang="en-US" sz="2400" dirty="0" err="1" smtClean="0"/>
              <a:t>pola</a:t>
            </a:r>
            <a:r>
              <a:rPr lang="en-US" sz="2400" dirty="0" smtClean="0"/>
              <a:t> </a:t>
            </a:r>
            <a:r>
              <a:rPr lang="en-US" sz="2400" dirty="0" err="1" smtClean="0"/>
              <a:t>pelaksanaannya</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dilakukan</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lokakarya</a:t>
            </a:r>
            <a:r>
              <a:rPr lang="en-US" sz="2400" dirty="0" smtClean="0"/>
              <a:t>, </a:t>
            </a:r>
            <a:r>
              <a:rPr lang="en-US" sz="2400" dirty="0" err="1" smtClean="0"/>
              <a:t>seminar,pertemuan</a:t>
            </a:r>
            <a:r>
              <a:rPr lang="en-US" sz="2400" dirty="0" smtClean="0"/>
              <a:t> </a:t>
            </a:r>
            <a:r>
              <a:rPr lang="en-US" sz="2400" dirty="0" err="1" smtClean="0"/>
              <a:t>kerja</a:t>
            </a:r>
            <a:r>
              <a:rPr lang="en-US" sz="2400" dirty="0" smtClean="0"/>
              <a:t>, </a:t>
            </a:r>
            <a:r>
              <a:rPr lang="en-US" sz="2400" dirty="0" err="1" smtClean="0"/>
              <a:t>rapat</a:t>
            </a:r>
            <a:r>
              <a:rPr lang="en-US" sz="2400" dirty="0" smtClean="0"/>
              <a:t> </a:t>
            </a:r>
            <a:r>
              <a:rPr lang="en-US" sz="2400" dirty="0" err="1" smtClean="0"/>
              <a:t>kerja</a:t>
            </a:r>
            <a:r>
              <a:rPr lang="en-US" sz="2400" dirty="0" smtClean="0"/>
              <a:t>, </a:t>
            </a:r>
            <a:r>
              <a:rPr lang="en-US" sz="2400" dirty="0" err="1" smtClean="0"/>
              <a:t>musyawarah</a:t>
            </a:r>
            <a:r>
              <a:rPr lang="en-US" sz="2400" dirty="0" smtClean="0"/>
              <a:t> </a:t>
            </a:r>
            <a:r>
              <a:rPr lang="en-US" sz="2400" dirty="0" err="1" smtClean="0"/>
              <a:t>dll</a:t>
            </a:r>
            <a:endParaRPr lang="en-US" sz="2400" dirty="0" smtClean="0"/>
          </a:p>
          <a:p>
            <a:pPr marL="514350" indent="-514350">
              <a:buAutoNum type="alphaLcPeriod" startAt="3"/>
            </a:pPr>
            <a:r>
              <a:rPr lang="en-US" sz="2400" dirty="0" err="1" smtClean="0"/>
              <a:t>Pendekatan</a:t>
            </a:r>
            <a:r>
              <a:rPr lang="en-US" sz="2400" dirty="0" smtClean="0"/>
              <a:t> </a:t>
            </a:r>
            <a:r>
              <a:rPr lang="en-US" sz="2400" dirty="0" err="1" smtClean="0"/>
              <a:t>interaksi</a:t>
            </a:r>
            <a:endParaRPr lang="en-US" sz="2400" dirty="0" smtClean="0"/>
          </a:p>
          <a:p>
            <a:pPr marL="514350" indent="-514350">
              <a:buNone/>
            </a:pP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berlangsung</a:t>
            </a:r>
            <a:r>
              <a:rPr lang="en-US" sz="2400" dirty="0" smtClean="0"/>
              <a:t> </a:t>
            </a:r>
            <a:r>
              <a:rPr lang="en-US" sz="2400" dirty="0" err="1" smtClean="0"/>
              <a:t>secara</a:t>
            </a:r>
            <a:r>
              <a:rPr lang="en-US" sz="2400" dirty="0" smtClean="0"/>
              <a:t> :</a:t>
            </a:r>
          </a:p>
          <a:p>
            <a:pPr marL="514350" indent="-514350">
              <a:buNone/>
            </a:pPr>
            <a:r>
              <a:rPr lang="en-US" sz="2400" dirty="0" smtClean="0"/>
              <a:t>	1. Horizontal, </a:t>
            </a:r>
            <a:r>
              <a:rPr lang="en-US" sz="2400" dirty="0" err="1" smtClean="0"/>
              <a:t>yaitu</a:t>
            </a:r>
            <a:r>
              <a:rPr lang="en-US" sz="2400" dirty="0" smtClean="0"/>
              <a:t> </a:t>
            </a:r>
            <a:r>
              <a:rPr lang="en-US" sz="2400" dirty="0" err="1" smtClean="0"/>
              <a:t>antar</a:t>
            </a:r>
            <a:r>
              <a:rPr lang="en-US" sz="2400" dirty="0" smtClean="0"/>
              <a:t> </a:t>
            </a:r>
            <a:r>
              <a:rPr lang="en-US" sz="2400" dirty="0" err="1" smtClean="0"/>
              <a:t>berbagai</a:t>
            </a:r>
            <a:r>
              <a:rPr lang="en-US" sz="2400" dirty="0" smtClean="0"/>
              <a:t> </a:t>
            </a:r>
            <a:r>
              <a:rPr lang="en-US" sz="2400" dirty="0" err="1" smtClean="0"/>
              <a:t>sektor</a:t>
            </a:r>
            <a:r>
              <a:rPr lang="en-US" sz="2400" dirty="0" smtClean="0"/>
              <a:t> </a:t>
            </a:r>
            <a:r>
              <a:rPr lang="en-US" sz="2400" dirty="0" err="1" smtClean="0"/>
              <a:t>di</a:t>
            </a:r>
            <a:r>
              <a:rPr lang="en-US" sz="2400" dirty="0" smtClean="0"/>
              <a:t> </a:t>
            </a:r>
            <a:r>
              <a:rPr lang="en-US" sz="2400" dirty="0" err="1" smtClean="0"/>
              <a:t>tingkat</a:t>
            </a:r>
            <a:r>
              <a:rPr lang="en-US" sz="2400" dirty="0" smtClean="0"/>
              <a:t> </a:t>
            </a:r>
            <a:r>
              <a:rPr lang="en-US" sz="2400" dirty="0" err="1" smtClean="0"/>
              <a:t>administrasi</a:t>
            </a:r>
            <a:r>
              <a:rPr lang="en-US" sz="2400" dirty="0" smtClean="0"/>
              <a:t> </a:t>
            </a:r>
          </a:p>
          <a:p>
            <a:pPr marL="514350" indent="-514350">
              <a:buNone/>
            </a:pPr>
            <a:r>
              <a:rPr lang="en-US" sz="2400" dirty="0" smtClean="0"/>
              <a:t>            yang </a:t>
            </a:r>
            <a:r>
              <a:rPr lang="en-US" sz="2400" dirty="0" err="1" smtClean="0"/>
              <a:t>sama</a:t>
            </a:r>
            <a:r>
              <a:rPr lang="en-US" sz="2400" dirty="0" smtClean="0"/>
              <a:t>. 2 </a:t>
            </a:r>
            <a:r>
              <a:rPr lang="en-US" sz="2400" dirty="0" err="1" smtClean="0"/>
              <a:t>Vertikal</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dan</a:t>
            </a:r>
            <a:r>
              <a:rPr lang="en-US" sz="2400" dirty="0" smtClean="0"/>
              <a:t> </a:t>
            </a:r>
            <a:r>
              <a:rPr lang="en-US" sz="2400" dirty="0" err="1" smtClean="0"/>
              <a:t>di</a:t>
            </a:r>
            <a:r>
              <a:rPr lang="en-US" sz="2400" dirty="0" smtClean="0"/>
              <a:t> </a:t>
            </a:r>
            <a:r>
              <a:rPr lang="en-US" sz="2400" dirty="0" err="1" smtClean="0"/>
              <a:t>bawahnya</a:t>
            </a:r>
            <a:r>
              <a:rPr lang="en-US" sz="2400" dirty="0" smtClean="0"/>
              <a:t> </a:t>
            </a:r>
          </a:p>
          <a:p>
            <a:pPr marL="514350" indent="-514350">
              <a:buNone/>
            </a:pPr>
            <a:endParaRPr lang="en-US"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516562"/>
          </a:xfrm>
        </p:spPr>
        <p:txBody>
          <a:bodyPr>
            <a:normAutofit/>
          </a:bodyPr>
          <a:lstStyle/>
          <a:p>
            <a:pPr algn="l"/>
            <a:r>
              <a:rPr lang="en-US" sz="2800" dirty="0" err="1" smtClean="0"/>
              <a:t>Dalam</a:t>
            </a:r>
            <a:r>
              <a:rPr lang="en-US" sz="2800" dirty="0" smtClean="0"/>
              <a:t> </a:t>
            </a:r>
            <a:r>
              <a:rPr lang="en-US" sz="2800" dirty="0" err="1" smtClean="0"/>
              <a:t>prosesnya</a:t>
            </a:r>
            <a:r>
              <a:rPr lang="en-US" sz="2800" dirty="0" smtClean="0"/>
              <a:t> </a:t>
            </a:r>
            <a:r>
              <a:rPr lang="en-US" sz="2800" dirty="0" err="1" smtClean="0"/>
              <a:t>masing-masing</a:t>
            </a:r>
            <a:r>
              <a:rPr lang="en-US" sz="2800" dirty="0" smtClean="0"/>
              <a:t> </a:t>
            </a:r>
            <a:r>
              <a:rPr lang="en-US" sz="2800" dirty="0" err="1" smtClean="0"/>
              <a:t>diharapkan</a:t>
            </a:r>
            <a:r>
              <a:rPr lang="en-US" sz="2800" dirty="0" smtClean="0"/>
              <a:t> </a:t>
            </a:r>
            <a:r>
              <a:rPr lang="en-US" sz="2800" dirty="0" err="1" smtClean="0"/>
              <a:t>telah</a:t>
            </a:r>
            <a:r>
              <a:rPr lang="en-US" sz="2800" dirty="0" smtClean="0"/>
              <a:t> </a:t>
            </a:r>
            <a:r>
              <a:rPr lang="en-US" sz="2800" dirty="0" err="1" smtClean="0"/>
              <a:t>mengumpulkan</a:t>
            </a:r>
            <a:r>
              <a:rPr lang="en-US" sz="2800" dirty="0" smtClean="0"/>
              <a:t> data </a:t>
            </a:r>
            <a:r>
              <a:rPr lang="en-US" sz="2800" dirty="0" err="1" smtClean="0"/>
              <a:t>oleh</a:t>
            </a:r>
            <a:r>
              <a:rPr lang="en-US" sz="2800" dirty="0" smtClean="0"/>
              <a:t> </a:t>
            </a:r>
            <a:r>
              <a:rPr lang="en-US" sz="2800" dirty="0" err="1" smtClean="0"/>
              <a:t>masing-masing</a:t>
            </a:r>
            <a:r>
              <a:rPr lang="en-US" sz="2800" dirty="0" smtClean="0"/>
              <a:t> </a:t>
            </a:r>
            <a:r>
              <a:rPr lang="en-US" sz="2800" dirty="0" err="1" smtClean="0"/>
              <a:t>sektor</a:t>
            </a:r>
            <a:r>
              <a:rPr lang="en-US" sz="2800" dirty="0" smtClean="0"/>
              <a:t>. Data </a:t>
            </a:r>
            <a:r>
              <a:rPr lang="en-US" sz="2800" dirty="0" err="1" smtClean="0"/>
              <a:t>sebagai</a:t>
            </a:r>
            <a:r>
              <a:rPr lang="en-US" sz="2800" dirty="0" smtClean="0"/>
              <a:t> </a:t>
            </a:r>
            <a:r>
              <a:rPr lang="en-US" sz="2800" dirty="0" err="1" smtClean="0"/>
              <a:t>bahan</a:t>
            </a:r>
            <a:r>
              <a:rPr lang="en-US" sz="2800" dirty="0" smtClean="0"/>
              <a:t> </a:t>
            </a:r>
            <a:r>
              <a:rPr lang="en-US" sz="2800" dirty="0" err="1" smtClean="0"/>
              <a:t>koordinasi</a:t>
            </a:r>
            <a:r>
              <a:rPr lang="en-US" sz="2800" dirty="0" smtClean="0"/>
              <a:t> </a:t>
            </a:r>
            <a:r>
              <a:rPr lang="en-US" sz="2800" dirty="0" err="1" smtClean="0"/>
              <a:t>harus</a:t>
            </a:r>
            <a:r>
              <a:rPr lang="en-US" sz="2800" dirty="0" smtClean="0"/>
              <a:t> </a:t>
            </a:r>
            <a:r>
              <a:rPr lang="en-US" sz="2800" dirty="0" err="1" smtClean="0"/>
              <a:t>mencakup</a:t>
            </a:r>
            <a:r>
              <a:rPr lang="en-US" sz="2800" dirty="0" smtClean="0"/>
              <a:t> :</a:t>
            </a:r>
            <a:br>
              <a:rPr lang="en-US" sz="2800" dirty="0" smtClean="0"/>
            </a:br>
            <a:r>
              <a:rPr lang="en-US" sz="2800" dirty="0" smtClean="0"/>
              <a:t>1. Data </a:t>
            </a:r>
            <a:r>
              <a:rPr lang="en-US" sz="2800" dirty="0" err="1" smtClean="0"/>
              <a:t>umum</a:t>
            </a:r>
            <a:r>
              <a:rPr lang="en-US" sz="2800" dirty="0" smtClean="0"/>
              <a:t> (</a:t>
            </a:r>
            <a:r>
              <a:rPr lang="en-US" sz="2800" dirty="0" err="1" smtClean="0"/>
              <a:t>geografi</a:t>
            </a:r>
            <a:r>
              <a:rPr lang="en-US" sz="2800" dirty="0" smtClean="0"/>
              <a:t>, </a:t>
            </a:r>
            <a:r>
              <a:rPr lang="en-US" sz="2800" dirty="0" err="1" smtClean="0"/>
              <a:t>kondisis</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kondisi</a:t>
            </a:r>
            <a:r>
              <a:rPr lang="en-US" sz="2800" dirty="0" smtClean="0"/>
              <a:t> </a:t>
            </a:r>
            <a:br>
              <a:rPr lang="en-US" sz="2800" dirty="0" smtClean="0"/>
            </a:br>
            <a:r>
              <a:rPr lang="en-US" sz="2800" dirty="0" smtClean="0"/>
              <a:t>     </a:t>
            </a:r>
            <a:r>
              <a:rPr lang="en-US" sz="2800" dirty="0" err="1" smtClean="0"/>
              <a:t>pemuka</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saluran</a:t>
            </a:r>
            <a:r>
              <a:rPr lang="en-US" sz="2800" dirty="0" smtClean="0"/>
              <a:t> </a:t>
            </a:r>
            <a:r>
              <a:rPr lang="en-US" sz="2800" dirty="0" err="1" smtClean="0"/>
              <a:t>kmunikasi</a:t>
            </a:r>
            <a:r>
              <a:rPr lang="en-US" sz="2800" dirty="0" smtClean="0"/>
              <a:t> yang </a:t>
            </a:r>
            <a:r>
              <a:rPr lang="en-US" sz="2800" dirty="0" err="1" smtClean="0"/>
              <a:t>ada</a:t>
            </a:r>
            <a:r>
              <a:rPr lang="en-US" sz="2800" dirty="0" smtClean="0"/>
              <a:t>)</a:t>
            </a:r>
            <a:br>
              <a:rPr lang="en-US" sz="2800" dirty="0" smtClean="0"/>
            </a:br>
            <a:r>
              <a:rPr lang="en-US" sz="2800" dirty="0" smtClean="0"/>
              <a:t>2.  Data </a:t>
            </a:r>
            <a:r>
              <a:rPr lang="en-US" sz="2800" dirty="0" err="1" smtClean="0"/>
              <a:t>khusus</a:t>
            </a:r>
            <a:r>
              <a:rPr lang="en-US" sz="2800" dirty="0" smtClean="0"/>
              <a:t> (data </a:t>
            </a:r>
            <a:r>
              <a:rPr lang="en-US" sz="2800" dirty="0" err="1" smtClean="0"/>
              <a:t>kesehatan</a:t>
            </a:r>
            <a:r>
              <a:rPr lang="en-US" sz="2800" dirty="0" smtClean="0"/>
              <a:t>, </a:t>
            </a:r>
            <a:r>
              <a:rPr lang="en-US" sz="2800" dirty="0" err="1" smtClean="0"/>
              <a:t>pendidikan</a:t>
            </a:r>
            <a:r>
              <a:rPr lang="en-US" sz="2800" dirty="0" smtClean="0"/>
              <a:t>, </a:t>
            </a:r>
            <a:r>
              <a:rPr lang="en-US" sz="2800" dirty="0" err="1" smtClean="0"/>
              <a:t>organisasi</a:t>
            </a:r>
            <a:r>
              <a:rPr lang="en-US" sz="2800" dirty="0" smtClean="0"/>
              <a:t> </a:t>
            </a:r>
            <a:r>
              <a:rPr lang="en-US" sz="2800" dirty="0" err="1" smtClean="0"/>
              <a:t>dll</a:t>
            </a:r>
            <a:r>
              <a:rPr lang="en-US" sz="2800" dirty="0" smtClean="0"/>
              <a:t>)</a:t>
            </a:r>
            <a:br>
              <a:rPr lang="en-US" sz="2800" dirty="0" smtClean="0"/>
            </a:br>
            <a:r>
              <a:rPr lang="en-US" sz="2800" dirty="0" smtClean="0"/>
              <a:t>3.  Data </a:t>
            </a:r>
            <a:r>
              <a:rPr lang="en-US" sz="2800" dirty="0" err="1" smtClean="0"/>
              <a:t>perilaku</a:t>
            </a:r>
            <a:r>
              <a:rPr lang="en-US" sz="2800" dirty="0" smtClean="0"/>
              <a:t> </a:t>
            </a:r>
            <a:r>
              <a:rPr lang="en-US" sz="2800" dirty="0" err="1" smtClean="0"/>
              <a:t>masyarakat</a:t>
            </a:r>
            <a:r>
              <a:rPr lang="en-US" sz="2800" dirty="0" smtClean="0"/>
              <a:t> (</a:t>
            </a:r>
            <a:r>
              <a:rPr lang="en-US" sz="2800" dirty="0" err="1" smtClean="0"/>
              <a:t>kebiasaan</a:t>
            </a:r>
            <a:r>
              <a:rPr lang="en-US" sz="2800" dirty="0" smtClean="0"/>
              <a:t>, </a:t>
            </a:r>
            <a:r>
              <a:rPr lang="en-US" sz="2800" dirty="0" err="1" smtClean="0"/>
              <a:t>adat</a:t>
            </a:r>
            <a:r>
              <a:rPr lang="en-US" sz="2800" dirty="0" smtClean="0"/>
              <a:t> </a:t>
            </a:r>
            <a:r>
              <a:rPr lang="en-US" sz="2800" dirty="0" err="1" smtClean="0"/>
              <a:t>istiadat</a:t>
            </a:r>
            <a:r>
              <a:rPr lang="en-US" sz="2800" dirty="0" smtClean="0"/>
              <a:t>, </a:t>
            </a:r>
            <a:r>
              <a:rPr lang="en-US" sz="2800" dirty="0" err="1" smtClean="0"/>
              <a:t>budaya</a:t>
            </a:r>
            <a:r>
              <a:rPr lang="en-US" sz="2800" dirty="0" smtClean="0"/>
              <a:t> </a:t>
            </a:r>
            <a:br>
              <a:rPr lang="en-US" sz="2800" dirty="0" smtClean="0"/>
            </a:br>
            <a:r>
              <a:rPr lang="en-US" sz="2800" dirty="0" smtClean="0"/>
              <a:t>      </a:t>
            </a:r>
            <a:r>
              <a:rPr lang="en-US" sz="2800" dirty="0" err="1" smtClean="0"/>
              <a:t>dll</a:t>
            </a:r>
            <a:r>
              <a:rPr lang="en-US" sz="2800" dirty="0" smtClean="0"/>
              <a:t>)</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54762"/>
          </a:xfrm>
        </p:spPr>
        <p:txBody>
          <a:bodyPr>
            <a:normAutofit/>
          </a:bodyPr>
          <a:lstStyle/>
          <a:p>
            <a:pPr algn="l"/>
            <a:r>
              <a:rPr lang="en-US" sz="2400" dirty="0" err="1" smtClean="0"/>
              <a:t>Manfaat</a:t>
            </a:r>
            <a:r>
              <a:rPr lang="en-US" sz="2400" dirty="0" smtClean="0"/>
              <a:t> </a:t>
            </a:r>
            <a:r>
              <a:rPr lang="en-US" sz="2400" dirty="0" err="1" smtClean="0"/>
              <a:t>pengumpulan</a:t>
            </a:r>
            <a:r>
              <a:rPr lang="en-US" sz="2400" dirty="0" smtClean="0"/>
              <a:t> data </a:t>
            </a:r>
            <a:r>
              <a:rPr lang="en-US" sz="2400" dirty="0" err="1" smtClean="0"/>
              <a:t>tersebut</a:t>
            </a:r>
            <a:r>
              <a:rPr lang="en-US" sz="2400" dirty="0" smtClean="0"/>
              <a:t> </a:t>
            </a:r>
            <a:r>
              <a:rPr lang="en-US" sz="2400" dirty="0" err="1" smtClean="0"/>
              <a:t>dapat</a:t>
            </a:r>
            <a:r>
              <a:rPr lang="en-US" sz="2400" dirty="0" smtClean="0"/>
              <a:t> </a:t>
            </a:r>
            <a:r>
              <a:rPr lang="en-US" sz="2400" dirty="0" err="1" smtClean="0"/>
              <a:t>dipetakan</a:t>
            </a:r>
            <a:r>
              <a:rPr lang="en-US" sz="2400" dirty="0" smtClean="0"/>
              <a:t> </a:t>
            </a:r>
            <a:r>
              <a:rPr lang="en-US" sz="2400" dirty="0" err="1" smtClean="0"/>
              <a:t>dalam</a:t>
            </a:r>
            <a:r>
              <a:rPr lang="en-US" sz="2400" dirty="0" smtClean="0"/>
              <a:t> :</a:t>
            </a:r>
            <a:br>
              <a:rPr lang="en-US" sz="2400" dirty="0" smtClean="0"/>
            </a:br>
            <a:r>
              <a:rPr lang="en-US" sz="2400" dirty="0" smtClean="0"/>
              <a:t>1. </a:t>
            </a:r>
            <a:r>
              <a:rPr lang="en-US" sz="2400" dirty="0" err="1" smtClean="0"/>
              <a:t>Psikologi</a:t>
            </a:r>
            <a:r>
              <a:rPr lang="en-US" sz="2400" dirty="0" smtClean="0"/>
              <a:t/>
            </a:r>
            <a:br>
              <a:rPr lang="en-US" sz="2400" dirty="0" smtClean="0"/>
            </a:br>
            <a:r>
              <a:rPr lang="en-US" sz="2400" dirty="0" smtClean="0"/>
              <a:t>    </a:t>
            </a:r>
            <a:r>
              <a:rPr lang="en-US" sz="2400" dirty="0" err="1" smtClean="0"/>
              <a:t>Secara</a:t>
            </a:r>
            <a:r>
              <a:rPr lang="en-US" sz="2400" dirty="0" smtClean="0"/>
              <a:t> </a:t>
            </a:r>
            <a:r>
              <a:rPr lang="en-US" sz="2400" dirty="0" err="1" smtClean="0"/>
              <a:t>psikologis</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keakraban</a:t>
            </a:r>
            <a:r>
              <a:rPr lang="en-US" sz="2400" dirty="0" smtClean="0"/>
              <a:t> </a:t>
            </a:r>
            <a:r>
              <a:rPr lang="en-US" sz="2400" dirty="0" err="1" smtClean="0"/>
              <a:t>anatar</a:t>
            </a:r>
            <a:r>
              <a:rPr lang="en-US" sz="2400" dirty="0" smtClean="0"/>
              <a:t> provider </a:t>
            </a:r>
            <a:r>
              <a:rPr lang="en-US" sz="2400" dirty="0" err="1" smtClean="0"/>
              <a:t>dalam</a:t>
            </a:r>
            <a:r>
              <a:rPr lang="en-US" sz="2400" dirty="0" smtClean="0"/>
              <a:t> </a:t>
            </a:r>
            <a:br>
              <a:rPr lang="en-US" sz="2400" dirty="0" smtClean="0"/>
            </a:br>
            <a:r>
              <a:rPr lang="en-US" sz="2400" dirty="0" smtClean="0"/>
              <a:t>     </a:t>
            </a:r>
            <a:r>
              <a:rPr lang="en-US" sz="2400" dirty="0" err="1" smtClean="0"/>
              <a:t>mengenal</a:t>
            </a:r>
            <a:r>
              <a:rPr lang="en-US" sz="2400" dirty="0" smtClean="0"/>
              <a:t> </a:t>
            </a:r>
            <a:r>
              <a:rPr lang="en-US" sz="2400" dirty="0" err="1" smtClean="0"/>
              <a:t>situasi</a:t>
            </a:r>
            <a:r>
              <a:rPr lang="en-US" sz="2400" dirty="0" smtClean="0"/>
              <a:t> </a:t>
            </a:r>
            <a:r>
              <a:rPr lang="en-US" sz="2400" dirty="0" err="1" smtClean="0"/>
              <a:t>dan</a:t>
            </a:r>
            <a:r>
              <a:rPr lang="en-US" sz="2400" dirty="0" smtClean="0"/>
              <a:t> </a:t>
            </a:r>
            <a:r>
              <a:rPr lang="en-US" sz="2400" dirty="0" err="1" smtClean="0"/>
              <a:t>masalah-masalah</a:t>
            </a:r>
            <a:r>
              <a:rPr lang="en-US" sz="2400" dirty="0" smtClean="0"/>
              <a:t> yang </a:t>
            </a:r>
            <a:r>
              <a:rPr lang="en-US" sz="2400" dirty="0" err="1" smtClean="0"/>
              <a:t>dihadapi</a:t>
            </a:r>
            <a:r>
              <a:rPr lang="en-US" sz="2400" dirty="0" smtClean="0"/>
              <a:t> </a:t>
            </a:r>
            <a:r>
              <a:rPr lang="en-US" sz="2400" dirty="0" err="1" smtClean="0"/>
              <a:t>masyarakat</a:t>
            </a:r>
            <a:r>
              <a:rPr lang="en-US" sz="2400" dirty="0" smtClean="0"/>
              <a:t>. </a:t>
            </a:r>
            <a:br>
              <a:rPr lang="en-US" sz="2400" dirty="0" smtClean="0"/>
            </a:br>
            <a:r>
              <a:rPr lang="en-US" sz="2400" dirty="0" smtClean="0"/>
              <a:t>     </a:t>
            </a:r>
            <a:r>
              <a:rPr lang="en-US" sz="2400" dirty="0" err="1" smtClean="0"/>
              <a:t>Secara</a:t>
            </a:r>
            <a:r>
              <a:rPr lang="en-US" sz="2400" dirty="0" smtClean="0"/>
              <a:t> </a:t>
            </a:r>
            <a:r>
              <a:rPr lang="en-US" sz="2400" dirty="0" err="1" smtClean="0"/>
              <a:t>teknis</a:t>
            </a:r>
            <a:r>
              <a:rPr lang="en-US" sz="2400" dirty="0" smtClean="0"/>
              <a:t> </a:t>
            </a:r>
            <a:r>
              <a:rPr lang="en-US" sz="2400" dirty="0" err="1" smtClean="0"/>
              <a:t>dapat</a:t>
            </a:r>
            <a:r>
              <a:rPr lang="en-US" sz="2400" dirty="0" smtClean="0"/>
              <a:t> </a:t>
            </a:r>
            <a:r>
              <a:rPr lang="en-US" sz="2400" dirty="0" err="1" smtClean="0"/>
              <a:t>dipergunakan</a:t>
            </a:r>
            <a:r>
              <a:rPr lang="en-US" sz="2400" dirty="0" smtClean="0"/>
              <a:t> </a:t>
            </a:r>
            <a:r>
              <a:rPr lang="en-US" sz="2400" dirty="0" err="1" smtClean="0"/>
              <a:t>sebagai</a:t>
            </a:r>
            <a:r>
              <a:rPr lang="en-US" sz="2400" dirty="0" smtClean="0"/>
              <a:t> data </a:t>
            </a:r>
            <a:r>
              <a:rPr lang="en-US" sz="2400" dirty="0" err="1" smtClean="0"/>
              <a:t>awal</a:t>
            </a:r>
            <a:r>
              <a:rPr lang="en-US" sz="2400" dirty="0" smtClean="0"/>
              <a:t> </a:t>
            </a:r>
            <a:r>
              <a:rPr lang="en-US" sz="2400" dirty="0" err="1" smtClean="0"/>
              <a:t>perbandingan</a:t>
            </a:r>
            <a:r>
              <a:rPr lang="en-US" sz="2400" dirty="0" smtClean="0"/>
              <a:t> </a:t>
            </a:r>
            <a:br>
              <a:rPr lang="en-US" sz="2400" dirty="0" smtClean="0"/>
            </a:br>
            <a:r>
              <a:rPr lang="en-US" sz="2400" dirty="0" smtClean="0"/>
              <a:t>     </a:t>
            </a:r>
            <a:r>
              <a:rPr lang="en-US" sz="2400" dirty="0" err="1" smtClean="0"/>
              <a:t>dalam</a:t>
            </a:r>
            <a:r>
              <a:rPr lang="en-US" sz="2400" dirty="0" smtClean="0"/>
              <a:t> </a:t>
            </a:r>
            <a:r>
              <a:rPr lang="en-US" sz="2400" dirty="0" err="1" smtClean="0"/>
              <a:t>penyusunan</a:t>
            </a:r>
            <a:r>
              <a:rPr lang="en-US" sz="2400" dirty="0" smtClean="0"/>
              <a:t> program. </a:t>
            </a:r>
            <a:r>
              <a:rPr lang="en-US" sz="2400" dirty="0" err="1" smtClean="0"/>
              <a:t>Dapat</a:t>
            </a:r>
            <a:r>
              <a:rPr lang="en-US" sz="2400" dirty="0" smtClean="0"/>
              <a:t> </a:t>
            </a:r>
            <a:r>
              <a:rPr lang="en-US" sz="2400" dirty="0" err="1" smtClean="0"/>
              <a:t>dipergunakan</a:t>
            </a:r>
            <a:r>
              <a:rPr lang="en-US" sz="2400" dirty="0" smtClean="0"/>
              <a:t> </a:t>
            </a:r>
            <a:r>
              <a:rPr lang="en-US" sz="2400" dirty="0" err="1" smtClean="0"/>
              <a:t>sebagai</a:t>
            </a:r>
            <a:r>
              <a:rPr lang="en-US" sz="2400" dirty="0" smtClean="0"/>
              <a:t> </a:t>
            </a:r>
            <a:r>
              <a:rPr lang="en-US" sz="2400" dirty="0" err="1" smtClean="0"/>
              <a:t>titik</a:t>
            </a:r>
            <a:r>
              <a:rPr lang="en-US" sz="2400" dirty="0" smtClean="0"/>
              <a:t> </a:t>
            </a:r>
            <a:r>
              <a:rPr lang="en-US" sz="2400" dirty="0" err="1" smtClean="0"/>
              <a:t>tolak</a:t>
            </a:r>
            <a:r>
              <a:rPr lang="en-US" sz="2400" dirty="0" smtClean="0"/>
              <a:t> </a:t>
            </a:r>
            <a:br>
              <a:rPr lang="en-US" sz="2400" dirty="0" smtClean="0"/>
            </a:br>
            <a:r>
              <a:rPr lang="en-US" sz="2400" dirty="0" smtClean="0"/>
              <a:t>     </a:t>
            </a:r>
            <a:r>
              <a:rPr lang="en-US" sz="2400" dirty="0" err="1" smtClean="0"/>
              <a:t>pembahasan</a:t>
            </a:r>
            <a:r>
              <a:rPr lang="en-US" sz="2400" dirty="0" smtClean="0"/>
              <a:t> </a:t>
            </a:r>
            <a:r>
              <a:rPr lang="en-US" sz="2400" dirty="0" err="1" smtClean="0"/>
              <a:t>berdasarkan</a:t>
            </a:r>
            <a:r>
              <a:rPr lang="en-US" sz="2400" dirty="0" smtClean="0"/>
              <a:t> </a:t>
            </a:r>
            <a:r>
              <a:rPr lang="en-US" sz="2400" dirty="0" err="1" smtClean="0"/>
              <a:t>fakta</a:t>
            </a:r>
            <a:r>
              <a:rPr lang="en-US" sz="2400" dirty="0" smtClean="0"/>
              <a:t>  </a:t>
            </a:r>
            <a:br>
              <a:rPr lang="en-US" sz="2400" dirty="0" smtClean="0"/>
            </a:br>
            <a:r>
              <a:rPr lang="en-US" sz="2400" dirty="0" smtClean="0"/>
              <a:t>2.  </a:t>
            </a:r>
            <a:r>
              <a:rPr lang="en-US" sz="2400" dirty="0" err="1" smtClean="0"/>
              <a:t>Proses</a:t>
            </a:r>
            <a:r>
              <a:rPr lang="en-US" sz="2400" dirty="0" smtClean="0"/>
              <a:t> </a:t>
            </a:r>
            <a:r>
              <a:rPr lang="en-US" sz="2400" dirty="0" err="1" smtClean="0"/>
              <a:t>Pembelajaran</a:t>
            </a:r>
            <a:r>
              <a:rPr lang="en-US" sz="2400" dirty="0" smtClean="0"/>
              <a:t/>
            </a:r>
            <a:br>
              <a:rPr lang="en-US" sz="2400" dirty="0" smtClean="0"/>
            </a:br>
            <a:r>
              <a:rPr lang="en-US" sz="2400" dirty="0" smtClean="0"/>
              <a:t>     </a:t>
            </a:r>
            <a:r>
              <a:rPr lang="en-US" sz="2400" dirty="0" err="1" smtClean="0"/>
              <a:t>Menyadari</a:t>
            </a:r>
            <a:r>
              <a:rPr lang="en-US" sz="2400" dirty="0" smtClean="0"/>
              <a:t> </a:t>
            </a:r>
            <a:r>
              <a:rPr lang="en-US" sz="2400" dirty="0" err="1" smtClean="0"/>
              <a:t>pentingnya</a:t>
            </a:r>
            <a:r>
              <a:rPr lang="en-US" sz="2400" dirty="0" smtClean="0"/>
              <a:t> </a:t>
            </a:r>
            <a:r>
              <a:rPr lang="en-US" sz="2400" dirty="0" err="1" smtClean="0"/>
              <a:t>mengenal</a:t>
            </a:r>
            <a:r>
              <a:rPr lang="en-US" sz="2400" dirty="0" smtClean="0"/>
              <a:t> </a:t>
            </a:r>
            <a:r>
              <a:rPr lang="en-US" sz="2400" dirty="0" err="1" smtClean="0"/>
              <a:t>situasi</a:t>
            </a:r>
            <a:r>
              <a:rPr lang="en-US" sz="2400" dirty="0" smtClean="0"/>
              <a:t> </a:t>
            </a:r>
            <a:r>
              <a:rPr lang="en-US" sz="2400" dirty="0" err="1" smtClean="0"/>
              <a:t>dan</a:t>
            </a:r>
            <a:r>
              <a:rPr lang="en-US" sz="2400" dirty="0" smtClean="0"/>
              <a:t> </a:t>
            </a:r>
            <a:r>
              <a:rPr lang="en-US" sz="2400" dirty="0" err="1" smtClean="0"/>
              <a:t>kondisi</a:t>
            </a:r>
            <a:r>
              <a:rPr lang="en-US" sz="2400" dirty="0" smtClean="0"/>
              <a:t> </a:t>
            </a:r>
            <a:r>
              <a:rPr lang="en-US" sz="2400" dirty="0" err="1" smtClean="0"/>
              <a:t>masalah</a:t>
            </a:r>
            <a:r>
              <a:rPr lang="en-US" sz="2400" dirty="0" smtClean="0"/>
              <a:t> yang </a:t>
            </a:r>
            <a:br>
              <a:rPr lang="en-US" sz="2400" dirty="0" smtClean="0"/>
            </a:br>
            <a:r>
              <a:rPr lang="en-US" sz="2400" dirty="0" smtClean="0"/>
              <a:t>     </a:t>
            </a:r>
            <a:r>
              <a:rPr lang="en-US" sz="2400" dirty="0" err="1" smtClean="0"/>
              <a:t>dihadapi</a:t>
            </a:r>
            <a:r>
              <a:rPr lang="en-US" sz="2400" dirty="0" smtClean="0"/>
              <a:t> </a:t>
            </a:r>
            <a:r>
              <a:rPr lang="en-US" sz="2400" dirty="0" err="1" smtClean="0"/>
              <a:t>masyarakat</a:t>
            </a:r>
            <a:r>
              <a:rPr lang="en-US" sz="2400" dirty="0" smtClean="0"/>
              <a:t> </a:t>
            </a:r>
            <a:r>
              <a:rPr lang="en-US" sz="2400" dirty="0" err="1" smtClean="0"/>
              <a:t>akan</a:t>
            </a:r>
            <a:r>
              <a:rPr lang="en-US" sz="2400" dirty="0" smtClean="0"/>
              <a:t> </a:t>
            </a:r>
            <a:r>
              <a:rPr lang="en-US" sz="2400" dirty="0" err="1" smtClean="0"/>
              <a:t>terbangun</a:t>
            </a:r>
            <a:r>
              <a:rPr lang="en-US" sz="2400" dirty="0" smtClean="0"/>
              <a:t> </a:t>
            </a:r>
            <a:r>
              <a:rPr lang="en-US" sz="2400" dirty="0" err="1" smtClean="0"/>
              <a:t>kesamaan</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br>
              <a:rPr lang="en-US" sz="2400" dirty="0" smtClean="0"/>
            </a:br>
            <a:r>
              <a:rPr lang="en-US" sz="2400" dirty="0" smtClean="0"/>
              <a:t>     </a:t>
            </a:r>
            <a:r>
              <a:rPr lang="en-US" sz="2400" dirty="0" err="1" smtClean="0"/>
              <a:t>petugas</a:t>
            </a:r>
            <a:r>
              <a:rPr lang="en-US" sz="2400" dirty="0" smtClean="0"/>
              <a:t> </a:t>
            </a:r>
            <a:r>
              <a:rPr lang="en-US" sz="2400" dirty="0" err="1" smtClean="0"/>
              <a:t>dalam</a:t>
            </a:r>
            <a:r>
              <a:rPr lang="en-US" sz="2400" dirty="0" smtClean="0"/>
              <a:t> </a:t>
            </a:r>
            <a:r>
              <a:rPr lang="en-US" sz="2400" dirty="0" err="1" smtClean="0"/>
              <a:t>pemahaman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petugas</a:t>
            </a:r>
            <a:r>
              <a:rPr lang="en-US" sz="2400" dirty="0" smtClean="0"/>
              <a:t> </a:t>
            </a:r>
            <a:r>
              <a:rPr lang="en-US" sz="2400" dirty="0" err="1" smtClean="0"/>
              <a:t>akan</a:t>
            </a:r>
            <a:r>
              <a:rPr lang="en-US" sz="2400" dirty="0" smtClean="0"/>
              <a:t> </a:t>
            </a:r>
            <a:br>
              <a:rPr lang="en-US" sz="2400" dirty="0" smtClean="0"/>
            </a:br>
            <a:r>
              <a:rPr lang="en-US" sz="2400" dirty="0" smtClean="0"/>
              <a:t>     </a:t>
            </a:r>
            <a:r>
              <a:rPr lang="en-US" sz="2400" dirty="0" err="1" smtClean="0"/>
              <a:t>memilih</a:t>
            </a:r>
            <a:r>
              <a:rPr lang="en-US" sz="2400" dirty="0" smtClean="0"/>
              <a:t> alternative </a:t>
            </a:r>
            <a:r>
              <a:rPr lang="en-US" sz="2400" dirty="0" err="1" smtClean="0"/>
              <a:t>kemampuan</a:t>
            </a:r>
            <a:r>
              <a:rPr lang="en-US" sz="2400" dirty="0" smtClean="0"/>
              <a:t> </a:t>
            </a:r>
            <a:r>
              <a:rPr lang="en-US" sz="2400" dirty="0" err="1" smtClean="0"/>
              <a:t>dan</a:t>
            </a:r>
            <a:r>
              <a:rPr lang="en-US" sz="2400" dirty="0" smtClean="0"/>
              <a:t> </a:t>
            </a:r>
            <a:r>
              <a:rPr lang="en-US" sz="2400" dirty="0" err="1" smtClean="0"/>
              <a:t>pengalamannya</a:t>
            </a:r>
            <a:r>
              <a:rPr lang="en-US" sz="2400" dirty="0" smtClean="0"/>
              <a:t> yang </a:t>
            </a:r>
            <a:r>
              <a:rPr lang="en-US" sz="2400" dirty="0" err="1" smtClean="0"/>
              <a:t>relevan</a:t>
            </a:r>
            <a:r>
              <a:rPr lang="en-US" sz="2400" dirty="0" smtClean="0"/>
              <a:t> </a:t>
            </a:r>
            <a:br>
              <a:rPr lang="en-US" sz="2400" dirty="0" smtClean="0"/>
            </a:br>
            <a:r>
              <a:rPr lang="en-US" sz="2400" dirty="0" smtClean="0"/>
              <a:t>     </a:t>
            </a:r>
            <a:r>
              <a:rPr lang="en-US" sz="2400" dirty="0" err="1" smtClean="0"/>
              <a:t>terhadap</a:t>
            </a:r>
            <a:r>
              <a:rPr lang="en-US" sz="2400" dirty="0" smtClean="0"/>
              <a:t> </a:t>
            </a:r>
            <a:r>
              <a:rPr lang="en-US" sz="2400" dirty="0" err="1" smtClean="0"/>
              <a:t>penyelesaian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masyarakat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a:bodyPr>
          <a:lstStyle/>
          <a:p>
            <a:pPr algn="l"/>
            <a:r>
              <a:rPr lang="en-US" sz="2800" dirty="0" smtClean="0"/>
              <a:t>2. </a:t>
            </a:r>
            <a:r>
              <a:rPr lang="en-US" sz="2800" dirty="0" err="1" smtClean="0"/>
              <a:t>Pendekatan</a:t>
            </a:r>
            <a:r>
              <a:rPr lang="en-US" sz="2800" dirty="0" smtClean="0"/>
              <a:t> </a:t>
            </a:r>
            <a:r>
              <a:rPr lang="en-US" sz="2800" dirty="0" err="1" smtClean="0"/>
              <a:t>Manajemen</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dirty="0" err="1" smtClean="0"/>
              <a:t>Menurut</a:t>
            </a:r>
            <a:r>
              <a:rPr lang="en-US" sz="2400" dirty="0" smtClean="0"/>
              <a:t> </a:t>
            </a:r>
            <a:r>
              <a:rPr lang="en-US" sz="2400" dirty="0" err="1" smtClean="0"/>
              <a:t>Gumbira</a:t>
            </a:r>
            <a:r>
              <a:rPr lang="en-US" sz="2400" dirty="0" smtClean="0"/>
              <a:t> Said, 2001:32, </a:t>
            </a:r>
            <a:r>
              <a:rPr lang="en-US" sz="2400" dirty="0" err="1" smtClean="0"/>
              <a:t>manajemen</a:t>
            </a:r>
            <a:r>
              <a:rPr lang="en-US" sz="2400" dirty="0" smtClean="0"/>
              <a:t> </a:t>
            </a:r>
            <a:r>
              <a:rPr lang="en-US" sz="2400" dirty="0" err="1" smtClean="0"/>
              <a:t>merupakan</a:t>
            </a:r>
            <a:r>
              <a:rPr lang="en-US" sz="2400" dirty="0" smtClean="0"/>
              <a:t> </a:t>
            </a:r>
            <a:r>
              <a:rPr lang="en-US" sz="2400" dirty="0" err="1" smtClean="0"/>
              <a:t>seni</a:t>
            </a:r>
            <a:r>
              <a:rPr lang="en-US" sz="2400" dirty="0" smtClean="0"/>
              <a:t> </a:t>
            </a:r>
            <a:r>
              <a:rPr lang="en-US" sz="2400" dirty="0" err="1" smtClean="0"/>
              <a:t>utk</a:t>
            </a:r>
            <a:r>
              <a:rPr lang="en-US" sz="2400" dirty="0" smtClean="0"/>
              <a:t> </a:t>
            </a:r>
            <a:r>
              <a:rPr lang="en-US" sz="2400" dirty="0" err="1" smtClean="0"/>
              <a:t>melaksanakan</a:t>
            </a:r>
            <a:r>
              <a:rPr lang="en-US" sz="2400" dirty="0" smtClean="0"/>
              <a:t> </a:t>
            </a:r>
            <a:r>
              <a:rPr lang="en-US" sz="2400" dirty="0" err="1" smtClean="0"/>
              <a:t>suatu</a:t>
            </a:r>
            <a:r>
              <a:rPr lang="en-US" sz="2400" dirty="0" smtClean="0"/>
              <a:t> </a:t>
            </a:r>
            <a:r>
              <a:rPr lang="en-US" sz="2400" dirty="0" err="1" smtClean="0"/>
              <a:t>rangkaian</a:t>
            </a:r>
            <a:r>
              <a:rPr lang="en-US" sz="2400" dirty="0" smtClean="0"/>
              <a:t> </a:t>
            </a:r>
            <a:r>
              <a:rPr lang="en-US" sz="2400" dirty="0" err="1" smtClean="0"/>
              <a:t>pekerjaan</a:t>
            </a:r>
            <a:r>
              <a:rPr lang="en-US" sz="2400" dirty="0" smtClean="0"/>
              <a:t> </a:t>
            </a:r>
            <a:r>
              <a:rPr lang="en-US" sz="2400" dirty="0" err="1" smtClean="0"/>
              <a:t>melalui</a:t>
            </a:r>
            <a:r>
              <a:rPr lang="en-US" sz="2400" dirty="0" smtClean="0"/>
              <a:t> </a:t>
            </a:r>
            <a:r>
              <a:rPr lang="en-US" sz="2400" dirty="0" err="1" smtClean="0"/>
              <a:t>orang-orang</a:t>
            </a:r>
            <a:endParaRPr lang="en-US" sz="2400" dirty="0" smtClean="0"/>
          </a:p>
          <a:p>
            <a:pPr>
              <a:buNone/>
            </a:pPr>
            <a:r>
              <a:rPr lang="en-US" sz="2400" dirty="0" smtClean="0"/>
              <a:t>Stoner </a:t>
            </a:r>
            <a:r>
              <a:rPr lang="en-US" sz="2400" dirty="0" err="1" smtClean="0"/>
              <a:t>dan</a:t>
            </a:r>
            <a:r>
              <a:rPr lang="en-US" sz="2400" dirty="0" smtClean="0"/>
              <a:t> Freeman, 1989 </a:t>
            </a:r>
            <a:r>
              <a:rPr lang="en-US" sz="2400" dirty="0" err="1" smtClean="0"/>
              <a:t>manajemen</a:t>
            </a:r>
            <a:r>
              <a:rPr lang="en-US" sz="2400" dirty="0" smtClean="0"/>
              <a:t> </a:t>
            </a:r>
            <a:r>
              <a:rPr lang="en-US" sz="2400" dirty="0" err="1" smtClean="0"/>
              <a:t>adalah</a:t>
            </a:r>
            <a:r>
              <a:rPr lang="en-US" sz="2400" dirty="0" smtClean="0"/>
              <a:t> </a:t>
            </a:r>
            <a:r>
              <a:rPr lang="en-US" sz="2400" dirty="0" err="1" smtClean="0"/>
              <a:t>perencanaan</a:t>
            </a:r>
            <a:r>
              <a:rPr lang="en-US" sz="2400" dirty="0" smtClean="0"/>
              <a:t>, </a:t>
            </a:r>
            <a:r>
              <a:rPr lang="en-US" sz="2400" dirty="0" err="1" smtClean="0"/>
              <a:t>pengorganisasian</a:t>
            </a:r>
            <a:r>
              <a:rPr lang="en-US" sz="2400" dirty="0" smtClean="0"/>
              <a:t>, </a:t>
            </a:r>
            <a:r>
              <a:rPr lang="en-US" sz="2400" dirty="0" err="1" smtClean="0"/>
              <a:t>kepemimpinan</a:t>
            </a:r>
            <a:r>
              <a:rPr lang="en-US" sz="2400" dirty="0" smtClean="0"/>
              <a:t> </a:t>
            </a:r>
            <a:r>
              <a:rPr lang="en-US" sz="2400" dirty="0" err="1" smtClean="0"/>
              <a:t>dan</a:t>
            </a:r>
            <a:r>
              <a:rPr lang="en-US" sz="2400" dirty="0" smtClean="0"/>
              <a:t> </a:t>
            </a:r>
            <a:r>
              <a:rPr lang="en-US" sz="2400" dirty="0" err="1" smtClean="0"/>
              <a:t>pengendalian</a:t>
            </a:r>
            <a:r>
              <a:rPr lang="en-US" sz="2400" dirty="0" smtClean="0"/>
              <a:t>.</a:t>
            </a:r>
          </a:p>
          <a:p>
            <a:pPr>
              <a:buNone/>
            </a:pPr>
            <a:r>
              <a:rPr lang="en-US" sz="2400" dirty="0" err="1" smtClean="0"/>
              <a:t>Jadi</a:t>
            </a:r>
            <a:r>
              <a:rPr lang="en-US" sz="2400" dirty="0" smtClean="0"/>
              <a:t> </a:t>
            </a:r>
            <a:r>
              <a:rPr lang="en-US" sz="2400" dirty="0" err="1" smtClean="0"/>
              <a:t>pengorganisasian</a:t>
            </a:r>
            <a:r>
              <a:rPr lang="en-US" sz="2400" dirty="0" smtClean="0"/>
              <a:t> </a:t>
            </a:r>
            <a:r>
              <a:rPr lang="en-US" sz="2400" dirty="0" err="1" smtClean="0"/>
              <a:t>itu</a:t>
            </a:r>
            <a:r>
              <a:rPr lang="en-US" sz="2400" dirty="0" smtClean="0"/>
              <a:t> </a:t>
            </a:r>
            <a:r>
              <a:rPr lang="en-US" sz="2400" dirty="0" err="1" smtClean="0"/>
              <a:t>merupakan</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dari</a:t>
            </a:r>
            <a:r>
              <a:rPr lang="en-US" sz="2400" dirty="0" smtClean="0"/>
              <a:t> </a:t>
            </a:r>
            <a:r>
              <a:rPr lang="en-US" sz="2400" dirty="0" err="1" smtClean="0"/>
              <a:t>fungsi</a:t>
            </a:r>
            <a:r>
              <a:rPr lang="en-US" sz="2400" dirty="0" smtClean="0"/>
              <a:t> </a:t>
            </a:r>
            <a:r>
              <a:rPr lang="en-US" sz="2400" dirty="0" err="1" smtClean="0"/>
              <a:t>manajemen</a:t>
            </a:r>
            <a:r>
              <a:rPr lang="en-US" sz="2400" dirty="0" smtClean="0"/>
              <a:t>.</a:t>
            </a:r>
          </a:p>
          <a:p>
            <a:pPr>
              <a:buNone/>
            </a:pPr>
            <a:r>
              <a:rPr lang="en-US" sz="2400" dirty="0" err="1" smtClean="0"/>
              <a:t>Dengan</a:t>
            </a:r>
            <a:r>
              <a:rPr lang="en-US" sz="2400" dirty="0" smtClean="0"/>
              <a:t> demikian2 </a:t>
            </a:r>
            <a:r>
              <a:rPr lang="en-US" sz="2400" dirty="0" err="1" smtClean="0"/>
              <a:t>pendekatan</a:t>
            </a:r>
            <a:r>
              <a:rPr lang="en-US" sz="2400" dirty="0" smtClean="0"/>
              <a:t> </a:t>
            </a:r>
            <a:r>
              <a:rPr lang="en-US" sz="2400" dirty="0" err="1" smtClean="0"/>
              <a:t>organisasi</a:t>
            </a:r>
            <a:r>
              <a:rPr lang="en-US" sz="2400" dirty="0" smtClean="0"/>
              <a:t> </a:t>
            </a:r>
            <a:r>
              <a:rPr lang="en-US" sz="2400" dirty="0" err="1" smtClean="0"/>
              <a:t>diatas</a:t>
            </a:r>
            <a:r>
              <a:rPr lang="en-US" sz="2400" dirty="0" smtClean="0"/>
              <a:t> </a:t>
            </a:r>
            <a:r>
              <a:rPr lang="en-US" sz="2400" dirty="0" err="1" smtClean="0"/>
              <a:t>dapat</a:t>
            </a:r>
            <a:r>
              <a:rPr lang="en-US" sz="2400" dirty="0" smtClean="0"/>
              <a:t> </a:t>
            </a:r>
            <a:r>
              <a:rPr lang="en-US" sz="2400" dirty="0" err="1" smtClean="0"/>
              <a:t>diamati</a:t>
            </a:r>
            <a:r>
              <a:rPr lang="en-US" sz="2400" dirty="0" smtClean="0"/>
              <a:t> </a:t>
            </a:r>
            <a:r>
              <a:rPr lang="en-US" sz="2400" dirty="0" err="1" smtClean="0"/>
              <a:t>sebagai</a:t>
            </a:r>
            <a:r>
              <a:rPr lang="en-US" sz="2400" dirty="0" smtClean="0"/>
              <a:t> </a:t>
            </a:r>
          </a:p>
          <a:p>
            <a:pPr>
              <a:buNone/>
            </a:pPr>
            <a:r>
              <a:rPr lang="en-US" sz="2400" dirty="0" err="1" smtClean="0"/>
              <a:t>gejala</a:t>
            </a:r>
            <a:r>
              <a:rPr lang="en-US" sz="2400" dirty="0" smtClean="0"/>
              <a:t> </a:t>
            </a:r>
            <a:r>
              <a:rPr lang="en-US" sz="2400" dirty="0" err="1" smtClean="0"/>
              <a:t>sosial</a:t>
            </a:r>
            <a:r>
              <a:rPr lang="en-US" sz="2400" dirty="0" smtClean="0"/>
              <a:t> </a:t>
            </a:r>
            <a:r>
              <a:rPr lang="en-US" sz="2400" dirty="0" err="1" smtClean="0"/>
              <a:t>dari</a:t>
            </a:r>
            <a:r>
              <a:rPr lang="en-US" sz="2400" dirty="0" smtClean="0"/>
              <a:t> level </a:t>
            </a:r>
            <a:r>
              <a:rPr lang="en-US" sz="2400" dirty="0" err="1" smtClean="0"/>
              <a:t>mikro</a:t>
            </a:r>
            <a:r>
              <a:rPr lang="en-US" sz="2400" dirty="0" smtClean="0"/>
              <a:t> (</a:t>
            </a:r>
            <a:r>
              <a:rPr lang="en-US" sz="2400" dirty="0" err="1" smtClean="0"/>
              <a:t>sudut</a:t>
            </a:r>
            <a:r>
              <a:rPr lang="en-US" sz="2400" dirty="0" smtClean="0"/>
              <a:t> administrative) </a:t>
            </a:r>
            <a:r>
              <a:rPr lang="en-US" sz="2400" dirty="0" err="1" smtClean="0"/>
              <a:t>samapai</a:t>
            </a:r>
            <a:r>
              <a:rPr lang="en-US" sz="2400" dirty="0" smtClean="0"/>
              <a:t> </a:t>
            </a:r>
            <a:r>
              <a:rPr lang="en-US" sz="2400" dirty="0" err="1" smtClean="0"/>
              <a:t>dengan</a:t>
            </a:r>
            <a:r>
              <a:rPr lang="en-US" sz="2400" dirty="0" smtClean="0"/>
              <a:t> </a:t>
            </a:r>
          </a:p>
          <a:p>
            <a:pPr>
              <a:buNone/>
            </a:pPr>
            <a:r>
              <a:rPr lang="en-US" sz="2400" dirty="0" smtClean="0"/>
              <a:t>level </a:t>
            </a:r>
            <a:r>
              <a:rPr lang="en-US" sz="2400" dirty="0" err="1" smtClean="0"/>
              <a:t>makro</a:t>
            </a:r>
            <a:r>
              <a:rPr lang="en-US" sz="2400" dirty="0" smtClean="0"/>
              <a:t>. </a:t>
            </a:r>
            <a:r>
              <a:rPr lang="en-US" sz="2400" dirty="0" err="1" smtClean="0"/>
              <a:t>Terjadinya</a:t>
            </a:r>
            <a:r>
              <a:rPr lang="en-US" sz="2400" dirty="0" smtClean="0"/>
              <a:t> </a:t>
            </a:r>
            <a:r>
              <a:rPr lang="en-US" sz="2400" dirty="0" err="1" smtClean="0"/>
              <a:t>organisasi</a:t>
            </a:r>
            <a:r>
              <a:rPr lang="en-US" sz="2400" dirty="0" smtClean="0"/>
              <a:t> </a:t>
            </a:r>
            <a:r>
              <a:rPr lang="en-US" sz="2400" dirty="0" err="1" smtClean="0"/>
              <a:t>karena</a:t>
            </a:r>
            <a:r>
              <a:rPr lang="en-US" sz="2400" dirty="0" smtClean="0"/>
              <a:t> </a:t>
            </a:r>
            <a:r>
              <a:rPr lang="en-US" sz="2400" dirty="0" err="1" smtClean="0"/>
              <a:t>kesadaran</a:t>
            </a:r>
            <a:r>
              <a:rPr lang="en-US" sz="2400" dirty="0" smtClean="0"/>
              <a:t> </a:t>
            </a:r>
            <a:r>
              <a:rPr lang="en-US" sz="2400" dirty="0" err="1" smtClean="0"/>
              <a:t>manusia</a:t>
            </a:r>
            <a:r>
              <a:rPr lang="en-US" sz="2400" dirty="0" smtClean="0"/>
              <a:t> </a:t>
            </a:r>
            <a:r>
              <a:rPr lang="en-US" sz="2400" dirty="0" err="1" smtClean="0"/>
              <a:t>untuk</a:t>
            </a:r>
            <a:r>
              <a:rPr lang="en-US" sz="2400" dirty="0" smtClean="0"/>
              <a:t> </a:t>
            </a:r>
          </a:p>
          <a:p>
            <a:pPr>
              <a:buNone/>
            </a:pPr>
            <a:r>
              <a:rPr lang="en-US" sz="2400" dirty="0" err="1" smtClean="0"/>
              <a:t>memenuhi</a:t>
            </a:r>
            <a:r>
              <a:rPr lang="en-US" sz="2400" dirty="0" smtClean="0"/>
              <a:t> </a:t>
            </a:r>
            <a:r>
              <a:rPr lang="en-US" sz="2400" dirty="0" err="1" smtClean="0"/>
              <a:t>kebutuhan</a:t>
            </a:r>
            <a:r>
              <a:rPr lang="en-US" sz="2400" dirty="0" smtClean="0"/>
              <a:t>, </a:t>
            </a:r>
            <a:r>
              <a:rPr lang="en-US" sz="2400" dirty="0" err="1" smtClean="0"/>
              <a:t>manusia</a:t>
            </a:r>
            <a:r>
              <a:rPr lang="en-US" sz="2400" dirty="0" smtClean="0"/>
              <a:t> </a:t>
            </a:r>
            <a:r>
              <a:rPr lang="en-US" sz="2400" dirty="0" err="1" smtClean="0"/>
              <a:t>setiap</a:t>
            </a:r>
            <a:r>
              <a:rPr lang="en-US" sz="2400" dirty="0" smtClean="0"/>
              <a:t> </a:t>
            </a:r>
            <a:r>
              <a:rPr lang="en-US" sz="2400" dirty="0" err="1" smtClean="0"/>
              <a:t>hari</a:t>
            </a:r>
            <a:r>
              <a:rPr lang="en-US" sz="2400" dirty="0" smtClean="0"/>
              <a:t> </a:t>
            </a:r>
            <a:r>
              <a:rPr lang="en-US" sz="2400" dirty="0" err="1" smtClean="0"/>
              <a:t>semakin</a:t>
            </a:r>
            <a:r>
              <a:rPr lang="en-US" sz="2400" dirty="0" smtClean="0"/>
              <a:t> </a:t>
            </a:r>
            <a:r>
              <a:rPr lang="en-US" sz="2400" dirty="0" err="1" smtClean="0"/>
              <a:t>bertambah</a:t>
            </a:r>
            <a:r>
              <a:rPr lang="en-US" sz="2400" dirty="0" smtClean="0"/>
              <a:t> </a:t>
            </a:r>
            <a:r>
              <a:rPr lang="en-US" sz="2400" dirty="0" err="1" smtClean="0"/>
              <a:t>dan</a:t>
            </a:r>
            <a:r>
              <a:rPr lang="en-US" sz="2400" dirty="0" smtClean="0"/>
              <a:t> </a:t>
            </a:r>
          </a:p>
          <a:p>
            <a:pPr>
              <a:buNone/>
            </a:pPr>
            <a:r>
              <a:rPr lang="en-US" sz="2400" dirty="0" err="1" smtClean="0"/>
              <a:t>Mereka</a:t>
            </a:r>
            <a:r>
              <a:rPr lang="en-US" sz="2400" dirty="0" smtClean="0"/>
              <a:t> </a:t>
            </a:r>
            <a:r>
              <a:rPr lang="en-US" sz="2400" dirty="0" err="1" smtClean="0"/>
              <a:t>berusaha</a:t>
            </a:r>
            <a:r>
              <a:rPr lang="en-US" sz="2400" dirty="0" smtClean="0"/>
              <a:t> </a:t>
            </a:r>
            <a:r>
              <a:rPr lang="en-US" sz="2400" dirty="0" err="1" smtClean="0"/>
              <a:t>semaksimal</a:t>
            </a:r>
            <a:r>
              <a:rPr lang="en-US" sz="2400" dirty="0" smtClean="0"/>
              <a:t> </a:t>
            </a:r>
            <a:r>
              <a:rPr lang="en-US" sz="2400" dirty="0" err="1" smtClean="0"/>
              <a:t>mungkin</a:t>
            </a:r>
            <a:r>
              <a:rPr lang="en-US" sz="2400" dirty="0" smtClean="0"/>
              <a:t>, </a:t>
            </a:r>
            <a:r>
              <a:rPr lang="en-US" sz="2400" dirty="0" err="1" smtClean="0"/>
              <a:t>walaupun</a:t>
            </a:r>
            <a:r>
              <a:rPr lang="en-US" sz="2400" dirty="0" smtClean="0"/>
              <a:t> </a:t>
            </a:r>
            <a:r>
              <a:rPr lang="en-US" sz="2400" dirty="0" err="1" smtClean="0"/>
              <a:t>biaya</a:t>
            </a:r>
            <a:r>
              <a:rPr lang="en-US" sz="2400" dirty="0" smtClean="0"/>
              <a:t> </a:t>
            </a:r>
          </a:p>
          <a:p>
            <a:pPr>
              <a:buNone/>
            </a:pPr>
            <a:r>
              <a:rPr lang="en-US" sz="2400" dirty="0" err="1" smtClean="0"/>
              <a:t>Pemenuhan</a:t>
            </a:r>
            <a:r>
              <a:rPr lang="en-US" sz="2400" dirty="0" smtClean="0"/>
              <a:t> </a:t>
            </a:r>
            <a:r>
              <a:rPr lang="en-US" sz="2400" dirty="0" err="1" smtClean="0"/>
              <a:t>kebutuhan</a:t>
            </a:r>
            <a:r>
              <a:rPr lang="en-US" sz="2400" dirty="0" smtClean="0"/>
              <a:t> </a:t>
            </a:r>
            <a:r>
              <a:rPr lang="en-US" sz="2400" dirty="0" err="1" smtClean="0"/>
              <a:t>semakin</a:t>
            </a:r>
            <a:r>
              <a:rPr lang="en-US" sz="2400" dirty="0" smtClean="0"/>
              <a:t> </a:t>
            </a:r>
            <a:r>
              <a:rPr lang="en-US" sz="2400" dirty="0" err="1" smtClean="0"/>
              <a:t>mahal</a:t>
            </a:r>
            <a:r>
              <a:rPr lang="en-US" sz="2400" dirty="0" smtClean="0"/>
              <a:t> </a:t>
            </a:r>
            <a:r>
              <a:rPr lang="en-US" sz="2400" dirty="0" err="1" smtClean="0"/>
              <a:t>dan</a:t>
            </a:r>
            <a:r>
              <a:rPr lang="en-US" sz="2400" dirty="0" smtClean="0"/>
              <a:t> </a:t>
            </a:r>
            <a:r>
              <a:rPr lang="en-US" sz="2400" dirty="0" err="1" smtClean="0"/>
              <a:t>terbatas</a:t>
            </a:r>
            <a:r>
              <a:rPr lang="en-US" sz="2400" dirty="0" smtClean="0"/>
              <a:t> </a:t>
            </a:r>
            <a:r>
              <a:rPr lang="en-US" sz="2400" dirty="0" err="1" smtClean="0"/>
              <a:t>sehingga</a:t>
            </a:r>
            <a:r>
              <a:rPr lang="en-US" sz="2400" dirty="0" smtClean="0"/>
              <a:t> </a:t>
            </a:r>
            <a:r>
              <a:rPr lang="en-US" sz="2400" dirty="0" err="1" smtClean="0"/>
              <a:t>manusia</a:t>
            </a:r>
            <a:r>
              <a:rPr lang="en-US" sz="2400" dirty="0" smtClean="0"/>
              <a:t> </a:t>
            </a:r>
          </a:p>
          <a:p>
            <a:pPr>
              <a:buNone/>
            </a:pPr>
            <a:r>
              <a:rPr lang="en-US" sz="2400" dirty="0" err="1" smtClean="0"/>
              <a:t>dituntut</a:t>
            </a:r>
            <a:r>
              <a:rPr lang="en-US" sz="2400" dirty="0" smtClean="0"/>
              <a:t> </a:t>
            </a:r>
            <a:r>
              <a:rPr lang="en-US" sz="2400" dirty="0" err="1" smtClean="0"/>
              <a:t>berfikir</a:t>
            </a:r>
            <a:r>
              <a:rPr lang="en-US" sz="2400" dirty="0" smtClean="0"/>
              <a:t> </a:t>
            </a:r>
            <a:r>
              <a:rPr lang="en-US" sz="2400" dirty="0" err="1" smtClean="0"/>
              <a:t>semakin</a:t>
            </a:r>
            <a:r>
              <a:rPr lang="en-US" sz="2400" dirty="0" smtClean="0"/>
              <a:t> </a:t>
            </a:r>
            <a:r>
              <a:rPr lang="en-US" sz="2400" dirty="0" err="1" smtClean="0"/>
              <a:t>rasional</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fontScale="90000"/>
          </a:bodyPr>
          <a:lstStyle/>
          <a:p>
            <a:pPr algn="l"/>
            <a:r>
              <a:rPr lang="en-US" sz="2800" dirty="0" smtClean="0"/>
              <a:t>Usaha </a:t>
            </a:r>
            <a:r>
              <a:rPr lang="en-US" sz="2800" dirty="0" err="1" smtClean="0"/>
              <a:t>rasional</a:t>
            </a:r>
            <a:r>
              <a:rPr lang="en-US" sz="2800" dirty="0" smtClean="0"/>
              <a:t> : </a:t>
            </a:r>
            <a:r>
              <a:rPr lang="en-US" sz="2800" dirty="0" err="1" smtClean="0"/>
              <a:t>usaha</a:t>
            </a:r>
            <a:r>
              <a:rPr lang="en-US" sz="2800" dirty="0" smtClean="0"/>
              <a:t> yang </a:t>
            </a:r>
            <a:r>
              <a:rPr lang="en-US" sz="2800" dirty="0" err="1" smtClean="0"/>
              <a:t>didasari</a:t>
            </a:r>
            <a:r>
              <a:rPr lang="en-US" sz="2800" dirty="0" smtClean="0"/>
              <a:t> </a:t>
            </a:r>
            <a:r>
              <a:rPr lang="en-US" sz="2800" dirty="0" err="1" smtClean="0"/>
              <a:t>oleh</a:t>
            </a:r>
            <a:r>
              <a:rPr lang="en-US" sz="2800" dirty="0" smtClean="0"/>
              <a:t> </a:t>
            </a:r>
            <a:r>
              <a:rPr lang="en-US" sz="2800" dirty="0" err="1" smtClean="0"/>
              <a:t>pertimbangan</a:t>
            </a:r>
            <a:r>
              <a:rPr lang="en-US" sz="2800" dirty="0" smtClean="0"/>
              <a:t> </a:t>
            </a:r>
            <a:r>
              <a:rPr lang="en-US" sz="2800" dirty="0" err="1" smtClean="0"/>
              <a:t>untung</a:t>
            </a:r>
            <a:r>
              <a:rPr lang="en-US" sz="2800" dirty="0" smtClean="0"/>
              <a:t> </a:t>
            </a:r>
            <a:r>
              <a:rPr lang="en-US" sz="2800" dirty="0" err="1" smtClean="0"/>
              <a:t>rugi</a:t>
            </a:r>
            <a:r>
              <a:rPr lang="en-US" sz="2800" dirty="0" smtClean="0"/>
              <a:t> </a:t>
            </a:r>
            <a:r>
              <a:rPr lang="en-US" sz="2800" dirty="0" err="1" smtClean="0"/>
              <a:t>dan</a:t>
            </a:r>
            <a:r>
              <a:rPr lang="en-US" sz="2800" dirty="0" smtClean="0"/>
              <a:t> </a:t>
            </a:r>
            <a:r>
              <a:rPr lang="en-US" sz="2800" dirty="0" err="1" smtClean="0"/>
              <a:t>baik</a:t>
            </a:r>
            <a:r>
              <a:rPr lang="en-US" sz="2800" dirty="0" smtClean="0"/>
              <a:t> </a:t>
            </a:r>
            <a:r>
              <a:rPr lang="en-US" sz="2800" dirty="0" err="1" smtClean="0"/>
              <a:t>buruk</a:t>
            </a:r>
            <a:r>
              <a:rPr lang="en-US" sz="2800" dirty="0" smtClean="0"/>
              <a:t>, </a:t>
            </a:r>
            <a:r>
              <a:rPr lang="en-US" sz="2800" dirty="0" err="1" smtClean="0"/>
              <a:t>Indikator</a:t>
            </a:r>
            <a:r>
              <a:rPr lang="en-US" sz="2800" dirty="0" smtClean="0"/>
              <a:t>  </a:t>
            </a:r>
            <a:r>
              <a:rPr lang="en-US" sz="2800" dirty="0" err="1" smtClean="0"/>
              <a:t>usaha</a:t>
            </a:r>
            <a:r>
              <a:rPr lang="en-US" sz="2800" dirty="0" smtClean="0"/>
              <a:t> </a:t>
            </a:r>
            <a:r>
              <a:rPr lang="en-US" sz="2800" dirty="0" err="1" smtClean="0"/>
              <a:t>rasional</a:t>
            </a:r>
            <a:r>
              <a:rPr lang="en-US" sz="2800" dirty="0" smtClean="0"/>
              <a:t> </a:t>
            </a:r>
            <a:r>
              <a:rPr lang="en-US" sz="2800" dirty="0" err="1" smtClean="0"/>
              <a:t>adalah</a:t>
            </a:r>
            <a:endParaRPr lang="en-US" sz="28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rabicPeriod"/>
            </a:pPr>
            <a:r>
              <a:rPr lang="en-US" sz="2800" dirty="0" err="1" smtClean="0"/>
              <a:t>Uji</a:t>
            </a:r>
            <a:r>
              <a:rPr lang="en-US" sz="2800" dirty="0" smtClean="0"/>
              <a:t> output </a:t>
            </a:r>
            <a:r>
              <a:rPr lang="en-US" sz="2800" dirty="0" err="1" smtClean="0"/>
              <a:t>dan</a:t>
            </a:r>
            <a:r>
              <a:rPr lang="en-US" sz="2800" dirty="0" smtClean="0"/>
              <a:t> outcome effectiveness</a:t>
            </a:r>
          </a:p>
          <a:p>
            <a:pPr marL="514350" indent="-514350">
              <a:buAutoNum type="arabicPeriod"/>
            </a:pPr>
            <a:r>
              <a:rPr lang="en-US" sz="2800" dirty="0" err="1" smtClean="0"/>
              <a:t>Uji</a:t>
            </a:r>
            <a:r>
              <a:rPr lang="en-US" sz="2800" dirty="0" smtClean="0"/>
              <a:t> </a:t>
            </a:r>
            <a:r>
              <a:rPr lang="en-US" sz="2800" dirty="0" err="1" smtClean="0"/>
              <a:t>ketibaan</a:t>
            </a:r>
            <a:r>
              <a:rPr lang="en-US" sz="2800" dirty="0" smtClean="0"/>
              <a:t> </a:t>
            </a:r>
            <a:r>
              <a:rPr lang="en-US" sz="2800" dirty="0" err="1" smtClean="0"/>
              <a:t>efektif</a:t>
            </a:r>
            <a:r>
              <a:rPr lang="en-US" sz="2800" dirty="0" smtClean="0"/>
              <a:t> </a:t>
            </a:r>
            <a:r>
              <a:rPr lang="en-US" sz="2800" dirty="0" err="1" smtClean="0"/>
              <a:t>dialamat</a:t>
            </a:r>
            <a:r>
              <a:rPr lang="en-US" sz="2800" dirty="0" smtClean="0"/>
              <a:t> yang </a:t>
            </a:r>
            <a:r>
              <a:rPr lang="en-US" sz="2800" dirty="0" err="1" smtClean="0"/>
              <a:t>tepat</a:t>
            </a:r>
            <a:endParaRPr lang="en-US" sz="2800" dirty="0" smtClean="0"/>
          </a:p>
          <a:p>
            <a:pPr marL="514350" indent="-514350">
              <a:buNone/>
            </a:pPr>
            <a:r>
              <a:rPr lang="en-US" sz="2800" dirty="0" err="1" smtClean="0"/>
              <a:t>Efisiensi</a:t>
            </a:r>
            <a:r>
              <a:rPr lang="en-US" sz="2800" dirty="0" smtClean="0"/>
              <a:t> </a:t>
            </a:r>
            <a:r>
              <a:rPr lang="en-US" sz="2800" dirty="0" err="1" smtClean="0"/>
              <a:t>dinyatakan</a:t>
            </a:r>
            <a:r>
              <a:rPr lang="en-US" sz="2800" dirty="0" smtClean="0"/>
              <a:t> </a:t>
            </a:r>
            <a:r>
              <a:rPr lang="en-US" sz="2800" dirty="0" err="1" smtClean="0"/>
              <a:t>melalui</a:t>
            </a:r>
            <a:r>
              <a:rPr lang="en-US" sz="2800" dirty="0" smtClean="0"/>
              <a:t> 2 </a:t>
            </a:r>
            <a:r>
              <a:rPr lang="en-US" sz="2800" dirty="0" err="1" smtClean="0"/>
              <a:t>rumus</a:t>
            </a:r>
            <a:r>
              <a:rPr lang="en-US" sz="2800" dirty="0" smtClean="0"/>
              <a:t>, </a:t>
            </a:r>
            <a:r>
              <a:rPr lang="en-US" sz="2800" dirty="0" err="1" smtClean="0"/>
              <a:t>dapat</a:t>
            </a:r>
            <a:r>
              <a:rPr lang="en-US" sz="2800" dirty="0" smtClean="0"/>
              <a:t> </a:t>
            </a:r>
            <a:r>
              <a:rPr lang="en-US" sz="2800" dirty="0" err="1" smtClean="0"/>
              <a:t>dilihat</a:t>
            </a:r>
            <a:r>
              <a:rPr lang="en-US" sz="2800" dirty="0" smtClean="0"/>
              <a:t> </a:t>
            </a:r>
            <a:r>
              <a:rPr lang="en-US" sz="2800" dirty="0" err="1" smtClean="0"/>
              <a:t>pada</a:t>
            </a:r>
            <a:r>
              <a:rPr lang="en-US" sz="2800" dirty="0" smtClean="0"/>
              <a:t> </a:t>
            </a:r>
          </a:p>
          <a:p>
            <a:pPr marL="514350" indent="-514350">
              <a:buNone/>
            </a:pPr>
            <a:r>
              <a:rPr lang="en-US" sz="2800" dirty="0" smtClean="0"/>
              <a:t>diagram </a:t>
            </a:r>
            <a:r>
              <a:rPr lang="en-US" sz="2800" dirty="0" err="1" smtClean="0"/>
              <a:t>ini</a:t>
            </a:r>
            <a:endParaRPr lang="en-US" sz="2800" dirty="0" smtClean="0"/>
          </a:p>
          <a:p>
            <a:pPr marL="514350" indent="-514350">
              <a:buNone/>
            </a:pPr>
            <a:r>
              <a:rPr lang="en-US" sz="2800" dirty="0" err="1" smtClean="0"/>
              <a:t>Rumus</a:t>
            </a:r>
            <a:r>
              <a:rPr lang="en-US" sz="2800" dirty="0" smtClean="0"/>
              <a:t> </a:t>
            </a:r>
            <a:r>
              <a:rPr lang="en-US" sz="2800" dirty="0" err="1" smtClean="0"/>
              <a:t>Efiensi</a:t>
            </a:r>
            <a:r>
              <a:rPr lang="en-US" sz="2800" dirty="0" smtClean="0"/>
              <a:t> </a:t>
            </a:r>
          </a:p>
          <a:p>
            <a:pPr marL="514350" indent="-514350">
              <a:buNone/>
            </a:pPr>
            <a:r>
              <a:rPr lang="en-US" sz="2800" dirty="0" smtClean="0"/>
              <a:t>	I.T 			O. </a:t>
            </a:r>
            <a:r>
              <a:rPr lang="en-US" sz="2800" dirty="0" err="1" smtClean="0"/>
              <a:t>maks</a:t>
            </a:r>
            <a:r>
              <a:rPr lang="en-US" sz="2800" dirty="0" smtClean="0"/>
              <a:t> </a:t>
            </a:r>
          </a:p>
          <a:p>
            <a:pPr marL="514350" indent="-514350">
              <a:buNone/>
            </a:pPr>
            <a:r>
              <a:rPr lang="en-US" sz="2800" dirty="0" smtClean="0"/>
              <a:t>	I.min			O.T</a:t>
            </a:r>
          </a:p>
          <a:p>
            <a:pPr marL="514350" indent="-514350">
              <a:buNone/>
            </a:pPr>
            <a:r>
              <a:rPr lang="en-US" sz="2800" dirty="0" err="1" smtClean="0"/>
              <a:t>Keterangan</a:t>
            </a:r>
            <a:r>
              <a:rPr lang="en-US" sz="2800" dirty="0" smtClean="0"/>
              <a:t> :</a:t>
            </a:r>
          </a:p>
          <a:p>
            <a:pPr marL="514350" indent="-514350">
              <a:buNone/>
            </a:pPr>
            <a:r>
              <a:rPr lang="en-US" sz="2800" dirty="0" smtClean="0"/>
              <a:t>	I    = input		</a:t>
            </a:r>
            <a:r>
              <a:rPr lang="en-US" sz="2800" dirty="0" err="1" smtClean="0"/>
              <a:t>maks</a:t>
            </a:r>
            <a:r>
              <a:rPr lang="en-US" sz="2800" dirty="0" smtClean="0"/>
              <a:t>   = </a:t>
            </a:r>
            <a:r>
              <a:rPr lang="en-US" sz="2800" dirty="0" err="1" smtClean="0"/>
              <a:t>maksimum</a:t>
            </a:r>
            <a:endParaRPr lang="en-US" sz="2800" dirty="0" smtClean="0"/>
          </a:p>
          <a:p>
            <a:pPr marL="514350" indent="-514350">
              <a:buNone/>
            </a:pPr>
            <a:r>
              <a:rPr lang="en-US" sz="2800" dirty="0" smtClean="0"/>
              <a:t>	O  = output		min      = </a:t>
            </a:r>
            <a:r>
              <a:rPr lang="en-US" sz="2800" dirty="0" err="1" smtClean="0"/>
              <a:t>minimun</a:t>
            </a:r>
            <a:endParaRPr lang="en-US" sz="2800" dirty="0" smtClean="0"/>
          </a:p>
          <a:p>
            <a:pPr marL="514350" indent="-514350">
              <a:buNone/>
            </a:pPr>
            <a:r>
              <a:rPr lang="en-US" sz="2800" dirty="0" smtClean="0"/>
              <a:t>	T   = </a:t>
            </a:r>
            <a:r>
              <a:rPr lang="en-US" sz="2800" dirty="0" err="1" smtClean="0"/>
              <a:t>tertentu</a:t>
            </a:r>
            <a:endParaRPr lang="en-US" sz="2800" dirty="0" smtClean="0"/>
          </a:p>
          <a:p>
            <a:pPr marL="514350" indent="-514350">
              <a:buNone/>
            </a:pPr>
            <a:endParaRPr lang="en-US" sz="2800" dirty="0"/>
          </a:p>
        </p:txBody>
      </p:sp>
      <p:sp>
        <p:nvSpPr>
          <p:cNvPr id="21" name="Right Arrow 20"/>
          <p:cNvSpPr/>
          <p:nvPr/>
        </p:nvSpPr>
        <p:spPr>
          <a:xfrm>
            <a:off x="1752600" y="3581400"/>
            <a:ext cx="1828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1752600" y="4114800"/>
            <a:ext cx="1828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962400"/>
          </a:xfrm>
        </p:spPr>
        <p:txBody>
          <a:bodyPr>
            <a:normAutofit/>
          </a:bodyPr>
          <a:lstStyle/>
          <a:p>
            <a:pPr algn="l"/>
            <a:r>
              <a:rPr lang="en-US" sz="2800" dirty="0" err="1" smtClean="0"/>
              <a:t>Rumus</a:t>
            </a:r>
            <a:r>
              <a:rPr lang="en-US" sz="2800" dirty="0" smtClean="0"/>
              <a:t> </a:t>
            </a:r>
            <a:r>
              <a:rPr lang="en-US" sz="2800" dirty="0" err="1" smtClean="0"/>
              <a:t>pertama</a:t>
            </a:r>
            <a:r>
              <a:rPr lang="en-US" sz="2800" dirty="0" smtClean="0"/>
              <a:t> </a:t>
            </a:r>
            <a:r>
              <a:rPr lang="en-US" sz="2800" dirty="0" err="1" smtClean="0"/>
              <a:t>dibaca</a:t>
            </a:r>
            <a:r>
              <a:rPr lang="en-US" sz="2800" dirty="0" smtClean="0"/>
              <a:t> :</a:t>
            </a:r>
            <a:br>
              <a:rPr lang="en-US" sz="2800" dirty="0" smtClean="0"/>
            </a:br>
            <a:r>
              <a:rPr lang="en-US" sz="2800" dirty="0" err="1" smtClean="0"/>
              <a:t>dengan</a:t>
            </a:r>
            <a:r>
              <a:rPr lang="en-US" sz="2800" dirty="0" smtClean="0"/>
              <a:t> input </a:t>
            </a:r>
            <a:r>
              <a:rPr lang="en-US" sz="2800" dirty="0" err="1" smtClean="0"/>
              <a:t>tertentu</a:t>
            </a:r>
            <a:r>
              <a:rPr lang="en-US" sz="2800" dirty="0" smtClean="0"/>
              <a:t> </a:t>
            </a:r>
            <a:r>
              <a:rPr lang="en-US" sz="2800" dirty="0" err="1" smtClean="0"/>
              <a:t>dapat</a:t>
            </a:r>
            <a:r>
              <a:rPr lang="en-US" sz="2800" dirty="0" smtClean="0"/>
              <a:t> </a:t>
            </a:r>
            <a:r>
              <a:rPr lang="en-US" sz="2800" dirty="0" err="1" smtClean="0"/>
              <a:t>dihasilkan</a:t>
            </a:r>
            <a:r>
              <a:rPr lang="en-US" sz="2800" dirty="0" smtClean="0"/>
              <a:t> output </a:t>
            </a:r>
            <a:r>
              <a:rPr lang="en-US" sz="2800" dirty="0" err="1" smtClean="0"/>
              <a:t>maksimal</a:t>
            </a:r>
            <a:r>
              <a:rPr lang="en-US" sz="2800" dirty="0" smtClean="0"/>
              <a:t/>
            </a:r>
            <a:br>
              <a:rPr lang="en-US" sz="2800" dirty="0" smtClean="0"/>
            </a:br>
            <a:r>
              <a:rPr lang="en-US" sz="2800" dirty="0" err="1" smtClean="0"/>
              <a:t>Contoh</a:t>
            </a:r>
            <a:r>
              <a:rPr lang="en-US" sz="2800" dirty="0" smtClean="0"/>
              <a:t> :  </a:t>
            </a:r>
            <a:br>
              <a:rPr lang="en-US" sz="2800" dirty="0" smtClean="0"/>
            </a:br>
            <a:r>
              <a:rPr lang="en-US" sz="2800" dirty="0" smtClean="0"/>
              <a:t>	</a:t>
            </a:r>
            <a:r>
              <a:rPr lang="en-US" sz="2800" dirty="0" err="1" smtClean="0"/>
              <a:t>Anggota</a:t>
            </a:r>
            <a:r>
              <a:rPr lang="en-US" sz="2800" dirty="0" smtClean="0"/>
              <a:t> </a:t>
            </a:r>
            <a:r>
              <a:rPr lang="en-US" sz="2800" dirty="0" err="1" smtClean="0"/>
              <a:t>koperasi</a:t>
            </a:r>
            <a:r>
              <a:rPr lang="en-US" sz="2800" dirty="0" smtClean="0"/>
              <a:t> yang </a:t>
            </a:r>
            <a:r>
              <a:rPr lang="en-US" sz="2800" dirty="0" err="1" smtClean="0"/>
              <a:t>rutin</a:t>
            </a:r>
            <a:r>
              <a:rPr lang="en-US" sz="2800" dirty="0" smtClean="0"/>
              <a:t> </a:t>
            </a:r>
            <a:r>
              <a:rPr lang="en-US" sz="2800" dirty="0" err="1" smtClean="0"/>
              <a:t>meminjam</a:t>
            </a:r>
            <a:r>
              <a:rPr lang="en-US" sz="2800" dirty="0" smtClean="0"/>
              <a:t> </a:t>
            </a:r>
            <a:r>
              <a:rPr lang="en-US" sz="2800" dirty="0" err="1" smtClean="0"/>
              <a:t>akan</a:t>
            </a:r>
            <a:r>
              <a:rPr lang="en-US" sz="2800" dirty="0" smtClean="0"/>
              <a:t> 	</a:t>
            </a:r>
            <a:r>
              <a:rPr lang="en-US" sz="2800" dirty="0" err="1" smtClean="0"/>
              <a:t>memperoleh</a:t>
            </a:r>
            <a:r>
              <a:rPr lang="en-US" sz="2800" dirty="0" smtClean="0"/>
              <a:t> SHU </a:t>
            </a:r>
            <a:r>
              <a:rPr lang="en-US" sz="2800" dirty="0" err="1" smtClean="0"/>
              <a:t>terbanyak</a:t>
            </a:r>
            <a:r>
              <a:rPr lang="en-US" sz="2800" dirty="0" smtClean="0"/>
              <a:t/>
            </a:r>
            <a:br>
              <a:rPr lang="en-US" sz="2800" dirty="0" smtClean="0"/>
            </a:br>
            <a:r>
              <a:rPr lang="en-US" sz="2800" dirty="0" smtClean="0"/>
              <a:t>	</a:t>
            </a:r>
            <a:r>
              <a:rPr lang="en-US" sz="2800" dirty="0" err="1" smtClean="0"/>
              <a:t>Anggota</a:t>
            </a:r>
            <a:r>
              <a:rPr lang="en-US" sz="2800" dirty="0" smtClean="0"/>
              <a:t> </a:t>
            </a:r>
            <a:r>
              <a:rPr lang="en-US" sz="2800" dirty="0" err="1" smtClean="0"/>
              <a:t>organisasi</a:t>
            </a:r>
            <a:r>
              <a:rPr lang="en-US" sz="2800" dirty="0" smtClean="0"/>
              <a:t> yang </a:t>
            </a:r>
            <a:r>
              <a:rPr lang="en-US" sz="2800" dirty="0" err="1" smtClean="0"/>
              <a:t>rajin</a:t>
            </a:r>
            <a:r>
              <a:rPr lang="en-US" sz="2800" dirty="0" smtClean="0"/>
              <a:t> </a:t>
            </a:r>
            <a:r>
              <a:rPr lang="en-US" sz="2800" dirty="0" err="1" smtClean="0"/>
              <a:t>hadir</a:t>
            </a:r>
            <a:r>
              <a:rPr lang="en-US" sz="2800" dirty="0" smtClean="0"/>
              <a:t> </a:t>
            </a:r>
            <a:r>
              <a:rPr lang="en-US" sz="2800" dirty="0" err="1" smtClean="0"/>
              <a:t>mengikuti</a:t>
            </a:r>
            <a:r>
              <a:rPr lang="en-US" sz="2800" dirty="0" smtClean="0"/>
              <a:t> 	</a:t>
            </a:r>
            <a:r>
              <a:rPr lang="en-US" sz="2800" dirty="0" err="1" smtClean="0"/>
              <a:t>pertemuan</a:t>
            </a:r>
            <a:r>
              <a:rPr lang="en-US" sz="2800" dirty="0" smtClean="0"/>
              <a:t> </a:t>
            </a:r>
            <a:r>
              <a:rPr lang="en-US" sz="2800" dirty="0" err="1" smtClean="0"/>
              <a:t>mereka</a:t>
            </a:r>
            <a:r>
              <a:rPr lang="en-US" sz="2800" dirty="0" smtClean="0"/>
              <a:t> </a:t>
            </a:r>
            <a:r>
              <a:rPr lang="en-US" sz="2800" dirty="0" err="1" smtClean="0"/>
              <a:t>akan</a:t>
            </a:r>
            <a:r>
              <a:rPr lang="en-US" sz="2800" dirty="0" smtClean="0"/>
              <a:t> </a:t>
            </a:r>
            <a:r>
              <a:rPr lang="en-US" sz="2800" dirty="0" err="1" smtClean="0"/>
              <a:t>memperoleh</a:t>
            </a:r>
            <a:r>
              <a:rPr lang="en-US" sz="2800" dirty="0" smtClean="0"/>
              <a:t> </a:t>
            </a:r>
            <a:r>
              <a:rPr lang="en-US" sz="2800" dirty="0" err="1" smtClean="0"/>
              <a:t>informasi</a:t>
            </a:r>
            <a:r>
              <a:rPr lang="en-US" sz="2800" dirty="0" smtClean="0"/>
              <a:t> yang 	</a:t>
            </a:r>
            <a:r>
              <a:rPr lang="en-US" sz="2800" dirty="0" err="1" smtClean="0"/>
              <a:t>maksimal</a:t>
            </a:r>
            <a:r>
              <a:rPr lang="en-US" sz="2800" dirty="0" smtClean="0"/>
              <a:t> ( </a:t>
            </a:r>
            <a:r>
              <a:rPr lang="en-US" sz="2800" dirty="0" err="1" smtClean="0"/>
              <a:t>mengikuti</a:t>
            </a:r>
            <a:r>
              <a:rPr lang="en-US" sz="2800" dirty="0" smtClean="0"/>
              <a:t> </a:t>
            </a:r>
            <a:r>
              <a:rPr lang="en-US" sz="2800" dirty="0" err="1" smtClean="0"/>
              <a:t>perkembangan</a:t>
            </a:r>
            <a:r>
              <a:rPr lang="en-US" sz="2800" dirty="0" smtClean="0"/>
              <a:t> </a:t>
            </a:r>
            <a:r>
              <a:rPr lang="en-US" sz="2800" dirty="0" err="1" smtClean="0"/>
              <a:t>organisasi</a:t>
            </a:r>
            <a:r>
              <a:rPr lang="en-US" sz="2800" dirty="0" smtClean="0"/>
              <a:t> </a:t>
            </a:r>
            <a:br>
              <a:rPr lang="en-US" sz="2800" dirty="0" smtClean="0"/>
            </a:br>
            <a:r>
              <a:rPr lang="en-US" sz="2800" dirty="0" smtClean="0"/>
              <a:t>            </a:t>
            </a:r>
            <a:r>
              <a:rPr lang="en-US" sz="2800" dirty="0" err="1" smtClean="0"/>
              <a:t>tersebut</a:t>
            </a:r>
            <a:endParaRPr lang="en-US" sz="2800" dirty="0"/>
          </a:p>
        </p:txBody>
      </p:sp>
      <p:sp>
        <p:nvSpPr>
          <p:cNvPr id="3" name="Content Placeholder 2"/>
          <p:cNvSpPr>
            <a:spLocks noGrp="1"/>
          </p:cNvSpPr>
          <p:nvPr>
            <p:ph idx="1"/>
          </p:nvPr>
        </p:nvSpPr>
        <p:spPr>
          <a:xfrm>
            <a:off x="0" y="4114800"/>
            <a:ext cx="9144000" cy="2743200"/>
          </a:xfrm>
        </p:spPr>
        <p:txBody>
          <a:bodyPr>
            <a:normAutofit/>
          </a:bodyPr>
          <a:lstStyle/>
          <a:p>
            <a:pPr>
              <a:buNone/>
            </a:pPr>
            <a:r>
              <a:rPr lang="en-US" sz="2800" dirty="0" err="1" smtClean="0"/>
              <a:t>Rumus</a:t>
            </a:r>
            <a:r>
              <a:rPr lang="en-US" sz="2800" dirty="0" smtClean="0"/>
              <a:t> </a:t>
            </a:r>
            <a:r>
              <a:rPr lang="en-US" sz="2800" dirty="0" err="1" smtClean="0"/>
              <a:t>kedua</a:t>
            </a:r>
            <a:r>
              <a:rPr lang="en-US" sz="2800" dirty="0" smtClean="0"/>
              <a:t> </a:t>
            </a:r>
            <a:r>
              <a:rPr lang="en-US" sz="2800" dirty="0" err="1" smtClean="0"/>
              <a:t>dibaca</a:t>
            </a:r>
            <a:r>
              <a:rPr lang="en-US" sz="2800" dirty="0" smtClean="0"/>
              <a:t> :</a:t>
            </a:r>
          </a:p>
          <a:p>
            <a:pPr>
              <a:buNone/>
            </a:pPr>
            <a:r>
              <a:rPr lang="en-US" sz="2800" dirty="0" err="1" smtClean="0"/>
              <a:t>Dengan</a:t>
            </a:r>
            <a:r>
              <a:rPr lang="en-US" sz="2800" dirty="0" smtClean="0"/>
              <a:t> input minimal </a:t>
            </a:r>
            <a:r>
              <a:rPr lang="en-US" sz="2800" dirty="0" err="1" smtClean="0"/>
              <a:t>dapat</a:t>
            </a:r>
            <a:r>
              <a:rPr lang="en-US" sz="2800" dirty="0" smtClean="0"/>
              <a:t> </a:t>
            </a:r>
            <a:r>
              <a:rPr lang="en-US" sz="2800" dirty="0" err="1" smtClean="0"/>
              <a:t>dihasilkan</a:t>
            </a:r>
            <a:r>
              <a:rPr lang="en-US" sz="2800" dirty="0" smtClean="0"/>
              <a:t> output </a:t>
            </a:r>
            <a:r>
              <a:rPr lang="en-US" sz="2800" dirty="0" err="1" smtClean="0"/>
              <a:t>tertentu</a:t>
            </a:r>
            <a:endParaRPr lang="en-US" sz="2800" dirty="0" smtClean="0"/>
          </a:p>
          <a:p>
            <a:pPr>
              <a:buNone/>
            </a:pPr>
            <a:r>
              <a:rPr lang="en-US" sz="2800" dirty="0" err="1" smtClean="0"/>
              <a:t>Contoh</a:t>
            </a:r>
            <a:r>
              <a:rPr lang="en-US" sz="2800" dirty="0" smtClean="0"/>
              <a:t> :</a:t>
            </a:r>
          </a:p>
          <a:p>
            <a:pPr>
              <a:buNone/>
            </a:pPr>
            <a:r>
              <a:rPr lang="en-US" sz="2800" dirty="0" smtClean="0"/>
              <a:t>		</a:t>
            </a:r>
            <a:r>
              <a:rPr lang="en-US" sz="2800" dirty="0" err="1" smtClean="0"/>
              <a:t>Memberikan</a:t>
            </a:r>
            <a:r>
              <a:rPr lang="en-US" sz="2800" dirty="0" smtClean="0"/>
              <a:t> </a:t>
            </a:r>
            <a:r>
              <a:rPr lang="en-US" sz="2800" dirty="0" err="1" smtClean="0"/>
              <a:t>bantuan</a:t>
            </a:r>
            <a:r>
              <a:rPr lang="en-US" sz="2800" dirty="0" smtClean="0"/>
              <a:t> </a:t>
            </a:r>
            <a:r>
              <a:rPr lang="en-US" sz="2800" dirty="0" err="1" smtClean="0"/>
              <a:t>kepada</a:t>
            </a:r>
            <a:r>
              <a:rPr lang="en-US" sz="2800" dirty="0" smtClean="0"/>
              <a:t> </a:t>
            </a:r>
            <a:r>
              <a:rPr lang="en-US" sz="2800" dirty="0" err="1" smtClean="0"/>
              <a:t>orang</a:t>
            </a:r>
            <a:r>
              <a:rPr lang="en-US" sz="2800" dirty="0" smtClean="0"/>
              <a:t> </a:t>
            </a:r>
            <a:r>
              <a:rPr lang="en-US" sz="2800" dirty="0" err="1" smtClean="0"/>
              <a:t>miskin</a:t>
            </a:r>
            <a:r>
              <a:rPr lang="en-US" sz="2800" dirty="0" smtClean="0"/>
              <a:t> </a:t>
            </a:r>
            <a:r>
              <a:rPr lang="en-US" sz="2800" dirty="0" err="1" smtClean="0"/>
              <a:t>akan</a:t>
            </a:r>
            <a:r>
              <a:rPr lang="en-US" sz="2800" dirty="0" smtClean="0"/>
              <a:t> </a:t>
            </a:r>
            <a:r>
              <a:rPr lang="en-US" sz="2800" dirty="0" err="1" smtClean="0"/>
              <a:t>lebih</a:t>
            </a:r>
            <a:r>
              <a:rPr lang="en-US" sz="2800" dirty="0" smtClean="0"/>
              <a:t> </a:t>
            </a:r>
          </a:p>
          <a:p>
            <a:pPr>
              <a:buNone/>
            </a:pPr>
            <a:r>
              <a:rPr lang="en-US" sz="2800" dirty="0" smtClean="0"/>
              <a:t>		</a:t>
            </a:r>
            <a:r>
              <a:rPr lang="en-US" sz="2800" dirty="0" err="1" smtClean="0"/>
              <a:t>bermanfaat</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a:bodyPr>
          <a:lstStyle/>
          <a:p>
            <a:pPr algn="l"/>
            <a:r>
              <a:rPr lang="en-US" sz="3200" dirty="0" err="1" smtClean="0"/>
              <a:t>Studi</a:t>
            </a:r>
            <a:r>
              <a:rPr lang="en-US" sz="3200" dirty="0" smtClean="0"/>
              <a:t> </a:t>
            </a:r>
            <a:r>
              <a:rPr lang="en-US" sz="3200" dirty="0" err="1" smtClean="0"/>
              <a:t>organisasi</a:t>
            </a:r>
            <a:r>
              <a:rPr lang="en-US" sz="3200" dirty="0" smtClean="0"/>
              <a:t> </a:t>
            </a:r>
            <a:r>
              <a:rPr lang="en-US" sz="3200" dirty="0" err="1" smtClean="0"/>
              <a:t>akan</a:t>
            </a:r>
            <a:r>
              <a:rPr lang="en-US" sz="3200" dirty="0" smtClean="0"/>
              <a:t> </a:t>
            </a:r>
            <a:r>
              <a:rPr lang="en-US" sz="3200" dirty="0" err="1" smtClean="0"/>
              <a:t>tersirat</a:t>
            </a:r>
            <a:r>
              <a:rPr lang="en-US" sz="3200" dirty="0" smtClean="0"/>
              <a:t> </a:t>
            </a:r>
            <a:r>
              <a:rPr lang="en-US" sz="3200" dirty="0" err="1" smtClean="0"/>
              <a:t>dalam</a:t>
            </a:r>
            <a:r>
              <a:rPr lang="en-US" sz="3200" dirty="0" smtClean="0"/>
              <a:t> </a:t>
            </a:r>
            <a:r>
              <a:rPr lang="en-US" sz="3200" dirty="0" err="1" smtClean="0"/>
              <a:t>teori</a:t>
            </a:r>
            <a:r>
              <a:rPr lang="en-US" sz="3200" dirty="0" smtClean="0"/>
              <a:t> </a:t>
            </a:r>
            <a:r>
              <a:rPr lang="en-US" sz="3200" dirty="0" err="1" smtClean="0"/>
              <a:t>organisasi</a:t>
            </a:r>
            <a:r>
              <a:rPr lang="en-US" sz="3200" dirty="0" smtClean="0"/>
              <a:t> </a:t>
            </a:r>
            <a:r>
              <a:rPr lang="en-US" sz="3200" dirty="0" err="1" smtClean="0"/>
              <a:t>bahwa</a:t>
            </a:r>
            <a:r>
              <a:rPr lang="en-US" sz="3200" dirty="0" smtClean="0"/>
              <a:t> :</a:t>
            </a:r>
            <a:endParaRPr lang="en-US" sz="3200" dirty="0"/>
          </a:p>
        </p:txBody>
      </p:sp>
      <p:sp>
        <p:nvSpPr>
          <p:cNvPr id="3" name="Content Placeholder 2"/>
          <p:cNvSpPr>
            <a:spLocks noGrp="1"/>
          </p:cNvSpPr>
          <p:nvPr>
            <p:ph idx="1"/>
          </p:nvPr>
        </p:nvSpPr>
        <p:spPr>
          <a:xfrm>
            <a:off x="0" y="1295400"/>
            <a:ext cx="9144000" cy="5562600"/>
          </a:xfrm>
        </p:spPr>
        <p:txBody>
          <a:bodyPr/>
          <a:lstStyle/>
          <a:p>
            <a:pPr marL="514350" indent="-514350">
              <a:buAutoNum type="arabicPeriod"/>
            </a:pPr>
            <a:r>
              <a:rPr lang="en-US" dirty="0" err="1" smtClean="0"/>
              <a:t>Organisasi</a:t>
            </a:r>
            <a:r>
              <a:rPr lang="en-US" dirty="0" smtClean="0"/>
              <a:t> </a:t>
            </a:r>
            <a:r>
              <a:rPr lang="en-US" dirty="0" err="1" smtClean="0"/>
              <a:t>menawarkan</a:t>
            </a:r>
            <a:r>
              <a:rPr lang="en-US" dirty="0" smtClean="0"/>
              <a:t> </a:t>
            </a:r>
            <a:r>
              <a:rPr lang="en-US" dirty="0" err="1" smtClean="0"/>
              <a:t>hidup</a:t>
            </a:r>
            <a:r>
              <a:rPr lang="en-US" dirty="0" smtClean="0"/>
              <a:t> yang </a:t>
            </a:r>
            <a:r>
              <a:rPr lang="en-US" dirty="0" err="1" smtClean="0"/>
              <a:t>efektif</a:t>
            </a:r>
            <a:r>
              <a:rPr lang="en-US" dirty="0" smtClean="0"/>
              <a:t>, </a:t>
            </a:r>
            <a:r>
              <a:rPr lang="en-US" dirty="0" err="1" smtClean="0"/>
              <a:t>ekspedien</a:t>
            </a:r>
            <a:r>
              <a:rPr lang="en-US" dirty="0" smtClean="0"/>
              <a:t> </a:t>
            </a:r>
            <a:r>
              <a:rPr lang="en-US" dirty="0" err="1" smtClean="0"/>
              <a:t>dan</a:t>
            </a:r>
            <a:r>
              <a:rPr lang="en-US" dirty="0" smtClean="0"/>
              <a:t> </a:t>
            </a:r>
            <a:r>
              <a:rPr lang="en-US" dirty="0" err="1" smtClean="0"/>
              <a:t>efisien</a:t>
            </a:r>
            <a:r>
              <a:rPr lang="en-US" dirty="0" smtClean="0"/>
              <a:t> (3E)</a:t>
            </a:r>
          </a:p>
          <a:p>
            <a:pPr marL="514350" indent="-514350">
              <a:buAutoNum type="arabicPeriod"/>
            </a:pPr>
            <a:r>
              <a:rPr lang="en-US" dirty="0" err="1" smtClean="0"/>
              <a:t>Semakin</a:t>
            </a:r>
            <a:r>
              <a:rPr lang="en-US" dirty="0" smtClean="0"/>
              <a:t> modern </a:t>
            </a:r>
            <a:r>
              <a:rPr lang="en-US" dirty="0" err="1" smtClean="0"/>
              <a:t>masyarakat</a:t>
            </a:r>
            <a:r>
              <a:rPr lang="en-US" dirty="0" smtClean="0"/>
              <a:t>, </a:t>
            </a:r>
            <a:r>
              <a:rPr lang="en-US" dirty="0" err="1" smtClean="0"/>
              <a:t>semakin</a:t>
            </a:r>
            <a:r>
              <a:rPr lang="en-US" dirty="0" smtClean="0"/>
              <a:t> </a:t>
            </a:r>
            <a:r>
              <a:rPr lang="en-US" dirty="0" err="1" smtClean="0"/>
              <a:t>diversivikasi</a:t>
            </a:r>
            <a:r>
              <a:rPr lang="en-US" dirty="0" smtClean="0"/>
              <a:t> </a:t>
            </a:r>
            <a:r>
              <a:rPr lang="en-US" dirty="0" err="1" smtClean="0"/>
              <a:t>produk</a:t>
            </a:r>
            <a:r>
              <a:rPr lang="en-US" dirty="0" smtClean="0"/>
              <a:t> </a:t>
            </a:r>
            <a:r>
              <a:rPr lang="en-US" dirty="0" err="1" smtClean="0"/>
              <a:t>maka</a:t>
            </a:r>
            <a:r>
              <a:rPr lang="en-US" dirty="0" smtClean="0"/>
              <a:t> </a:t>
            </a:r>
            <a:r>
              <a:rPr lang="en-US" dirty="0" err="1" smtClean="0"/>
              <a:t>semakin</a:t>
            </a:r>
            <a:r>
              <a:rPr lang="en-US" dirty="0" smtClean="0"/>
              <a:t> </a:t>
            </a:r>
            <a:r>
              <a:rPr lang="en-US" dirty="0" err="1" smtClean="0"/>
              <a:t>tergantung</a:t>
            </a:r>
            <a:r>
              <a:rPr lang="en-US" dirty="0" smtClean="0"/>
              <a:t> </a:t>
            </a:r>
            <a:r>
              <a:rPr lang="en-US" dirty="0" err="1" smtClean="0"/>
              <a:t>sesorang</a:t>
            </a:r>
            <a:r>
              <a:rPr lang="en-US" dirty="0" smtClean="0"/>
              <a:t> </a:t>
            </a:r>
            <a:r>
              <a:rPr lang="en-US" dirty="0" err="1" smtClean="0"/>
              <a:t>kepada</a:t>
            </a:r>
            <a:r>
              <a:rPr lang="en-US" dirty="0" smtClean="0"/>
              <a:t> </a:t>
            </a:r>
            <a:r>
              <a:rPr lang="en-US" dirty="0" err="1" smtClean="0"/>
              <a:t>orang</a:t>
            </a:r>
            <a:r>
              <a:rPr lang="en-US" dirty="0" smtClean="0"/>
              <a:t> lain, </a:t>
            </a:r>
            <a:r>
              <a:rPr lang="en-US" dirty="0" err="1" smtClean="0"/>
              <a:t>semakin</a:t>
            </a:r>
            <a:r>
              <a:rPr lang="en-US" dirty="0" smtClean="0"/>
              <a:t> </a:t>
            </a:r>
            <a:r>
              <a:rPr lang="en-US" dirty="0" err="1" smtClean="0"/>
              <a:t>diperlukan</a:t>
            </a:r>
            <a:r>
              <a:rPr lang="en-US" dirty="0" smtClean="0"/>
              <a:t> </a:t>
            </a:r>
            <a:r>
              <a:rPr lang="en-US" dirty="0" err="1" smtClean="0"/>
              <a:t>kerjasama</a:t>
            </a:r>
            <a:r>
              <a:rPr lang="en-US" dirty="0" smtClean="0"/>
              <a:t> </a:t>
            </a:r>
            <a:r>
              <a:rPr lang="en-US" dirty="0" err="1" smtClean="0"/>
              <a:t>antar</a:t>
            </a:r>
            <a:r>
              <a:rPr lang="en-US" dirty="0" smtClean="0"/>
              <a:t> </a:t>
            </a:r>
            <a:r>
              <a:rPr lang="en-US" dirty="0" err="1" smtClean="0"/>
              <a:t>manusia</a:t>
            </a:r>
            <a:endParaRPr lang="en-US" dirty="0" smtClean="0"/>
          </a:p>
          <a:p>
            <a:pPr marL="514350" indent="-514350">
              <a:buAutoNum type="arabicPeriod"/>
            </a:pPr>
            <a:r>
              <a:rPr lang="en-US" dirty="0" err="1" smtClean="0"/>
              <a:t>Jika</a:t>
            </a:r>
            <a:r>
              <a:rPr lang="en-US" dirty="0" smtClean="0"/>
              <a:t> </a:t>
            </a:r>
            <a:r>
              <a:rPr lang="en-US" dirty="0" err="1" smtClean="0"/>
              <a:t>orang</a:t>
            </a:r>
            <a:r>
              <a:rPr lang="en-US" dirty="0" smtClean="0"/>
              <a:t> </a:t>
            </a:r>
            <a:r>
              <a:rPr lang="en-US" dirty="0" err="1" smtClean="0"/>
              <a:t>ingin</a:t>
            </a:r>
            <a:r>
              <a:rPr lang="en-US" dirty="0" smtClean="0"/>
              <a:t> </a:t>
            </a:r>
            <a:r>
              <a:rPr lang="en-US" dirty="0" err="1" smtClean="0"/>
              <a:t>hidup</a:t>
            </a:r>
            <a:r>
              <a:rPr lang="en-US" dirty="0" smtClean="0"/>
              <a:t> 3A </a:t>
            </a:r>
            <a:r>
              <a:rPr lang="en-US" dirty="0" err="1" smtClean="0"/>
              <a:t>harus</a:t>
            </a:r>
            <a:r>
              <a:rPr lang="en-US" dirty="0" smtClean="0"/>
              <a:t> </a:t>
            </a:r>
            <a:r>
              <a:rPr lang="en-US" dirty="0" err="1" smtClean="0"/>
              <a:t>memasuki</a:t>
            </a:r>
            <a:r>
              <a:rPr lang="en-US" dirty="0" smtClean="0"/>
              <a:t> </a:t>
            </a:r>
            <a:r>
              <a:rPr lang="en-US" dirty="0" err="1" smtClean="0"/>
              <a:t>dan</a:t>
            </a:r>
            <a:r>
              <a:rPr lang="en-US" dirty="0" smtClean="0"/>
              <a:t> </a:t>
            </a:r>
            <a:r>
              <a:rPr lang="en-US" dirty="0" err="1" smtClean="0"/>
              <a:t>menjadi</a:t>
            </a:r>
            <a:r>
              <a:rPr lang="en-US" dirty="0" smtClean="0"/>
              <a:t> </a:t>
            </a:r>
            <a:r>
              <a:rPr lang="en-US" dirty="0" err="1" smtClean="0"/>
              <a:t>warga</a:t>
            </a:r>
            <a:r>
              <a:rPr lang="en-US" dirty="0" smtClean="0"/>
              <a:t> </a:t>
            </a:r>
            <a:r>
              <a:rPr lang="en-US" dirty="0" err="1" smtClean="0"/>
              <a:t>organisasi</a:t>
            </a:r>
            <a:r>
              <a:rPr lang="en-US" dirty="0" smtClean="0"/>
              <a:t>/</a:t>
            </a:r>
            <a:r>
              <a:rPr lang="en-US" dirty="0" err="1" smtClean="0"/>
              <a:t>harus</a:t>
            </a:r>
            <a:r>
              <a:rPr lang="en-US" dirty="0" smtClean="0"/>
              <a:t> </a:t>
            </a:r>
            <a:r>
              <a:rPr lang="en-US" dirty="0" err="1" smtClean="0"/>
              <a:t>berorganisasi</a:t>
            </a:r>
            <a:endParaRPr lang="en-US" dirty="0" smtClean="0"/>
          </a:p>
          <a:p>
            <a:pPr marL="514350" indent="-514350">
              <a:buAutoNum type="arabicPeriod"/>
            </a:pPr>
            <a:r>
              <a:rPr lang="en-US" dirty="0" err="1" smtClean="0"/>
              <a:t>Kebutuhan</a:t>
            </a:r>
            <a:r>
              <a:rPr lang="en-US" dirty="0" smtClean="0"/>
              <a:t> </a:t>
            </a:r>
            <a:r>
              <a:rPr lang="en-US" dirty="0" err="1" smtClean="0"/>
              <a:t>manusia</a:t>
            </a:r>
            <a:r>
              <a:rPr lang="en-US" dirty="0" smtClean="0"/>
              <a:t> </a:t>
            </a:r>
            <a:r>
              <a:rPr lang="en-US" dirty="0" err="1" smtClean="0"/>
              <a:t>semakin</a:t>
            </a:r>
            <a:r>
              <a:rPr lang="en-US" dirty="0" smtClean="0"/>
              <a:t> </a:t>
            </a:r>
            <a:r>
              <a:rPr lang="en-US" dirty="0" err="1" smtClean="0"/>
              <a:t>beragam</a:t>
            </a:r>
            <a:r>
              <a:rPr lang="en-US" dirty="0" smtClean="0"/>
              <a:t> </a:t>
            </a:r>
            <a:r>
              <a:rPr lang="en-US" dirty="0" err="1" smtClean="0"/>
              <a:t>berorganisasi</a:t>
            </a:r>
            <a:r>
              <a:rPr lang="en-US" dirty="0" smtClean="0"/>
              <a:t> </a:t>
            </a:r>
            <a:r>
              <a:rPr lang="en-US" dirty="0" err="1" smtClean="0"/>
              <a:t>semakin</a:t>
            </a:r>
            <a:r>
              <a:rPr lang="en-US" dirty="0" smtClean="0"/>
              <a:t> </a:t>
            </a:r>
            <a:r>
              <a:rPr lang="en-US" dirty="0" err="1" smtClean="0"/>
              <a:t>diversivikasi</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983162"/>
          </a:xfrm>
        </p:spPr>
        <p:txBody>
          <a:bodyPr>
            <a:normAutofit/>
          </a:bodyPr>
          <a:lstStyle/>
          <a:p>
            <a:pPr algn="l"/>
            <a:r>
              <a:rPr lang="en-US" sz="3200" dirty="0" err="1" smtClean="0"/>
              <a:t>Contoh</a:t>
            </a:r>
            <a:r>
              <a:rPr lang="en-US" sz="3200" dirty="0" smtClean="0"/>
              <a:t> : </a:t>
            </a:r>
            <a:br>
              <a:rPr lang="en-US" sz="3200" dirty="0" smtClean="0"/>
            </a:br>
            <a:r>
              <a:rPr lang="en-US" sz="3200" dirty="0" err="1" smtClean="0"/>
              <a:t>maka</a:t>
            </a:r>
            <a:r>
              <a:rPr lang="en-US" sz="3200" dirty="0" smtClean="0"/>
              <a:t> </a:t>
            </a:r>
            <a:r>
              <a:rPr lang="en-US" sz="3200" dirty="0" err="1" smtClean="0"/>
              <a:t>pak</a:t>
            </a:r>
            <a:r>
              <a:rPr lang="en-US" sz="3200" dirty="0" smtClean="0"/>
              <a:t> </a:t>
            </a:r>
            <a:r>
              <a:rPr lang="en-US" sz="3200" dirty="0" err="1" smtClean="0"/>
              <a:t>agus</a:t>
            </a:r>
            <a:r>
              <a:rPr lang="en-US" sz="3200" dirty="0" smtClean="0"/>
              <a:t> </a:t>
            </a:r>
            <a:r>
              <a:rPr lang="en-US" sz="3200" dirty="0" err="1" smtClean="0"/>
              <a:t>memiliki</a:t>
            </a:r>
            <a:r>
              <a:rPr lang="en-US" sz="3200" dirty="0" smtClean="0"/>
              <a:t> </a:t>
            </a:r>
            <a:r>
              <a:rPr lang="en-US" sz="3200" dirty="0" err="1" smtClean="0"/>
              <a:t>lebih</a:t>
            </a:r>
            <a:r>
              <a:rPr lang="en-US" sz="3200" dirty="0" smtClean="0"/>
              <a:t> 10 </a:t>
            </a:r>
            <a:r>
              <a:rPr lang="en-US" sz="3200" dirty="0" err="1" smtClean="0"/>
              <a:t>organisasi</a:t>
            </a:r>
            <a:r>
              <a:rPr lang="en-US" sz="3200" dirty="0" smtClean="0"/>
              <a:t>, </a:t>
            </a:r>
            <a:r>
              <a:rPr lang="en-US" sz="3200" dirty="0" err="1" smtClean="0"/>
              <a:t>diantaranya</a:t>
            </a:r>
            <a:r>
              <a:rPr lang="en-US" sz="3200" dirty="0" smtClean="0"/>
              <a:t> ; </a:t>
            </a:r>
            <a:r>
              <a:rPr lang="en-US" sz="3200" dirty="0" err="1" smtClean="0"/>
              <a:t>anggota</a:t>
            </a:r>
            <a:r>
              <a:rPr lang="en-US" sz="3200" dirty="0" smtClean="0"/>
              <a:t> Forum </a:t>
            </a:r>
            <a:r>
              <a:rPr lang="en-US" sz="3200" dirty="0" err="1" smtClean="0"/>
              <a:t>Komunikasi</a:t>
            </a:r>
            <a:r>
              <a:rPr lang="en-US" sz="3200" dirty="0" smtClean="0"/>
              <a:t> </a:t>
            </a:r>
            <a:r>
              <a:rPr lang="en-US" sz="3200" dirty="0" err="1" smtClean="0"/>
              <a:t>dosen</a:t>
            </a:r>
            <a:r>
              <a:rPr lang="en-US" sz="3200" dirty="0" smtClean="0"/>
              <a:t> </a:t>
            </a:r>
            <a:r>
              <a:rPr lang="en-US" sz="3200" dirty="0" err="1" smtClean="0"/>
              <a:t>swasta</a:t>
            </a:r>
            <a:r>
              <a:rPr lang="en-US" sz="3200" dirty="0" smtClean="0"/>
              <a:t> </a:t>
            </a:r>
            <a:r>
              <a:rPr lang="en-US" sz="3200" dirty="0" err="1" smtClean="0"/>
              <a:t>seluruh</a:t>
            </a:r>
            <a:r>
              <a:rPr lang="en-US" sz="3200" dirty="0" smtClean="0"/>
              <a:t> Indonesia, </a:t>
            </a:r>
            <a:r>
              <a:rPr lang="en-US" sz="3200" dirty="0" err="1" smtClean="0"/>
              <a:t>Ikatan</a:t>
            </a:r>
            <a:r>
              <a:rPr lang="en-US" sz="3200" dirty="0" smtClean="0"/>
              <a:t> </a:t>
            </a:r>
            <a:r>
              <a:rPr lang="en-US" sz="3200" dirty="0" err="1" smtClean="0"/>
              <a:t>sarjana</a:t>
            </a:r>
            <a:r>
              <a:rPr lang="en-US" sz="3200" dirty="0" smtClean="0"/>
              <a:t>  </a:t>
            </a:r>
            <a:r>
              <a:rPr lang="en-US" sz="3200" dirty="0" err="1" smtClean="0"/>
              <a:t>ilmu</a:t>
            </a:r>
            <a:r>
              <a:rPr lang="en-US" sz="3200" dirty="0" smtClean="0"/>
              <a:t> </a:t>
            </a:r>
            <a:r>
              <a:rPr lang="en-US" sz="3200" dirty="0" err="1" smtClean="0"/>
              <a:t>sosial</a:t>
            </a:r>
            <a:r>
              <a:rPr lang="en-US" sz="3200" dirty="0" smtClean="0"/>
              <a:t>, </a:t>
            </a:r>
            <a:r>
              <a:rPr lang="en-US" sz="3200" dirty="0" err="1" smtClean="0"/>
              <a:t>ikatan</a:t>
            </a:r>
            <a:r>
              <a:rPr lang="en-US" sz="3200" dirty="0" smtClean="0"/>
              <a:t> </a:t>
            </a:r>
            <a:r>
              <a:rPr lang="en-US" sz="3200" dirty="0" err="1" smtClean="0"/>
              <a:t>jantung</a:t>
            </a:r>
            <a:r>
              <a:rPr lang="en-US" sz="3200" dirty="0" smtClean="0"/>
              <a:t> </a:t>
            </a:r>
            <a:r>
              <a:rPr lang="en-US" sz="3200" dirty="0" err="1" smtClean="0"/>
              <a:t>sehat</a:t>
            </a:r>
            <a:r>
              <a:rPr lang="en-US" sz="3200" dirty="0" smtClean="0"/>
              <a:t>, </a:t>
            </a:r>
            <a:r>
              <a:rPr lang="en-US" sz="3200" dirty="0" err="1" smtClean="0"/>
              <a:t>pengurus</a:t>
            </a:r>
            <a:r>
              <a:rPr lang="en-US" sz="3200" dirty="0" smtClean="0"/>
              <a:t> </a:t>
            </a:r>
            <a:r>
              <a:rPr lang="en-US" sz="3200" dirty="0" err="1" smtClean="0"/>
              <a:t>rukun</a:t>
            </a:r>
            <a:r>
              <a:rPr lang="en-US" sz="3200" dirty="0" smtClean="0"/>
              <a:t> </a:t>
            </a:r>
            <a:r>
              <a:rPr lang="en-US" sz="3200" dirty="0" err="1" smtClean="0"/>
              <a:t>tetangga</a:t>
            </a:r>
            <a:r>
              <a:rPr lang="en-US" sz="3200" dirty="0" smtClean="0"/>
              <a:t>, </a:t>
            </a:r>
            <a:r>
              <a:rPr lang="en-US" sz="3200" dirty="0" err="1" smtClean="0"/>
              <a:t>anggota</a:t>
            </a:r>
            <a:r>
              <a:rPr lang="en-US" sz="3200" dirty="0" smtClean="0"/>
              <a:t> </a:t>
            </a:r>
            <a:r>
              <a:rPr lang="en-US" sz="3200" dirty="0" err="1" smtClean="0"/>
              <a:t>komunitas</a:t>
            </a:r>
            <a:r>
              <a:rPr lang="en-US" sz="3200" dirty="0" smtClean="0"/>
              <a:t> motor </a:t>
            </a:r>
            <a:r>
              <a:rPr lang="en-US" sz="3200" dirty="0" err="1" smtClean="0"/>
              <a:t>gede</a:t>
            </a:r>
            <a:r>
              <a:rPr lang="en-US" sz="3200" dirty="0" smtClean="0"/>
              <a:t>, </a:t>
            </a:r>
            <a:r>
              <a:rPr lang="en-US" sz="3200" dirty="0" err="1" smtClean="0"/>
              <a:t>anggota</a:t>
            </a:r>
            <a:r>
              <a:rPr lang="en-US" sz="3200" dirty="0" smtClean="0"/>
              <a:t> </a:t>
            </a:r>
            <a:r>
              <a:rPr lang="en-US" sz="3200" dirty="0" err="1" smtClean="0"/>
              <a:t>paguyuban</a:t>
            </a:r>
            <a:r>
              <a:rPr lang="en-US" sz="3200" dirty="0" smtClean="0"/>
              <a:t> </a:t>
            </a:r>
            <a:r>
              <a:rPr lang="en-US" sz="3200" dirty="0" err="1" smtClean="0"/>
              <a:t>warga</a:t>
            </a:r>
            <a:r>
              <a:rPr lang="en-US" sz="3200" dirty="0" smtClean="0"/>
              <a:t> </a:t>
            </a:r>
            <a:r>
              <a:rPr lang="en-US" sz="3200" dirty="0" err="1" smtClean="0"/>
              <a:t>bantul</a:t>
            </a:r>
            <a:r>
              <a:rPr lang="en-US" sz="3200" dirty="0" smtClean="0"/>
              <a:t> </a:t>
            </a:r>
            <a:r>
              <a:rPr lang="en-US" sz="3200" dirty="0" err="1" smtClean="0"/>
              <a:t>dsb</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3200" dirty="0" err="1" smtClean="0"/>
              <a:t>Alternatif</a:t>
            </a:r>
            <a:r>
              <a:rPr lang="en-US" sz="3200" dirty="0" smtClean="0"/>
              <a:t> </a:t>
            </a:r>
            <a:r>
              <a:rPr lang="en-US" sz="3200" dirty="0" err="1" smtClean="0"/>
              <a:t>orang</a:t>
            </a:r>
            <a:r>
              <a:rPr lang="en-US" sz="3200" dirty="0" smtClean="0"/>
              <a:t> </a:t>
            </a:r>
            <a:r>
              <a:rPr lang="en-US" sz="3200" dirty="0" err="1" smtClean="0"/>
              <a:t>menjadi</a:t>
            </a:r>
            <a:r>
              <a:rPr lang="en-US" sz="3200" dirty="0" smtClean="0"/>
              <a:t> </a:t>
            </a:r>
            <a:r>
              <a:rPr lang="en-US" sz="3200" dirty="0" err="1" smtClean="0"/>
              <a:t>anggota</a:t>
            </a:r>
            <a:r>
              <a:rPr lang="en-US" sz="3200" dirty="0" smtClean="0"/>
              <a:t> </a:t>
            </a:r>
            <a:r>
              <a:rPr lang="en-US" sz="3200" dirty="0" err="1" smtClean="0"/>
              <a:t>organisasi</a:t>
            </a:r>
            <a:endParaRPr lang="en-US" sz="3200" dirty="0"/>
          </a:p>
        </p:txBody>
      </p:sp>
      <p:graphicFrame>
        <p:nvGraphicFramePr>
          <p:cNvPr id="4" name="Content Placeholder 3"/>
          <p:cNvGraphicFramePr>
            <a:graphicFrameLocks noGrp="1"/>
          </p:cNvGraphicFramePr>
          <p:nvPr>
            <p:ph idx="1"/>
          </p:nvPr>
        </p:nvGraphicFramePr>
        <p:xfrm>
          <a:off x="381000" y="746818"/>
          <a:ext cx="8229600" cy="3596581"/>
        </p:xfrm>
        <a:graphic>
          <a:graphicData uri="http://schemas.openxmlformats.org/drawingml/2006/table">
            <a:tbl>
              <a:tblPr firstRow="1" bandRow="1">
                <a:tableStyleId>{5C22544A-7EE6-4342-B048-85BDC9FD1C3A}</a:tableStyleId>
              </a:tblPr>
              <a:tblGrid>
                <a:gridCol w="4114800"/>
                <a:gridCol w="4114800"/>
              </a:tblGrid>
              <a:tr h="478311">
                <a:tc>
                  <a:txBody>
                    <a:bodyPr/>
                    <a:lstStyle/>
                    <a:p>
                      <a:pPr algn="ctr"/>
                      <a:r>
                        <a:rPr lang="en-US" sz="2800" dirty="0" smtClean="0"/>
                        <a:t>BARU</a:t>
                      </a:r>
                      <a:endParaRPr lang="en-US" sz="2800" dirty="0"/>
                    </a:p>
                  </a:txBody>
                  <a:tcPr/>
                </a:tc>
                <a:tc>
                  <a:txBody>
                    <a:bodyPr/>
                    <a:lstStyle/>
                    <a:p>
                      <a:pPr algn="ctr"/>
                      <a:r>
                        <a:rPr lang="en-US" sz="2800" dirty="0" smtClean="0"/>
                        <a:t>LAMA</a:t>
                      </a:r>
                      <a:endParaRPr lang="en-US" sz="2800" dirty="0"/>
                    </a:p>
                  </a:txBody>
                  <a:tcPr/>
                </a:tc>
              </a:tr>
              <a:tr h="2447827">
                <a:tc>
                  <a:txBody>
                    <a:bodyPr/>
                    <a:lstStyle/>
                    <a:p>
                      <a:r>
                        <a:rPr lang="en-US" sz="2800" dirty="0" err="1" smtClean="0"/>
                        <a:t>Keuntungan</a:t>
                      </a:r>
                      <a:r>
                        <a:rPr lang="en-US" sz="2800" dirty="0" smtClean="0"/>
                        <a:t> </a:t>
                      </a:r>
                      <a:r>
                        <a:rPr lang="en-US" sz="2800" baseline="0" dirty="0" smtClean="0"/>
                        <a:t>  : </a:t>
                      </a:r>
                      <a:r>
                        <a:rPr lang="en-US" sz="2800" dirty="0" err="1" smtClean="0"/>
                        <a:t>resiko</a:t>
                      </a:r>
                      <a:r>
                        <a:rPr lang="en-US" sz="2800" dirty="0" smtClean="0"/>
                        <a:t> </a:t>
                      </a:r>
                      <a:r>
                        <a:rPr lang="en-US" sz="2800" dirty="0" err="1" smtClean="0"/>
                        <a:t>minimun</a:t>
                      </a:r>
                      <a:endParaRPr lang="en-US" sz="2800" dirty="0" smtClean="0"/>
                    </a:p>
                    <a:p>
                      <a:r>
                        <a:rPr lang="en-US" sz="2800" dirty="0" err="1" smtClean="0"/>
                        <a:t>Kerugian</a:t>
                      </a:r>
                      <a:r>
                        <a:rPr lang="en-US" sz="2800" dirty="0" smtClean="0"/>
                        <a:t>       </a:t>
                      </a:r>
                      <a:r>
                        <a:rPr lang="en-US" sz="2800" baseline="0" dirty="0" smtClean="0"/>
                        <a:t>  : </a:t>
                      </a:r>
                      <a:r>
                        <a:rPr lang="en-US" sz="2800" dirty="0" err="1" smtClean="0"/>
                        <a:t>mulai</a:t>
                      </a:r>
                      <a:r>
                        <a:rPr lang="en-US" sz="2800" dirty="0" smtClean="0"/>
                        <a:t> </a:t>
                      </a:r>
                      <a:r>
                        <a:rPr lang="en-US" sz="2800" dirty="0" err="1" smtClean="0"/>
                        <a:t>dari</a:t>
                      </a:r>
                      <a:r>
                        <a:rPr lang="en-US" sz="2800" dirty="0" smtClean="0"/>
                        <a:t> </a:t>
                      </a:r>
                      <a:r>
                        <a:rPr lang="en-US" sz="2800" dirty="0" err="1" smtClean="0"/>
                        <a:t>nol</a:t>
                      </a:r>
                      <a:r>
                        <a:rPr lang="en-US" sz="2800" dirty="0" smtClean="0"/>
                        <a:t>,  </a:t>
                      </a:r>
                      <a:r>
                        <a:rPr lang="en-US" sz="2800" dirty="0" err="1" smtClean="0"/>
                        <a:t>anggota</a:t>
                      </a:r>
                      <a:r>
                        <a:rPr lang="en-US" sz="2800" dirty="0" smtClean="0"/>
                        <a:t>, SHU </a:t>
                      </a:r>
                      <a:r>
                        <a:rPr lang="en-US" sz="2800" dirty="0" err="1" smtClean="0"/>
                        <a:t>kecil</a:t>
                      </a:r>
                      <a:endParaRPr lang="en-US" sz="2800" dirty="0"/>
                    </a:p>
                  </a:txBody>
                  <a:tcPr/>
                </a:tc>
                <a:tc>
                  <a:txBody>
                    <a:bodyPr/>
                    <a:lstStyle/>
                    <a:p>
                      <a:r>
                        <a:rPr lang="en-US" sz="2800" dirty="0" err="1" smtClean="0"/>
                        <a:t>Keuntungan</a:t>
                      </a:r>
                      <a:r>
                        <a:rPr lang="en-US" sz="2800" baseline="0" dirty="0" smtClean="0"/>
                        <a:t> :  </a:t>
                      </a:r>
                      <a:r>
                        <a:rPr lang="en-US" sz="2800" baseline="0" dirty="0" err="1" smtClean="0"/>
                        <a:t>menjadi</a:t>
                      </a:r>
                      <a:r>
                        <a:rPr lang="en-US" sz="2800" baseline="0" dirty="0" smtClean="0"/>
                        <a:t> </a:t>
                      </a:r>
                      <a:r>
                        <a:rPr lang="en-US" sz="2800" baseline="0" dirty="0" err="1" smtClean="0"/>
                        <a:t>orang</a:t>
                      </a:r>
                      <a:r>
                        <a:rPr lang="en-US" sz="2800" baseline="0" dirty="0" smtClean="0"/>
                        <a:t> </a:t>
                      </a:r>
                      <a:r>
                        <a:rPr lang="en-US" sz="2800" baseline="0" dirty="0" err="1" smtClean="0"/>
                        <a:t>pertama</a:t>
                      </a:r>
                      <a:r>
                        <a:rPr lang="en-US" sz="2800" baseline="0" dirty="0" smtClean="0"/>
                        <a:t> (</a:t>
                      </a:r>
                      <a:r>
                        <a:rPr lang="en-US" sz="2800" baseline="0" dirty="0" err="1" smtClean="0"/>
                        <a:t>pendiri</a:t>
                      </a:r>
                      <a:r>
                        <a:rPr lang="en-US" sz="2800" baseline="0" dirty="0" smtClean="0"/>
                        <a:t> ), </a:t>
                      </a:r>
                      <a:r>
                        <a:rPr lang="en-US" sz="2800" baseline="0" dirty="0" err="1" smtClean="0"/>
                        <a:t>pimpinan</a:t>
                      </a:r>
                      <a:endParaRPr lang="en-US" sz="2800" baseline="0" dirty="0" smtClean="0"/>
                    </a:p>
                    <a:p>
                      <a:r>
                        <a:rPr lang="en-US" sz="2800" baseline="0" dirty="0" err="1" smtClean="0"/>
                        <a:t>Kerugian</a:t>
                      </a:r>
                      <a:r>
                        <a:rPr lang="en-US" sz="2800" baseline="0" dirty="0" smtClean="0"/>
                        <a:t>        :   </a:t>
                      </a:r>
                      <a:r>
                        <a:rPr lang="en-US" sz="2800" baseline="0" dirty="0" err="1" smtClean="0"/>
                        <a:t>Resiko</a:t>
                      </a:r>
                      <a:r>
                        <a:rPr lang="en-US" sz="2800" baseline="0" dirty="0" smtClean="0"/>
                        <a:t> </a:t>
                      </a:r>
                      <a:r>
                        <a:rPr lang="en-US" sz="2800" baseline="0" dirty="0" err="1" smtClean="0"/>
                        <a:t>tinggi</a:t>
                      </a:r>
                      <a:r>
                        <a:rPr lang="en-US" sz="2800" baseline="0" dirty="0" smtClean="0"/>
                        <a:t>, </a:t>
                      </a:r>
                      <a:r>
                        <a:rPr lang="en-US" sz="2800" baseline="0" dirty="0" err="1" smtClean="0"/>
                        <a:t>tanggungjawab</a:t>
                      </a:r>
                      <a:r>
                        <a:rPr lang="en-US" sz="2800" baseline="0" dirty="0" smtClean="0"/>
                        <a:t> </a:t>
                      </a:r>
                      <a:r>
                        <a:rPr lang="en-US" sz="2800" baseline="0" dirty="0" err="1" smtClean="0"/>
                        <a:t>besar</a:t>
                      </a:r>
                      <a:endParaRPr lang="en-US" sz="2800" dirty="0"/>
                    </a:p>
                  </a:txBody>
                  <a:tcPr/>
                </a:tc>
              </a:tr>
              <a:tr h="426661">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1142</TotalTime>
  <Words>1140</Words>
  <Application>Microsoft Office PowerPoint</Application>
  <PresentationFormat>On-screen Show (4:3)</PresentationFormat>
  <Paragraphs>176</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PM – Bagian 4 ASPEK PENGORGANISASIAN MASYARAKAT dan PENGEMBANGAN MASYARAKAT</vt:lpstr>
      <vt:lpstr>PowerPoint Presentation</vt:lpstr>
      <vt:lpstr>PowerPoint Presentation</vt:lpstr>
      <vt:lpstr>2. Pendekatan Manajemen</vt:lpstr>
      <vt:lpstr>Usaha rasional : usaha yang didasari oleh pertimbangan untung rugi dan baik buruk, Indikator  usaha rasional adalah</vt:lpstr>
      <vt:lpstr>Rumus pertama dibaca : dengan input tertentu dapat dihasilkan output maksimal Contoh :    Anggota koperasi yang rutin meminjam akan  memperoleh SHU terbanyak  Anggota organisasi yang rajin hadir mengikuti  pertemuan mereka akan memperoleh informasi yang  maksimal ( mengikuti perkembangan organisasi              tersebut</vt:lpstr>
      <vt:lpstr>Studi organisasi akan tersirat dalam teori organisasi bahwa :</vt:lpstr>
      <vt:lpstr>Contoh :  maka pak agus memiliki lebih 10 organisasi, diantaranya ; anggota Forum Komunikasi dosen swasta seluruh Indonesia, Ikatan sarjana  ilmu sosial, ikatan jantung sehat, pengurus rukun tetangga, anggota komunitas motor gede, anggota paguyuban warga bantul dsb</vt:lpstr>
      <vt:lpstr>Alternatif orang menjadi anggota organisasi</vt:lpstr>
      <vt:lpstr> A. Organisasi harus memiliki :</vt:lpstr>
      <vt:lpstr>3. Dasar hukum  Landasan formal membentuk organisasi, kesepakatan  antar pendiri, akta notaris, keputusan pejabat yang  berwenang dll. 4.  Aspek Anatomi/struktur 5.  Aspek Kehidupan/fisiologi 6. Aspek Budaya/kultur </vt:lpstr>
      <vt:lpstr>B. Pengertian Pengorganisasian Masyarakat</vt:lpstr>
      <vt:lpstr>Menurut Downey dan Erikson (1992) </vt:lpstr>
      <vt:lpstr>2. Pengertian Masyarakat</vt:lpstr>
      <vt:lpstr>Jadi masyarakat diartikan sebagai kelompok besar yang mempunyai : a. Batas geografis b. Suatu kelompok yang mempunyai kebutuhan bersama c. Kehidupannya diikat oleh norma yang telah disepakati d.Diantara anggota masyarakat saling sadar untuk      mengingatnya e. Bersama sama mereka mengatasi masalah dan memenuhi       kebutuhan f. Anggota baru selalu adaptasi dengan semua tradisi norma      dan budaya yang berlaku Dengan demikian semua sumberdaya termasuk SDM (stakeholdres) yang ada dalam masyarakat harus memiliki peranan dan hubungan yang jelas antar komponen masyarakat</vt:lpstr>
      <vt:lpstr>3. Pengertian pengorganisasian Masyarakat</vt:lpstr>
      <vt:lpstr>Menurut Suharyanto (2001:11) </vt:lpstr>
      <vt:lpstr>C. Tujuan dan Strategi Pengorganisasian masyarakat</vt:lpstr>
      <vt:lpstr>Strategi ini bertujuan agar masyarakat dapat menempatkan dan ditempatkan tidak saja sebagai obyek tetapi juga terlibat sebagai subyek pembangunan. Strategi  ini sebagai mediator antar stakeholder terkoordinasi   Faktor2 yang mempengaruhi terciptanya kerjasama antar stakeholder adalah: a. Keterbukaan b. Adanya forum antar sektor c. Saling menunjang/ hubungan simbiosisimutualisme d. Menghormati kewenangan antar sektor e. Memahami kepuasan masing2 sektor f.  Perencanaan terpadu g.Tujuan dan peranan yang jelas dari masing2 sektor</vt:lpstr>
      <vt:lpstr>D. Partisipasi</vt:lpstr>
      <vt:lpstr>D. Pendekatan Pengorganisasian Masyarakat</vt:lpstr>
      <vt:lpstr>E. Tahap-tahap Pengorganisasian Masyarakat</vt:lpstr>
      <vt:lpstr>3.  Tahap Evaluasi, dilaksanakan minimal 3 kali a.  Kegiatan berlangsung b.  Setengah perjalanan program c.   Kegiatan berakhir 4. Tahap Perluasan a.  Secara kualitatif, meningkatkan mutu kegiatan yang telah       dilaksanakan sehingga dapat meningkatkan kepuasan dari       masyarakat yang dilayani b. Secara kuantitatif     Perluasan dengan cara menambah kegiatan/deversivikasi       baik horizontal, diagonal dan vertikal dengan koridor pada      kebutuhan masyarakat </vt:lpstr>
      <vt:lpstr>F. Prinsip-prinsip, Bentuk dan Persyaratan Petugas       Pengorganisasian masyarakat </vt:lpstr>
      <vt:lpstr>c. Mengetahui peta potensi sebagai sumberdaya manusia (      pengetahuan, ketrampilan, pengalaman, pendidikan, yang      tepat/ relevan misalnya penyuluh pertanian, pekerja sosial      dll) Sumberdaya alam, sumberdaya rekayasa, sumberdaya       sosial. d.  Memiliki multi jaringan e.  Mampu berkomunikasi dengan baik keseluruh line dan       jaringan f.   Terpenuhi kepastian dari aspek kualitas, kuantitas, skill,         relationship g.  Berfungsi sebagai fasilitator</vt:lpstr>
      <vt:lpstr>G. Pengembangan Masyarakat</vt:lpstr>
      <vt:lpstr>1. Pengertian</vt:lpstr>
      <vt:lpstr>BAB III MODEL PENGORGANISASIAN MASYARAKAT</vt:lpstr>
      <vt:lpstr>A. Pengembangan Provider sebagai model       pengorganisasian masyarakat</vt:lpstr>
      <vt:lpstr>2. Tujuan      a. Yang hendak dicapai dari model ini adalah memecahkan             masalah yang dihadapi masyarakat dan           mengembangkan kemampuan masyarakat untuk bida           memecahkan masalah yang dihadapi atas dasar            swadaya sebatas kemampuannya       b.Terciptanya kerjasama antar sektor demi kesuksesan            program yang dikembangkan. Faktor-faktor yang dapat            mempengaruhi terciptanya kerjasama antar sektor            adalah keterbukaan, adanya wadah forum antar sektor,            saling menunjang menghormati kewenangan, masing2            sektor memiliki tujuan yang jelas, adanya perencanaan            terpadu.        c. Meletakan pengertian yang sama sehingga masyarakat tidak             terfokus pada obyek program namun dapat berperan sebagai              subyek program </vt:lpstr>
      <vt:lpstr>3. Strategi Dasar </vt:lpstr>
      <vt:lpstr>4. Langkah-langkah Pengembangnya</vt:lpstr>
      <vt:lpstr>Tujuan dari persiapan konseptual antara lain :</vt:lpstr>
      <vt:lpstr>Dalam prosesnya masing-masing diharapkan telah mengumpulkan data oleh masing-masing sektor. Data sebagai bahan koordinasi harus mencakup : 1. Data umum (geografi, kondisis sosial ekonomi, kondisi       pemuka masyarakat dan saluran kmunikasi yang ada) 2.  Data khusus (data kesehatan, pendidikan, organisasi dll) 3.  Data perilaku masyarakat (kebiasaan, adat istiadat, budaya        dll) </vt:lpstr>
      <vt:lpstr>Manfaat pengumpulan data tersebut dapat dipetakan dalam : 1. Psikologi     Secara psikologis akan terjadi keakraban anatar provider dalam       mengenal situasi dan masalah-masalah yang dihadapi masyarakat.       Secara teknis dapat dipergunakan sebagai data awal perbandingan       dalam penyusunan program. Dapat dipergunakan sebagai titik tolak       pembahasan berdasarkan fakta   2.  Proses Pembelajaran      Menyadari pentingnya mengenal situasi dan kondisi masalah yang       dihadapi masyarakat akan terbangun kesamaan masyarakat dengan       petugas dalam pemahaman masalah yang dihadapi, petugas akan       memilih alternative kemampuan dan pengalamannya yang relevan       terhadap penyelesaian masalah yang dihadapi masyarakat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MASYARAKAT</dc:title>
  <dc:creator>BU MINAR</dc:creator>
  <cp:lastModifiedBy>PC-IS-3</cp:lastModifiedBy>
  <cp:revision>151</cp:revision>
  <dcterms:created xsi:type="dcterms:W3CDTF">2006-08-16T00:00:00Z</dcterms:created>
  <dcterms:modified xsi:type="dcterms:W3CDTF">2020-03-18T04:25:45Z</dcterms:modified>
</cp:coreProperties>
</file>