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CF83C-9855-445B-977F-132A8544C263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D2CA6-394B-4A78-AAE1-0FD730924A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12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CD6A3-36C3-417B-BBCE-F53BECCD56C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3663-2B5F-4F3E-B594-6909329B19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Dasar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jurnalistik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Berita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dilihat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pentingnya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berita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itu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bagi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publik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memenuhi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kriteria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penggunaan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benar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Penggunaan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tulisan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memerlukan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ketelitian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konstruksi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kalimat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lebih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logis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kemampuan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pemilihan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serta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pembentukan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lebih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tepat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menggunakan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cermat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1)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mahir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menggunakan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; 2)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mencermati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ejaan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; 3)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mensiasati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pembentukan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Karakteristik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Jurnalistik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Sederhana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Singkat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Padat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Lugas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Jelas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Jernih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Menarik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Demokratis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Populis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logis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Menghindari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istilah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teknis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Sesuai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kaidah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etika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Makna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denotatif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konotatif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400" dirty="0" err="1" smtClean="0"/>
              <a:t>Korban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tewas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teridentifikasi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sebanyak</a:t>
            </a:r>
            <a:r>
              <a:rPr lang="en-US" sz="2400" dirty="0" smtClean="0"/>
              <a:t> 23 </a:t>
            </a:r>
            <a:r>
              <a:rPr lang="en-US" sz="2400" dirty="0" err="1" smtClean="0"/>
              <a:t>orang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r>
              <a:rPr lang="en-US" sz="2400" dirty="0" err="1" smtClean="0"/>
              <a:t>Tersangka</a:t>
            </a:r>
            <a:r>
              <a:rPr lang="en-US" sz="2400" dirty="0" smtClean="0"/>
              <a:t> </a:t>
            </a:r>
            <a:r>
              <a:rPr lang="en-US" sz="2400" dirty="0" err="1" smtClean="0"/>
              <a:t>teroris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i="1" dirty="0" err="1" smtClean="0"/>
              <a:t>mati</a:t>
            </a:r>
            <a:r>
              <a:rPr lang="en-US" sz="2400" i="1" dirty="0" smtClean="0"/>
              <a:t> </a:t>
            </a:r>
            <a:r>
              <a:rPr lang="en-US" sz="2400" dirty="0" err="1" smtClean="0"/>
              <a:t>tertembak</a:t>
            </a:r>
            <a:r>
              <a:rPr lang="en-US" sz="2400" dirty="0" smtClean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berusaha</a:t>
            </a:r>
            <a:r>
              <a:rPr lang="en-US" sz="2400" dirty="0" smtClean="0"/>
              <a:t> </a:t>
            </a:r>
            <a:r>
              <a:rPr lang="en-US" sz="2400" dirty="0" err="1" smtClean="0"/>
              <a:t>melarikan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. </a:t>
            </a:r>
          </a:p>
          <a:p>
            <a:pPr algn="just">
              <a:buNone/>
            </a:pPr>
            <a:r>
              <a:rPr lang="en-US" sz="2400" dirty="0" err="1" smtClean="0"/>
              <a:t>Polisi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i="1" dirty="0" err="1" smtClean="0"/>
              <a:t>gugur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penangkapan</a:t>
            </a:r>
            <a:r>
              <a:rPr lang="en-US" sz="2400" dirty="0" smtClean="0"/>
              <a:t> </a:t>
            </a:r>
            <a:r>
              <a:rPr lang="en-US" sz="2400" dirty="0" err="1" smtClean="0"/>
              <a:t>perampok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Bank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r>
              <a:rPr lang="en-US" sz="2400" dirty="0" err="1" smtClean="0"/>
              <a:t>Ibu</a:t>
            </a:r>
            <a:r>
              <a:rPr lang="en-US" sz="2400" dirty="0" smtClean="0"/>
              <a:t> AH. </a:t>
            </a:r>
            <a:r>
              <a:rPr lang="en-US" sz="2400" dirty="0" err="1" smtClean="0"/>
              <a:t>Nasution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tutup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usia</a:t>
            </a:r>
            <a:r>
              <a:rPr lang="en-US" sz="2400" i="1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21 </a:t>
            </a:r>
            <a:r>
              <a:rPr lang="en-US" sz="2400" dirty="0" err="1" smtClean="0"/>
              <a:t>Maret</a:t>
            </a:r>
            <a:r>
              <a:rPr lang="en-US" sz="2400" dirty="0" smtClean="0"/>
              <a:t> 2010 </a:t>
            </a:r>
            <a:r>
              <a:rPr lang="en-US" sz="2400" dirty="0" err="1" smtClean="0"/>
              <a:t>di</a:t>
            </a:r>
            <a:r>
              <a:rPr lang="en-US" sz="2400" dirty="0" smtClean="0"/>
              <a:t> Jakarta.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Ciri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kalimat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jurnalistik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Benar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logis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Dimulai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huruf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kapital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Sederhana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ringkas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Menarik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lugas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Deklaratif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informatif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Bagian-bagian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kalimat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jurnalistik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Subjek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berupa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frasa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contoh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>
              <a:buNone/>
            </a:pP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Ibunda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SBY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dirawat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RSPAD Jakarta. (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>
              <a:buNone/>
            </a:pP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Beban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pelajaran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siswa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mengikuti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Ujian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Nasional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(UN)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tahun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ini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cukup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Predikat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juga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berupa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frasa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contoh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;</a:t>
            </a:r>
          </a:p>
          <a:p>
            <a:pPr algn="just">
              <a:buNone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Setelah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melalui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perjuangan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Christjohn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mempertahankan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dunia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bulu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versi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WBA.</a:t>
            </a:r>
          </a:p>
          <a:p>
            <a:pPr algn="just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Indonesia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akhirnya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menjadi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tuan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</a:rPr>
              <a:t>rumah</a:t>
            </a:r>
            <a:r>
              <a:rPr lang="en-US" sz="28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penyelenggaraan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kejuaraan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Dunia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Radio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Kontrol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pertama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kalinya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diadakan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Asia.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Objek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kehadirannya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terkadang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muncul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eksplisit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Kehadiran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objek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bergantung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jenis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predikat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ciri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khas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objek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sendiri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Contoh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kalimat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>
              <a:buNone/>
            </a:pPr>
            <a:r>
              <a:rPr lang="en-US" dirty="0" err="1" smtClean="0">
                <a:latin typeface="Tahoma" pitchFamily="34" charset="0"/>
                <a:cs typeface="Tahoma" pitchFamily="34" charset="0"/>
              </a:rPr>
              <a:t>Kasim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(44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),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warga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Kecamatan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Posigadan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Bolaang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Mongondow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Selatan,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menyebutkan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pembabatan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i="1" dirty="0" err="1" smtClean="0">
                <a:latin typeface="Tahoma" pitchFamily="34" charset="0"/>
                <a:cs typeface="Tahoma" pitchFamily="34" charset="0"/>
              </a:rPr>
              <a:t>hutan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wilayahnya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terus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berlangsung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Tahoma" pitchFamily="34" charset="0"/>
                <a:cs typeface="Tahoma" pitchFamily="34" charset="0"/>
              </a:rPr>
              <a:t>Keduanya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Kamis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(25/2)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pukul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11.00,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dinaikkan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paksa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ke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atas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i="1" dirty="0" err="1" smtClean="0">
                <a:latin typeface="Tahoma" pitchFamily="34" charset="0"/>
                <a:cs typeface="Tahoma" pitchFamily="34" charset="0"/>
              </a:rPr>
              <a:t>kereta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i="1" dirty="0" err="1" smtClean="0">
                <a:latin typeface="Tahoma" pitchFamily="34" charset="0"/>
                <a:cs typeface="Tahoma" pitchFamily="34" charset="0"/>
              </a:rPr>
              <a:t>api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i="1" dirty="0" err="1" smtClean="0">
                <a:latin typeface="Tahoma" pitchFamily="34" charset="0"/>
                <a:cs typeface="Tahoma" pitchFamily="34" charset="0"/>
              </a:rPr>
              <a:t>lewat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i="1" dirty="0" err="1" smtClean="0">
                <a:latin typeface="Tahoma" pitchFamily="34" charset="0"/>
                <a:cs typeface="Tahoma" pitchFamily="34" charset="0"/>
              </a:rPr>
              <a:t>di</a:t>
            </a:r>
            <a:r>
              <a:rPr lang="en-US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dekat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rumah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orangtuanya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 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err="1" smtClean="0">
                <a:latin typeface="Tahoma" pitchFamily="34" charset="0"/>
                <a:cs typeface="Tahoma" pitchFamily="34" charset="0"/>
              </a:rPr>
              <a:t>Diksi</a:t>
            </a:r>
            <a:r>
              <a:rPr lang="en-US" sz="2800" b="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2800" b="0" dirty="0" err="1" smtClean="0">
                <a:latin typeface="Tahoma" pitchFamily="34" charset="0"/>
                <a:cs typeface="Tahoma" pitchFamily="34" charset="0"/>
              </a:rPr>
              <a:t>pilihan</a:t>
            </a:r>
            <a:r>
              <a:rPr lang="en-US" sz="2800" b="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0" dirty="0" err="1" smtClean="0">
                <a:latin typeface="Tahoma" pitchFamily="34" charset="0"/>
                <a:cs typeface="Tahoma" pitchFamily="34" charset="0"/>
              </a:rPr>
              <a:t>kata</a:t>
            </a:r>
            <a:endParaRPr lang="en-US" sz="2800" b="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bersinonim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perlu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pemilihan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cermat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terhadap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variasi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memiliki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kesamaan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makna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bernilai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rasa,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memiliki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nilai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rasa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tinggi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lebih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memberikan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penghormatan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konkret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lebih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mudah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dipahami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abstrak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terkadang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perlu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disampaikan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(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maknanya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jelas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umum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;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lingkupnya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luas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khusus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;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sempit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lingkupnya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dirty="0" err="1" smtClean="0">
                <a:latin typeface="Tahoma" pitchFamily="34" charset="0"/>
                <a:cs typeface="Tahoma" pitchFamily="34" charset="0"/>
              </a:rPr>
              <a:t>Kata-kata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lugas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; to the point (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langsung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)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375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Dasar bahasa jurnalistik</vt:lpstr>
      <vt:lpstr>Karakteristik Bahasa Jurnalistik </vt:lpstr>
      <vt:lpstr>Makna kata: denotatif dan konotatif</vt:lpstr>
      <vt:lpstr>Ciri kalimat jurnalistik</vt:lpstr>
      <vt:lpstr>Bagian-bagian kalimat jurnalistik</vt:lpstr>
      <vt:lpstr>PowerPoint Presentation</vt:lpstr>
      <vt:lpstr>Diksi: pilihan kata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Berdasarkan liputan berita dapat dibedakan:</dc:title>
  <dc:creator>Lenovo</dc:creator>
  <cp:lastModifiedBy>AFNAN TAM</cp:lastModifiedBy>
  <cp:revision>18</cp:revision>
  <dcterms:created xsi:type="dcterms:W3CDTF">2010-03-21T12:54:50Z</dcterms:created>
  <dcterms:modified xsi:type="dcterms:W3CDTF">2016-03-30T02:02:45Z</dcterms:modified>
</cp:coreProperties>
</file>