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7" r:id="rId4"/>
    <p:sldId id="258" r:id="rId5"/>
    <p:sldId id="259" r:id="rId6"/>
    <p:sldId id="268" r:id="rId7"/>
    <p:sldId id="260" r:id="rId8"/>
    <p:sldId id="272" r:id="rId9"/>
    <p:sldId id="261" r:id="rId10"/>
    <p:sldId id="262" r:id="rId11"/>
    <p:sldId id="263" r:id="rId12"/>
    <p:sldId id="264" r:id="rId13"/>
    <p:sldId id="270" r:id="rId14"/>
    <p:sldId id="271" r:id="rId15"/>
    <p:sldId id="265" r:id="rId16"/>
    <p:sldId id="273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>
      <p:cViewPr varScale="1">
        <p:scale>
          <a:sx n="69" d="100"/>
          <a:sy n="69" d="100"/>
        </p:scale>
        <p:origin x="-13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E24E0-CB08-4D65-BE08-BFF7C0415131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F77E9-EE24-42FA-AA75-586F8525CA2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9374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598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837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9034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245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54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01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897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022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231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835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035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ABF58-D918-4077-A514-130EC669360D}" type="datetimeFigureOut">
              <a:rPr lang="id-ID" smtClean="0"/>
              <a:t>15/12/2020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353CF-C398-49D2-9BD3-D198C60F69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5038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err="1"/>
              <a:t>Pelayanan</a:t>
            </a:r>
            <a:r>
              <a:rPr lang="en-AU" dirty="0"/>
              <a:t> </a:t>
            </a:r>
            <a:r>
              <a:rPr lang="en-AU" dirty="0" err="1"/>
              <a:t>Pemerintahan</a:t>
            </a:r>
            <a:r>
              <a:rPr lang="en-AU" dirty="0"/>
              <a:t> Daerah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514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Pelayanan Perizinan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base"/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perizinan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 smtClean="0"/>
              <a:t>perizinan</a:t>
            </a:r>
            <a:r>
              <a:rPr lang="id-ID" dirty="0" smtClean="0"/>
              <a:t>, </a:t>
            </a:r>
            <a:r>
              <a:rPr lang="en-US" dirty="0" smtClean="0"/>
              <a:t>Daerah </a:t>
            </a:r>
            <a:r>
              <a:rPr lang="en-US" dirty="0" err="1"/>
              <a:t>membentuk</a:t>
            </a:r>
            <a:r>
              <a:rPr lang="en-US" dirty="0"/>
              <a:t> unit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pintu</a:t>
            </a:r>
            <a:r>
              <a:rPr lang="en-US" dirty="0"/>
              <a:t>.  </a:t>
            </a:r>
            <a:endParaRPr lang="id-ID" dirty="0"/>
          </a:p>
          <a:p>
            <a:pPr lvl="0" fontAlgn="base"/>
            <a:r>
              <a:rPr lang="en-US" dirty="0" err="1"/>
              <a:t>Pembentukan</a:t>
            </a:r>
            <a:r>
              <a:rPr lang="en-US" dirty="0"/>
              <a:t> unit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pintu</a:t>
            </a:r>
            <a:r>
              <a:rPr lang="en-US" dirty="0"/>
              <a:t> </a:t>
            </a:r>
            <a:r>
              <a:rPr lang="en-US" dirty="0" err="1" smtClean="0"/>
              <a:t>berpedoman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 smtClean="0"/>
              <a:t>perizinan</a:t>
            </a:r>
            <a:r>
              <a:rPr lang="en-US" dirty="0" smtClean="0"/>
              <a:t> </a:t>
            </a:r>
            <a:r>
              <a:rPr lang="en-US" dirty="0" err="1" smtClean="0"/>
              <a:t>dikenai</a:t>
            </a:r>
            <a:r>
              <a:rPr lang="en-US" dirty="0" smtClean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334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fontAlgn="base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/>
              <a:t>teguran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teguran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/>
              <a:t>disampaikan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kali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alih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alih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79126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Pengaduan masyarakat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mengadukan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Daerah, Ombudsman,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DPRD.  </a:t>
            </a:r>
            <a:endParaRPr lang="id-ID" dirty="0"/>
          </a:p>
          <a:p>
            <a:pPr lvl="0" fontAlgn="base"/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:  </a:t>
            </a:r>
            <a:endParaRPr lang="id-ID" dirty="0"/>
          </a:p>
          <a:p>
            <a:pPr lvl="1" fontAlgn="base"/>
            <a:r>
              <a:rPr lang="en-US" dirty="0" err="1"/>
              <a:t>penyelenggara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/>
              <a:t>pelaksana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44842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Rekomendasi Ombudsman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base"/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Ombudsman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endParaRPr lang="id-ID" dirty="0" smtClean="0"/>
          </a:p>
          <a:p>
            <a:pPr lvl="0" fontAlgn="base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Ombudsman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pendalaman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ditunjuk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5808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Evaluasi kinerja pelayanan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33256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Daerah. </a:t>
            </a:r>
            <a:endParaRPr lang="id-ID" dirty="0"/>
          </a:p>
          <a:p>
            <a:pPr lvl="0" fontAlgn="base"/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disinsentif</a:t>
            </a:r>
            <a:r>
              <a:rPr lang="en-US" dirty="0"/>
              <a:t> 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non-</a:t>
            </a:r>
            <a:r>
              <a:rPr lang="en-US" dirty="0" err="1"/>
              <a:t>fiskal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87635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MARI BERDISKUSI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6811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Pelayanan Publik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terselenggaranya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Daerah. </a:t>
            </a:r>
            <a:endParaRPr lang="id-ID" dirty="0"/>
          </a:p>
          <a:p>
            <a:pPr lvl="0"/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 smtClean="0"/>
              <a:t>publik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7641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: </a:t>
            </a:r>
            <a:endParaRPr lang="id-ID" dirty="0"/>
          </a:p>
          <a:p>
            <a:pPr lvl="1" fontAlgn="base"/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;  </a:t>
            </a:r>
            <a:endParaRPr lang="id-ID" dirty="0"/>
          </a:p>
          <a:p>
            <a:pPr lvl="1" fontAlgn="base"/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keprofesionalan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 smtClean="0"/>
              <a:t>partisipatif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/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diskriminatif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keterbukaan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akuntabilitas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rentan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/>
              <a:t>kecepatan</a:t>
            </a:r>
            <a:r>
              <a:rPr lang="en-US" dirty="0"/>
              <a:t>, </a:t>
            </a:r>
            <a:r>
              <a:rPr lang="en-US" dirty="0" err="1"/>
              <a:t>kemudahan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keterjangkauan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29869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meliputi</a:t>
            </a:r>
            <a:r>
              <a:rPr lang="en-US" dirty="0"/>
              <a:t>: </a:t>
            </a:r>
            <a:endParaRPr lang="id-ID" dirty="0"/>
          </a:p>
          <a:p>
            <a:pPr lvl="1" fontAlgn="base"/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pengawasan</a:t>
            </a:r>
            <a:r>
              <a:rPr lang="en-US" dirty="0"/>
              <a:t> internal; </a:t>
            </a:r>
            <a:endParaRPr lang="id-ID" dirty="0"/>
          </a:p>
          <a:p>
            <a:pPr lvl="1" fontAlgn="base"/>
            <a:r>
              <a:rPr lang="en-US" dirty="0" err="1"/>
              <a:t>penyuluhan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konsultasi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22707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Maklumat Pelayanan Publik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mengumumkan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media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maklumat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Maklumat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smtClean="0"/>
              <a:t>paling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: </a:t>
            </a:r>
            <a:endParaRPr lang="id-ID" dirty="0"/>
          </a:p>
          <a:p>
            <a:pPr lvl="1" fontAlgn="base"/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disediakan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syarat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; </a:t>
            </a:r>
            <a:endParaRPr lang="id-ID" dirty="0"/>
          </a:p>
          <a:p>
            <a:pPr lvl="1" fontAlgn="base"/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1" fontAlgn="base"/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unit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penanggungjawab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4312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 err="1"/>
              <a:t>Maklumat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ditandatangani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dipublikasikan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endParaRPr lang="id-ID" dirty="0"/>
          </a:p>
          <a:p>
            <a:pPr lvl="0" fontAlgn="base"/>
            <a:r>
              <a:rPr lang="en-US" dirty="0" err="1"/>
              <a:t>Maklumat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12695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sanksi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mengumumkan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 smtClean="0"/>
              <a:t>dikenai</a:t>
            </a:r>
            <a:r>
              <a:rPr lang="en-US" dirty="0" smtClean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teguran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24449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teguran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kali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,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diwajibkan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program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pendalaman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ditunjuk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80254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Penyederhanaan Prosedur Pelayanan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/>
              <a:t>Daerah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penyederhanaan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Daerah. </a:t>
            </a:r>
            <a:endParaRPr lang="id-ID" dirty="0"/>
          </a:p>
          <a:p>
            <a:pPr lvl="0" fontAlgn="base"/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Perda</a:t>
            </a:r>
            <a:r>
              <a:rPr lang="en-US" dirty="0"/>
              <a:t>.  </a:t>
            </a:r>
            <a:endParaRPr lang="id-ID" dirty="0"/>
          </a:p>
          <a:p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90807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664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Pelayanan Pemerintahan Daerah</vt:lpstr>
      <vt:lpstr>Pelayanan Publik</vt:lpstr>
      <vt:lpstr>Asas Penyelenggaraan </vt:lpstr>
      <vt:lpstr>Manajemen Pelayanan Publik </vt:lpstr>
      <vt:lpstr>Maklumat Pelayanan Publik</vt:lpstr>
      <vt:lpstr>Lanjutan...</vt:lpstr>
      <vt:lpstr>sanksi</vt:lpstr>
      <vt:lpstr>Lanjutan...</vt:lpstr>
      <vt:lpstr>Penyederhanaan Prosedur Pelayanan</vt:lpstr>
      <vt:lpstr>Pelayanan Perizinan</vt:lpstr>
      <vt:lpstr>PowerPoint Presentation</vt:lpstr>
      <vt:lpstr>Pengaduan masyarakat</vt:lpstr>
      <vt:lpstr>Rekomendasi Ombudsman</vt:lpstr>
      <vt:lpstr>Evaluasi kinerja pelayanan</vt:lpstr>
      <vt:lpstr>Lanjutan..</vt:lpstr>
      <vt:lpstr>MARI BERDISKUSI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Pemerintahan Daerah</dc:title>
  <dc:creator>User</dc:creator>
  <cp:lastModifiedBy>User</cp:lastModifiedBy>
  <cp:revision>7</cp:revision>
  <dcterms:created xsi:type="dcterms:W3CDTF">2020-12-11T14:06:58Z</dcterms:created>
  <dcterms:modified xsi:type="dcterms:W3CDTF">2020-12-15T14:40:16Z</dcterms:modified>
</cp:coreProperties>
</file>