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6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092" autoAdjust="0"/>
    <p:restoredTop sz="94660"/>
  </p:normalViewPr>
  <p:slideViewPr>
    <p:cSldViewPr>
      <p:cViewPr>
        <p:scale>
          <a:sx n="50" d="100"/>
          <a:sy n="50" d="100"/>
        </p:scale>
        <p:origin x="-948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181DA9-EBC5-4683-8A0A-DEA2DAC4ACEF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B7144D4-5BC5-49EA-B6F6-BFA7FE96E9C8}">
      <dgm:prSet phldrT="[Text]" custT="1"/>
      <dgm:spPr/>
      <dgm:t>
        <a:bodyPr/>
        <a:lstStyle/>
        <a:p>
          <a:r>
            <a:rPr lang="en-US" sz="1600" dirty="0" smtClean="0"/>
            <a:t>AGENDA SETTING</a:t>
          </a:r>
          <a:endParaRPr lang="en-US" sz="1600" dirty="0"/>
        </a:p>
      </dgm:t>
    </dgm:pt>
    <dgm:pt modelId="{DA856ED1-87C6-463C-8030-B1BA1DABF675}" type="parTrans" cxnId="{77842DDD-9901-4B33-BE82-E18606F4304D}">
      <dgm:prSet/>
      <dgm:spPr/>
      <dgm:t>
        <a:bodyPr/>
        <a:lstStyle/>
        <a:p>
          <a:endParaRPr lang="en-US"/>
        </a:p>
      </dgm:t>
    </dgm:pt>
    <dgm:pt modelId="{91A973D8-449B-4BEC-8496-CD59E16EACCC}" type="sibTrans" cxnId="{77842DDD-9901-4B33-BE82-E18606F4304D}">
      <dgm:prSet/>
      <dgm:spPr/>
      <dgm:t>
        <a:bodyPr/>
        <a:lstStyle/>
        <a:p>
          <a:endParaRPr lang="en-US"/>
        </a:p>
      </dgm:t>
    </dgm:pt>
    <dgm:pt modelId="{20012EC6-3CB0-443C-AD12-970BE3B9333C}">
      <dgm:prSet phldrT="[Text]" custT="1"/>
      <dgm:spPr/>
      <dgm:t>
        <a:bodyPr/>
        <a:lstStyle/>
        <a:p>
          <a:r>
            <a:rPr lang="en-US" sz="1600" dirty="0" smtClean="0"/>
            <a:t>FORMULASI KEBIJAKAN</a:t>
          </a:r>
          <a:endParaRPr lang="en-US" sz="1600" dirty="0"/>
        </a:p>
      </dgm:t>
    </dgm:pt>
    <dgm:pt modelId="{A395EC62-D3A1-4D17-8382-59BB4CCC2EFB}" type="parTrans" cxnId="{88766FB7-807F-45C0-B42C-398FA2C63CAE}">
      <dgm:prSet/>
      <dgm:spPr/>
      <dgm:t>
        <a:bodyPr/>
        <a:lstStyle/>
        <a:p>
          <a:endParaRPr lang="en-US"/>
        </a:p>
      </dgm:t>
    </dgm:pt>
    <dgm:pt modelId="{D3E37121-E883-47E3-B5F3-A7875750D86F}" type="sibTrans" cxnId="{88766FB7-807F-45C0-B42C-398FA2C63CAE}">
      <dgm:prSet/>
      <dgm:spPr/>
      <dgm:t>
        <a:bodyPr/>
        <a:lstStyle/>
        <a:p>
          <a:endParaRPr lang="en-US"/>
        </a:p>
      </dgm:t>
    </dgm:pt>
    <dgm:pt modelId="{AE957C97-0C91-4160-BA33-CB49552050EA}">
      <dgm:prSet phldrT="[Text]" custT="1"/>
      <dgm:spPr/>
      <dgm:t>
        <a:bodyPr/>
        <a:lstStyle/>
        <a:p>
          <a:r>
            <a:rPr lang="en-US" sz="1600" dirty="0" smtClean="0"/>
            <a:t>ADOPSI KEBIJAKAN</a:t>
          </a:r>
          <a:endParaRPr lang="en-US" sz="1600" dirty="0"/>
        </a:p>
      </dgm:t>
    </dgm:pt>
    <dgm:pt modelId="{09AB4BAD-A41D-4311-B9F3-67F9D616647E}" type="parTrans" cxnId="{3E6BBE87-5DA7-4236-BFFB-3A223A97BE3F}">
      <dgm:prSet/>
      <dgm:spPr/>
      <dgm:t>
        <a:bodyPr/>
        <a:lstStyle/>
        <a:p>
          <a:endParaRPr lang="en-US"/>
        </a:p>
      </dgm:t>
    </dgm:pt>
    <dgm:pt modelId="{D86FAF74-6A85-4341-9FCA-33C328EE1437}" type="sibTrans" cxnId="{3E6BBE87-5DA7-4236-BFFB-3A223A97BE3F}">
      <dgm:prSet/>
      <dgm:spPr/>
      <dgm:t>
        <a:bodyPr/>
        <a:lstStyle/>
        <a:p>
          <a:endParaRPr lang="en-US"/>
        </a:p>
      </dgm:t>
    </dgm:pt>
    <dgm:pt modelId="{95490C36-92E6-4BFD-9173-47B7811932F3}">
      <dgm:prSet phldrT="[Text]" custT="1"/>
      <dgm:spPr/>
      <dgm:t>
        <a:bodyPr/>
        <a:lstStyle/>
        <a:p>
          <a:r>
            <a:rPr lang="en-US" sz="1400" dirty="0" smtClean="0"/>
            <a:t>IMPLEMENTASI KEBIJAKAN</a:t>
          </a:r>
          <a:endParaRPr lang="en-US" sz="1400" dirty="0"/>
        </a:p>
      </dgm:t>
    </dgm:pt>
    <dgm:pt modelId="{F9F8BBBC-CE24-4289-BB25-90FA16C4321A}" type="parTrans" cxnId="{F41164FD-F8CC-4304-8CB6-270A26B96F15}">
      <dgm:prSet/>
      <dgm:spPr/>
      <dgm:t>
        <a:bodyPr/>
        <a:lstStyle/>
        <a:p>
          <a:endParaRPr lang="en-US"/>
        </a:p>
      </dgm:t>
    </dgm:pt>
    <dgm:pt modelId="{C42C7ED3-C926-47AB-961A-A9C4A6A80A12}" type="sibTrans" cxnId="{F41164FD-F8CC-4304-8CB6-270A26B96F15}">
      <dgm:prSet/>
      <dgm:spPr/>
      <dgm:t>
        <a:bodyPr/>
        <a:lstStyle/>
        <a:p>
          <a:endParaRPr lang="en-US"/>
        </a:p>
      </dgm:t>
    </dgm:pt>
    <dgm:pt modelId="{20FE6CCB-3B4F-4B2C-AA16-BCF42D226147}">
      <dgm:prSet phldrT="[Text]" custT="1"/>
      <dgm:spPr/>
      <dgm:t>
        <a:bodyPr/>
        <a:lstStyle/>
        <a:p>
          <a:r>
            <a:rPr lang="en-US" sz="1600" dirty="0" smtClean="0"/>
            <a:t>PENILAIAN KEBIJAKAN</a:t>
          </a:r>
          <a:endParaRPr lang="en-US" sz="1600" dirty="0"/>
        </a:p>
      </dgm:t>
    </dgm:pt>
    <dgm:pt modelId="{0E221783-4759-41E6-ACC9-ADE484B39B02}" type="parTrans" cxnId="{14BC9601-1B12-4EDA-84B3-AEB79BF0DDDA}">
      <dgm:prSet/>
      <dgm:spPr/>
      <dgm:t>
        <a:bodyPr/>
        <a:lstStyle/>
        <a:p>
          <a:endParaRPr lang="en-US"/>
        </a:p>
      </dgm:t>
    </dgm:pt>
    <dgm:pt modelId="{C7891524-D664-4209-9675-795B501A722B}" type="sibTrans" cxnId="{14BC9601-1B12-4EDA-84B3-AEB79BF0DDDA}">
      <dgm:prSet/>
      <dgm:spPr/>
      <dgm:t>
        <a:bodyPr/>
        <a:lstStyle/>
        <a:p>
          <a:endParaRPr lang="en-US"/>
        </a:p>
      </dgm:t>
    </dgm:pt>
    <dgm:pt modelId="{AC6EF2CE-3C4D-4516-A118-2C21BF716786}" type="pres">
      <dgm:prSet presAssocID="{91181DA9-EBC5-4683-8A0A-DEA2DAC4ACE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34CC80D-A85B-41E1-BEE2-BE76D9EBAA95}" type="pres">
      <dgm:prSet presAssocID="{0B7144D4-5BC5-49EA-B6F6-BFA7FE96E9C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F85F6A-0163-4E19-88C8-EF7AF472EF57}" type="pres">
      <dgm:prSet presAssocID="{91A973D8-449B-4BEC-8496-CD59E16EACCC}" presName="sibTrans" presStyleLbl="sibTrans2D1" presStyleIdx="0" presStyleCnt="5"/>
      <dgm:spPr/>
      <dgm:t>
        <a:bodyPr/>
        <a:lstStyle/>
        <a:p>
          <a:endParaRPr lang="en-US"/>
        </a:p>
      </dgm:t>
    </dgm:pt>
    <dgm:pt modelId="{9492601C-9E66-4682-9B93-DE833BF62CA4}" type="pres">
      <dgm:prSet presAssocID="{91A973D8-449B-4BEC-8496-CD59E16EACCC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CC4D4CBF-9E4B-4E0C-9E53-0C5F3221D590}" type="pres">
      <dgm:prSet presAssocID="{20012EC6-3CB0-443C-AD12-970BE3B9333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3C1D78-40CA-443E-AE24-14B03192E29F}" type="pres">
      <dgm:prSet presAssocID="{D3E37121-E883-47E3-B5F3-A7875750D86F}" presName="sibTrans" presStyleLbl="sibTrans2D1" presStyleIdx="1" presStyleCnt="5"/>
      <dgm:spPr/>
      <dgm:t>
        <a:bodyPr/>
        <a:lstStyle/>
        <a:p>
          <a:endParaRPr lang="en-US"/>
        </a:p>
      </dgm:t>
    </dgm:pt>
    <dgm:pt modelId="{EEF5F5CA-880B-4F98-8F3E-6604CE29DCF4}" type="pres">
      <dgm:prSet presAssocID="{D3E37121-E883-47E3-B5F3-A7875750D86F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95A8F257-F150-4111-A3E2-72571D378292}" type="pres">
      <dgm:prSet presAssocID="{AE957C97-0C91-4160-BA33-CB49552050E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E87F7B-1DAA-42B8-919D-ADD3673763DB}" type="pres">
      <dgm:prSet presAssocID="{D86FAF74-6A85-4341-9FCA-33C328EE1437}" presName="sibTrans" presStyleLbl="sibTrans2D1" presStyleIdx="2" presStyleCnt="5"/>
      <dgm:spPr/>
      <dgm:t>
        <a:bodyPr/>
        <a:lstStyle/>
        <a:p>
          <a:endParaRPr lang="en-US"/>
        </a:p>
      </dgm:t>
    </dgm:pt>
    <dgm:pt modelId="{E550E3B9-F89A-438C-82EE-6C6ED0F5EEA2}" type="pres">
      <dgm:prSet presAssocID="{D86FAF74-6A85-4341-9FCA-33C328EE1437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61124AE3-7FAA-478D-BEA6-DEB191A0CFB3}" type="pres">
      <dgm:prSet presAssocID="{95490C36-92E6-4BFD-9173-47B7811932F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9F9979-D0D0-4639-99C4-FE3747E5EC01}" type="pres">
      <dgm:prSet presAssocID="{C42C7ED3-C926-47AB-961A-A9C4A6A80A12}" presName="sibTrans" presStyleLbl="sibTrans2D1" presStyleIdx="3" presStyleCnt="5"/>
      <dgm:spPr/>
      <dgm:t>
        <a:bodyPr/>
        <a:lstStyle/>
        <a:p>
          <a:endParaRPr lang="en-US"/>
        </a:p>
      </dgm:t>
    </dgm:pt>
    <dgm:pt modelId="{285BFA91-A076-4C16-A982-E7E528248CB2}" type="pres">
      <dgm:prSet presAssocID="{C42C7ED3-C926-47AB-961A-A9C4A6A80A12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285CF8CE-483E-4590-8A50-00B13C1B8439}" type="pres">
      <dgm:prSet presAssocID="{20FE6CCB-3B4F-4B2C-AA16-BCF42D22614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8FEF4A-2CD4-499D-AE3C-880EDC383A9C}" type="pres">
      <dgm:prSet presAssocID="{C7891524-D664-4209-9675-795B501A722B}" presName="sibTrans" presStyleLbl="sibTrans2D1" presStyleIdx="4" presStyleCnt="5"/>
      <dgm:spPr/>
      <dgm:t>
        <a:bodyPr/>
        <a:lstStyle/>
        <a:p>
          <a:endParaRPr lang="en-US"/>
        </a:p>
      </dgm:t>
    </dgm:pt>
    <dgm:pt modelId="{FA29ECAA-375F-4CC1-9F6E-D67EB3F6917C}" type="pres">
      <dgm:prSet presAssocID="{C7891524-D664-4209-9675-795B501A722B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02DADEDE-216D-4ECD-96D3-CB0EF04DFD51}" type="presOf" srcId="{20012EC6-3CB0-443C-AD12-970BE3B9333C}" destId="{CC4D4CBF-9E4B-4E0C-9E53-0C5F3221D590}" srcOrd="0" destOrd="0" presId="urn:microsoft.com/office/officeart/2005/8/layout/cycle2"/>
    <dgm:cxn modelId="{F41164FD-F8CC-4304-8CB6-270A26B96F15}" srcId="{91181DA9-EBC5-4683-8A0A-DEA2DAC4ACEF}" destId="{95490C36-92E6-4BFD-9173-47B7811932F3}" srcOrd="3" destOrd="0" parTransId="{F9F8BBBC-CE24-4289-BB25-90FA16C4321A}" sibTransId="{C42C7ED3-C926-47AB-961A-A9C4A6A80A12}"/>
    <dgm:cxn modelId="{A2E2512D-4827-44F3-91C3-67B088732363}" type="presOf" srcId="{D86FAF74-6A85-4341-9FCA-33C328EE1437}" destId="{E550E3B9-F89A-438C-82EE-6C6ED0F5EEA2}" srcOrd="1" destOrd="0" presId="urn:microsoft.com/office/officeart/2005/8/layout/cycle2"/>
    <dgm:cxn modelId="{50655367-CC38-4C6A-9FA6-ADE67001374D}" type="presOf" srcId="{D3E37121-E883-47E3-B5F3-A7875750D86F}" destId="{4F3C1D78-40CA-443E-AE24-14B03192E29F}" srcOrd="0" destOrd="0" presId="urn:microsoft.com/office/officeart/2005/8/layout/cycle2"/>
    <dgm:cxn modelId="{88766FB7-807F-45C0-B42C-398FA2C63CAE}" srcId="{91181DA9-EBC5-4683-8A0A-DEA2DAC4ACEF}" destId="{20012EC6-3CB0-443C-AD12-970BE3B9333C}" srcOrd="1" destOrd="0" parTransId="{A395EC62-D3A1-4D17-8382-59BB4CCC2EFB}" sibTransId="{D3E37121-E883-47E3-B5F3-A7875750D86F}"/>
    <dgm:cxn modelId="{2A73FB89-5123-4E8B-B0CD-492519DCC875}" type="presOf" srcId="{91A973D8-449B-4BEC-8496-CD59E16EACCC}" destId="{9492601C-9E66-4682-9B93-DE833BF62CA4}" srcOrd="1" destOrd="0" presId="urn:microsoft.com/office/officeart/2005/8/layout/cycle2"/>
    <dgm:cxn modelId="{31434317-9AC6-45D0-AF67-DEFE7A0CA68C}" type="presOf" srcId="{C7891524-D664-4209-9675-795B501A722B}" destId="{FA29ECAA-375F-4CC1-9F6E-D67EB3F6917C}" srcOrd="1" destOrd="0" presId="urn:microsoft.com/office/officeart/2005/8/layout/cycle2"/>
    <dgm:cxn modelId="{58E96D88-85F3-470F-A38F-C452379DB740}" type="presOf" srcId="{20FE6CCB-3B4F-4B2C-AA16-BCF42D226147}" destId="{285CF8CE-483E-4590-8A50-00B13C1B8439}" srcOrd="0" destOrd="0" presId="urn:microsoft.com/office/officeart/2005/8/layout/cycle2"/>
    <dgm:cxn modelId="{9F43B52A-3D28-4773-8C98-734BB9F032DA}" type="presOf" srcId="{D86FAF74-6A85-4341-9FCA-33C328EE1437}" destId="{22E87F7B-1DAA-42B8-919D-ADD3673763DB}" srcOrd="0" destOrd="0" presId="urn:microsoft.com/office/officeart/2005/8/layout/cycle2"/>
    <dgm:cxn modelId="{CD5C5EB1-EFA6-4C28-88C0-E94914FBE468}" type="presOf" srcId="{D3E37121-E883-47E3-B5F3-A7875750D86F}" destId="{EEF5F5CA-880B-4F98-8F3E-6604CE29DCF4}" srcOrd="1" destOrd="0" presId="urn:microsoft.com/office/officeart/2005/8/layout/cycle2"/>
    <dgm:cxn modelId="{7F12FDE1-A926-45ED-88B9-F4928DB2A416}" type="presOf" srcId="{0B7144D4-5BC5-49EA-B6F6-BFA7FE96E9C8}" destId="{934CC80D-A85B-41E1-BEE2-BE76D9EBAA95}" srcOrd="0" destOrd="0" presId="urn:microsoft.com/office/officeart/2005/8/layout/cycle2"/>
    <dgm:cxn modelId="{63ABF627-6E45-47B3-BDB2-A943B4CDA28B}" type="presOf" srcId="{95490C36-92E6-4BFD-9173-47B7811932F3}" destId="{61124AE3-7FAA-478D-BEA6-DEB191A0CFB3}" srcOrd="0" destOrd="0" presId="urn:microsoft.com/office/officeart/2005/8/layout/cycle2"/>
    <dgm:cxn modelId="{77842DDD-9901-4B33-BE82-E18606F4304D}" srcId="{91181DA9-EBC5-4683-8A0A-DEA2DAC4ACEF}" destId="{0B7144D4-5BC5-49EA-B6F6-BFA7FE96E9C8}" srcOrd="0" destOrd="0" parTransId="{DA856ED1-87C6-463C-8030-B1BA1DABF675}" sibTransId="{91A973D8-449B-4BEC-8496-CD59E16EACCC}"/>
    <dgm:cxn modelId="{2F542FA8-B3A6-411A-B670-1DED8A972101}" type="presOf" srcId="{C7891524-D664-4209-9675-795B501A722B}" destId="{CC8FEF4A-2CD4-499D-AE3C-880EDC383A9C}" srcOrd="0" destOrd="0" presId="urn:microsoft.com/office/officeart/2005/8/layout/cycle2"/>
    <dgm:cxn modelId="{3E6BBE87-5DA7-4236-BFFB-3A223A97BE3F}" srcId="{91181DA9-EBC5-4683-8A0A-DEA2DAC4ACEF}" destId="{AE957C97-0C91-4160-BA33-CB49552050EA}" srcOrd="2" destOrd="0" parTransId="{09AB4BAD-A41D-4311-B9F3-67F9D616647E}" sibTransId="{D86FAF74-6A85-4341-9FCA-33C328EE1437}"/>
    <dgm:cxn modelId="{F0B267F3-ED02-4092-8E9C-BCC6D9924029}" type="presOf" srcId="{C42C7ED3-C926-47AB-961A-A9C4A6A80A12}" destId="{2B9F9979-D0D0-4639-99C4-FE3747E5EC01}" srcOrd="0" destOrd="0" presId="urn:microsoft.com/office/officeart/2005/8/layout/cycle2"/>
    <dgm:cxn modelId="{EEBA4284-8412-4F78-88E3-490C091FA93D}" type="presOf" srcId="{AE957C97-0C91-4160-BA33-CB49552050EA}" destId="{95A8F257-F150-4111-A3E2-72571D378292}" srcOrd="0" destOrd="0" presId="urn:microsoft.com/office/officeart/2005/8/layout/cycle2"/>
    <dgm:cxn modelId="{A3A998F6-C2F7-4040-89EB-465C25973233}" type="presOf" srcId="{91A973D8-449B-4BEC-8496-CD59E16EACCC}" destId="{BDF85F6A-0163-4E19-88C8-EF7AF472EF57}" srcOrd="0" destOrd="0" presId="urn:microsoft.com/office/officeart/2005/8/layout/cycle2"/>
    <dgm:cxn modelId="{D08003C7-D1BC-425B-87C9-D7D34492E9AB}" type="presOf" srcId="{91181DA9-EBC5-4683-8A0A-DEA2DAC4ACEF}" destId="{AC6EF2CE-3C4D-4516-A118-2C21BF716786}" srcOrd="0" destOrd="0" presId="urn:microsoft.com/office/officeart/2005/8/layout/cycle2"/>
    <dgm:cxn modelId="{14BC9601-1B12-4EDA-84B3-AEB79BF0DDDA}" srcId="{91181DA9-EBC5-4683-8A0A-DEA2DAC4ACEF}" destId="{20FE6CCB-3B4F-4B2C-AA16-BCF42D226147}" srcOrd="4" destOrd="0" parTransId="{0E221783-4759-41E6-ACC9-ADE484B39B02}" sibTransId="{C7891524-D664-4209-9675-795B501A722B}"/>
    <dgm:cxn modelId="{24E2BE0F-AF59-4D0C-A332-26C4E43D604D}" type="presOf" srcId="{C42C7ED3-C926-47AB-961A-A9C4A6A80A12}" destId="{285BFA91-A076-4C16-A982-E7E528248CB2}" srcOrd="1" destOrd="0" presId="urn:microsoft.com/office/officeart/2005/8/layout/cycle2"/>
    <dgm:cxn modelId="{65805449-55C9-495A-9C84-D0339C341B28}" type="presParOf" srcId="{AC6EF2CE-3C4D-4516-A118-2C21BF716786}" destId="{934CC80D-A85B-41E1-BEE2-BE76D9EBAA95}" srcOrd="0" destOrd="0" presId="urn:microsoft.com/office/officeart/2005/8/layout/cycle2"/>
    <dgm:cxn modelId="{B724FC26-F49E-4235-B90C-D351CA6AC6D6}" type="presParOf" srcId="{AC6EF2CE-3C4D-4516-A118-2C21BF716786}" destId="{BDF85F6A-0163-4E19-88C8-EF7AF472EF57}" srcOrd="1" destOrd="0" presId="urn:microsoft.com/office/officeart/2005/8/layout/cycle2"/>
    <dgm:cxn modelId="{59CEB0BE-948C-484F-A0FC-585C2080FC80}" type="presParOf" srcId="{BDF85F6A-0163-4E19-88C8-EF7AF472EF57}" destId="{9492601C-9E66-4682-9B93-DE833BF62CA4}" srcOrd="0" destOrd="0" presId="urn:microsoft.com/office/officeart/2005/8/layout/cycle2"/>
    <dgm:cxn modelId="{E8E6D9B2-632D-4BD3-AA98-EC67F724DB1A}" type="presParOf" srcId="{AC6EF2CE-3C4D-4516-A118-2C21BF716786}" destId="{CC4D4CBF-9E4B-4E0C-9E53-0C5F3221D590}" srcOrd="2" destOrd="0" presId="urn:microsoft.com/office/officeart/2005/8/layout/cycle2"/>
    <dgm:cxn modelId="{14A733B4-5A88-4C93-8C1A-0EA69C06A93D}" type="presParOf" srcId="{AC6EF2CE-3C4D-4516-A118-2C21BF716786}" destId="{4F3C1D78-40CA-443E-AE24-14B03192E29F}" srcOrd="3" destOrd="0" presId="urn:microsoft.com/office/officeart/2005/8/layout/cycle2"/>
    <dgm:cxn modelId="{D3DEF6D4-D119-43B5-AD19-3249899E0255}" type="presParOf" srcId="{4F3C1D78-40CA-443E-AE24-14B03192E29F}" destId="{EEF5F5CA-880B-4F98-8F3E-6604CE29DCF4}" srcOrd="0" destOrd="0" presId="urn:microsoft.com/office/officeart/2005/8/layout/cycle2"/>
    <dgm:cxn modelId="{0E960CFF-ED62-4683-86F9-26C8E29F5E1C}" type="presParOf" srcId="{AC6EF2CE-3C4D-4516-A118-2C21BF716786}" destId="{95A8F257-F150-4111-A3E2-72571D378292}" srcOrd="4" destOrd="0" presId="urn:microsoft.com/office/officeart/2005/8/layout/cycle2"/>
    <dgm:cxn modelId="{3F699BDF-92FB-4FB0-975D-50172BBB3CA6}" type="presParOf" srcId="{AC6EF2CE-3C4D-4516-A118-2C21BF716786}" destId="{22E87F7B-1DAA-42B8-919D-ADD3673763DB}" srcOrd="5" destOrd="0" presId="urn:microsoft.com/office/officeart/2005/8/layout/cycle2"/>
    <dgm:cxn modelId="{19B3A669-2B3E-49FF-B724-6F71A32C48F2}" type="presParOf" srcId="{22E87F7B-1DAA-42B8-919D-ADD3673763DB}" destId="{E550E3B9-F89A-438C-82EE-6C6ED0F5EEA2}" srcOrd="0" destOrd="0" presId="urn:microsoft.com/office/officeart/2005/8/layout/cycle2"/>
    <dgm:cxn modelId="{0BE70D38-AF80-42C1-9549-BDE5C9125392}" type="presParOf" srcId="{AC6EF2CE-3C4D-4516-A118-2C21BF716786}" destId="{61124AE3-7FAA-478D-BEA6-DEB191A0CFB3}" srcOrd="6" destOrd="0" presId="urn:microsoft.com/office/officeart/2005/8/layout/cycle2"/>
    <dgm:cxn modelId="{5032F840-C1D8-4AF2-BD1C-1C4AF8985A49}" type="presParOf" srcId="{AC6EF2CE-3C4D-4516-A118-2C21BF716786}" destId="{2B9F9979-D0D0-4639-99C4-FE3747E5EC01}" srcOrd="7" destOrd="0" presId="urn:microsoft.com/office/officeart/2005/8/layout/cycle2"/>
    <dgm:cxn modelId="{0074F6EC-89CA-4151-8ABB-E6BF4F79000D}" type="presParOf" srcId="{2B9F9979-D0D0-4639-99C4-FE3747E5EC01}" destId="{285BFA91-A076-4C16-A982-E7E528248CB2}" srcOrd="0" destOrd="0" presId="urn:microsoft.com/office/officeart/2005/8/layout/cycle2"/>
    <dgm:cxn modelId="{C6E5E10C-5781-4EBA-A5BB-F2713AF5C3CF}" type="presParOf" srcId="{AC6EF2CE-3C4D-4516-A118-2C21BF716786}" destId="{285CF8CE-483E-4590-8A50-00B13C1B8439}" srcOrd="8" destOrd="0" presId="urn:microsoft.com/office/officeart/2005/8/layout/cycle2"/>
    <dgm:cxn modelId="{B5A7D4C9-289A-44E9-A1BB-7B12AD607F52}" type="presParOf" srcId="{AC6EF2CE-3C4D-4516-A118-2C21BF716786}" destId="{CC8FEF4A-2CD4-499D-AE3C-880EDC383A9C}" srcOrd="9" destOrd="0" presId="urn:microsoft.com/office/officeart/2005/8/layout/cycle2"/>
    <dgm:cxn modelId="{74DEFF18-0C22-4C24-BD61-72BD25F2FA83}" type="presParOf" srcId="{CC8FEF4A-2CD4-499D-AE3C-880EDC383A9C}" destId="{FA29ECAA-375F-4CC1-9F6E-D67EB3F6917C}" srcOrd="0" destOrd="0" presId="urn:microsoft.com/office/officeart/2005/8/layout/cycle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BB1B-9077-4FA0-AC49-859645458918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BB1B-9077-4FA0-AC49-859645458918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BB1B-9077-4FA0-AC49-859645458918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BB1B-9077-4FA0-AC49-859645458918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BB1B-9077-4FA0-AC49-859645458918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BB1B-9077-4FA0-AC49-859645458918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BB1B-9077-4FA0-AC49-859645458918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BB1B-9077-4FA0-AC49-859645458918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BB1B-9077-4FA0-AC49-859645458918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BB1B-9077-4FA0-AC49-859645458918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2BB1B-9077-4FA0-AC49-859645458918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22BB1B-9077-4FA0-AC49-859645458918}" type="datetimeFigureOut">
              <a:rPr lang="en-US" smtClean="0"/>
              <a:pPr/>
              <a:t>10/24/2019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CDAE70A-A0A4-40E9-9D63-64FBC96CB2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DIMENSI KEBIJAKAN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PERTEMUAN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Formulasi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memecahkan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berpartisipasi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formulasi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Adopsi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Persyaratan</a:t>
            </a:r>
            <a:r>
              <a:rPr lang="en-US" dirty="0" smtClean="0"/>
              <a:t> 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penuhi</a:t>
            </a:r>
            <a:endParaRPr lang="en-US" dirty="0" smtClean="0"/>
          </a:p>
          <a:p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 </a:t>
            </a:r>
            <a:r>
              <a:rPr lang="en-US" dirty="0" err="1" smtClean="0"/>
              <a:t>kebijakan</a:t>
            </a:r>
            <a:endParaRPr lang="en-US" dirty="0" smtClean="0"/>
          </a:p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kerjakan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keberhasilan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Adakah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pembatalan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smtClean="0"/>
              <a:t> TANGGAL 14/10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Dari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kemarin</a:t>
            </a:r>
            <a:r>
              <a:rPr lang="en-US" dirty="0" smtClean="0"/>
              <a:t>,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yang </a:t>
            </a:r>
            <a:r>
              <a:rPr lang="en-US" dirty="0" err="1" smtClean="0"/>
              <a:t>teman-teman</a:t>
            </a:r>
            <a:r>
              <a:rPr lang="en-US" dirty="0" smtClean="0"/>
              <a:t> </a:t>
            </a:r>
            <a:r>
              <a:rPr lang="en-US" dirty="0" err="1" smtClean="0"/>
              <a:t>angkat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publik?kategorikan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tipenya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Cari</a:t>
            </a:r>
            <a:r>
              <a:rPr lang="en-US" dirty="0" smtClean="0"/>
              <a:t> data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teman-teman</a:t>
            </a:r>
            <a:r>
              <a:rPr lang="en-US" dirty="0" smtClean="0"/>
              <a:t> </a:t>
            </a:r>
            <a:r>
              <a:rPr lang="en-US" dirty="0" err="1" smtClean="0"/>
              <a:t>angkat</a:t>
            </a:r>
            <a:r>
              <a:rPr lang="en-US" dirty="0" smtClean="0"/>
              <a:t>?</a:t>
            </a:r>
          </a:p>
          <a:p>
            <a:pPr marL="273050" indent="12700">
              <a:buNone/>
            </a:pPr>
            <a:r>
              <a:rPr lang="en-US" dirty="0" smtClean="0"/>
              <a:t>(3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terakhir</a:t>
            </a:r>
            <a:r>
              <a:rPr lang="en-US" dirty="0" smtClean="0"/>
              <a:t>)</a:t>
            </a:r>
          </a:p>
          <a:p>
            <a:pPr marL="273050" indent="12700">
              <a:buNone/>
            </a:pPr>
            <a:endParaRPr lang="en-US" dirty="0" smtClean="0"/>
          </a:p>
          <a:p>
            <a:pPr marL="273050" indent="12700">
              <a:buNone/>
            </a:pPr>
            <a:r>
              <a:rPr lang="en-US" dirty="0" smtClean="0"/>
              <a:t>TUGAS DI KETIK YA, DITULIS NAMA KELOMPOKNYA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BERSAMBUNG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ARAH PERKEMBANGAN ADMINISTRASI PUBLIK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  STATE MODEL</a:t>
            </a:r>
            <a:r>
              <a:rPr lang="en-US" dirty="0" smtClean="0">
                <a:sym typeface="Wingdings" pitchFamily="2" charset="2"/>
              </a:rPr>
              <a:t>FREE MARKET-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BOLD STATE MODEL</a:t>
            </a:r>
            <a:r>
              <a:rPr lang="en-US" dirty="0" smtClean="0">
                <a:sym typeface="Wingdings" pitchFamily="2" charset="2"/>
              </a:rPr>
              <a:t>PERAN PEMERINTAH KUAT-KARIER DAN SPESIALIS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PRE STATE MODEL</a:t>
            </a:r>
            <a:r>
              <a:rPr lang="en-US" dirty="0" smtClean="0">
                <a:sym typeface="Wingdings" pitchFamily="2" charset="2"/>
              </a:rPr>
              <a:t>POSISI BERADA DI TENGAH-TENGAH DIKARENAKAN KELEMAHAN DARI KEDUA MODEL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 STATE MODEL</a:t>
            </a:r>
            <a:r>
              <a:rPr lang="en-US" dirty="0" smtClean="0">
                <a:sym typeface="Wingdings" pitchFamily="2" charset="2"/>
              </a:rPr>
              <a:t>IDENTITAS NASIONAL MULAI REDUP (GLOBALISME, PROFESIONALISME,KEMAJUAN TEKNOLOGI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 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APA YANG DI MAKSUD DENGAN KEBIJAKAN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KEBIJAKAN</a:t>
            </a:r>
            <a:r>
              <a:rPr lang="en-US" dirty="0" smtClean="0">
                <a:sym typeface="Wingdings" pitchFamily="2" charset="2"/>
              </a:rPr>
              <a:t>SERANGKAIAN ALTERNATIF YANG SIAP DIPILIH BERDASARKAN PRINSIP-PRINSIP TERTENTU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ym typeface="Wingdings" pitchFamily="2" charset="2"/>
              </a:rPr>
              <a:t>KEBIJAKSANAANKEPUTUSAN YANG MEMPERBOLEHKAN SEBENARNYA DILARANG, SEBALIKNYA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ERROR DALAM AKP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miskin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yang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dibantu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yang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dibantu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Membantu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karena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ada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kepentingan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diluar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kepentingan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kaum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miskin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TAHAPAN KEBIJAKAN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524000"/>
          <a:ext cx="8305800" cy="490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ANALISIS KEBIJAKAN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>
                <a:sym typeface="Wingdings" pitchFamily="2" charset="2"/>
              </a:rPr>
              <a:t>IDENTIFIKASI MASALAH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ym typeface="Wingdings" pitchFamily="2" charset="2"/>
              </a:rPr>
              <a:t>APAKAH 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ISU MERUPAKAN MASALAH?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ym typeface="Wingdings" pitchFamily="2" charset="2"/>
              </a:rPr>
              <a:t>SIAPA SASARANNYA?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ym typeface="Wingdings" pitchFamily="2" charset="2"/>
              </a:rPr>
              <a:t>APA ALASANNYA, 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APA BUKTINYA?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ym typeface="Wingdings" pitchFamily="2" charset="2"/>
              </a:rPr>
              <a:t>APAKAH MASALAH ITU MENDESAK?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ym typeface="Wingdings" pitchFamily="2" charset="2"/>
              </a:rPr>
              <a:t>APAKAH TERJADI AKIBAT NEGATIFYANG SIGNIFIKAN?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endParaRPr lang="en-US" dirty="0" smtClean="0"/>
          </a:p>
          <a:p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masalah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tersebut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diatasi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tanpa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mempengaruhi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orang</a:t>
            </a:r>
            <a:r>
              <a:rPr lang="en-US" dirty="0" smtClean="0">
                <a:sym typeface="Wingdings" pitchFamily="2" charset="2"/>
              </a:rPr>
              <a:t> lain </a:t>
            </a:r>
          </a:p>
          <a:p>
            <a:r>
              <a:rPr lang="en-US" dirty="0" err="1" smtClean="0">
                <a:sym typeface="Wingdings" pitchFamily="2" charset="2"/>
              </a:rPr>
              <a:t>Masalah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belum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terpenuhi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kebutuhan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nilai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diinginkan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Sifat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masalah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endParaRPr lang="en-US" dirty="0" smtClean="0">
              <a:sym typeface="Wingdings" pitchFamily="2" charset="2"/>
            </a:endParaRPr>
          </a:p>
          <a:p>
            <a:pPr marL="880110" lvl="1" indent="-514350">
              <a:buFont typeface="+mj-lt"/>
              <a:buAutoNum type="arabicPeriod"/>
            </a:pPr>
            <a:r>
              <a:rPr lang="en-US" dirty="0" err="1" smtClean="0">
                <a:sym typeface="Wingdings" pitchFamily="2" charset="2"/>
              </a:rPr>
              <a:t>Saling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ketergantungan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pengangguran-kriminalitas-kemiskinan</a:t>
            </a:r>
            <a:endParaRPr lang="en-US" dirty="0" smtClean="0">
              <a:sym typeface="Wingdings" pitchFamily="2" charset="2"/>
            </a:endParaRPr>
          </a:p>
          <a:p>
            <a:pPr marL="880110" lvl="1" indent="-514350">
              <a:buFont typeface="+mj-lt"/>
              <a:buAutoNum type="arabicPeriod"/>
            </a:pPr>
            <a:r>
              <a:rPr lang="en-US" dirty="0" err="1" smtClean="0">
                <a:sym typeface="Wingdings" pitchFamily="2" charset="2"/>
              </a:rPr>
              <a:t>Subyektivitas</a:t>
            </a:r>
            <a:endParaRPr lang="en-US" dirty="0" smtClean="0">
              <a:sym typeface="Wingdings" pitchFamily="2" charset="2"/>
            </a:endParaRPr>
          </a:p>
          <a:p>
            <a:pPr marL="880110" lvl="1" indent="-514350">
              <a:buFont typeface="+mj-lt"/>
              <a:buAutoNum type="arabicPeriod"/>
            </a:pPr>
            <a:r>
              <a:rPr lang="en-US" dirty="0" err="1" smtClean="0">
                <a:sym typeface="Wingdings" pitchFamily="2" charset="2"/>
              </a:rPr>
              <a:t>Artificialityadanya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keinginan</a:t>
            </a:r>
            <a:r>
              <a:rPr lang="en-US" dirty="0" smtClean="0">
                <a:sym typeface="Wingdings" pitchFamily="2" charset="2"/>
              </a:rPr>
              <a:t>  </a:t>
            </a:r>
            <a:r>
              <a:rPr lang="en-US" dirty="0" err="1" smtClean="0">
                <a:sym typeface="Wingdings" pitchFamily="2" charset="2"/>
              </a:rPr>
              <a:t>utk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mengubah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situasi</a:t>
            </a:r>
            <a:endParaRPr lang="en-US" dirty="0" smtClean="0">
              <a:sym typeface="Wingdings" pitchFamily="2" charset="2"/>
            </a:endParaRPr>
          </a:p>
          <a:p>
            <a:pPr marL="880110" lvl="1" indent="-514350">
              <a:buFont typeface="+mj-lt"/>
              <a:buAutoNum type="arabicPeriod"/>
            </a:pPr>
            <a:r>
              <a:rPr lang="en-US" dirty="0" err="1" smtClean="0">
                <a:sym typeface="Wingdings" pitchFamily="2" charset="2"/>
              </a:rPr>
              <a:t>Dinamika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masalah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kebijakan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masalah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yg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sama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belum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tentu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diselesaikan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kebijakan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sama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dirty="0" smtClean="0"/>
              <a:t>Tipe-tipe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1524000"/>
          <a:ext cx="7696200" cy="4788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050"/>
                <a:gridCol w="1924050"/>
                <a:gridCol w="1924050"/>
                <a:gridCol w="1924050"/>
              </a:tblGrid>
              <a:tr h="509084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ELEMEN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STRUKTUR</a:t>
                      </a:r>
                      <a:r>
                        <a:rPr lang="en-US" baseline="0" dirty="0" smtClean="0"/>
                        <a:t> MASALAH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25527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TERSTRUKTUR BAIK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AGAK TERSTRUKTUR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TIDAK TERSTRUKTUR</a:t>
                      </a:r>
                      <a:endParaRPr lang="en-US" dirty="0"/>
                    </a:p>
                  </a:txBody>
                  <a:tcPr/>
                </a:tc>
              </a:tr>
              <a:tr h="72558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Pembuat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Kebijakan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Satu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beberapa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Satu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beberapa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Banyak</a:t>
                      </a:r>
                      <a:endParaRPr lang="en-US" dirty="0"/>
                    </a:p>
                  </a:txBody>
                  <a:tcPr/>
                </a:tc>
              </a:tr>
              <a:tr h="509084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Alternatif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Terbatas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terbatas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terbatas</a:t>
                      </a:r>
                      <a:endParaRPr lang="en-US" dirty="0"/>
                    </a:p>
                  </a:txBody>
                  <a:tcPr/>
                </a:tc>
              </a:tr>
              <a:tr h="509084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Kegunaan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konsensus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konsensus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Konflik</a:t>
                      </a:r>
                      <a:endParaRPr lang="en-US" dirty="0"/>
                    </a:p>
                  </a:txBody>
                  <a:tcPr/>
                </a:tc>
              </a:tr>
              <a:tr h="509084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Probabilitas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dihitung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Sulit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dihitung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Sangat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sulit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dihitung</a:t>
                      </a:r>
                      <a:endParaRPr lang="en-US" dirty="0"/>
                    </a:p>
                  </a:txBody>
                  <a:tcPr/>
                </a:tc>
              </a:tr>
              <a:tr h="509084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Contoh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Penghentian</a:t>
                      </a:r>
                      <a:r>
                        <a:rPr lang="en-US" baseline="0" dirty="0" smtClean="0"/>
                        <a:t> PNS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Pembebeasan</a:t>
                      </a:r>
                      <a:r>
                        <a:rPr lang="en-US" dirty="0" smtClean="0"/>
                        <a:t> Tanah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Kemiskinan</a:t>
                      </a:r>
                      <a:r>
                        <a:rPr lang="en-US" dirty="0" smtClean="0"/>
                        <a:t>,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Buktinya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informasidalam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penting</a:t>
            </a:r>
            <a:endParaRPr lang="en-US" dirty="0" smtClean="0"/>
          </a:p>
          <a:p>
            <a:r>
              <a:rPr lang="en-US" dirty="0" smtClean="0"/>
              <a:t>Data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i="1" dirty="0" smtClean="0"/>
              <a:t>time series</a:t>
            </a:r>
            <a:r>
              <a:rPr lang="en-US" dirty="0" smtClean="0"/>
              <a:t> (</a:t>
            </a:r>
            <a:r>
              <a:rPr lang="en-US" dirty="0" err="1" smtClean="0"/>
              <a:t>kurun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i="1" dirty="0" smtClean="0"/>
              <a:t>cross sectional</a:t>
            </a:r>
            <a:r>
              <a:rPr lang="en-US" dirty="0" smtClean="0"/>
              <a:t> (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)</a:t>
            </a:r>
          </a:p>
          <a:p>
            <a:r>
              <a:rPr lang="en-US" dirty="0" smtClean="0"/>
              <a:t>Data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data primer (</a:t>
            </a:r>
            <a:r>
              <a:rPr lang="en-US" dirty="0" err="1" smtClean="0"/>
              <a:t>survey,wawancara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data </a:t>
            </a:r>
            <a:r>
              <a:rPr lang="en-US" dirty="0" err="1" smtClean="0"/>
              <a:t>sekunder</a:t>
            </a:r>
            <a:r>
              <a:rPr lang="en-US" dirty="0" smtClean="0"/>
              <a:t> (data </a:t>
            </a:r>
            <a:r>
              <a:rPr lang="en-US" dirty="0" err="1" smtClean="0"/>
              <a:t>statistik</a:t>
            </a:r>
            <a:r>
              <a:rPr lang="en-US" dirty="0" smtClean="0"/>
              <a:t>, </a:t>
            </a:r>
            <a:r>
              <a:rPr lang="en-US" dirty="0" err="1" smtClean="0"/>
              <a:t>jurnal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445</TotalTime>
  <Words>454</Words>
  <Application>Microsoft Office PowerPoint</Application>
  <PresentationFormat>On-screen Show (4:3)</PresentationFormat>
  <Paragraphs>95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DIMENSI KEBIJAKAN 1</vt:lpstr>
      <vt:lpstr>ARAH PERKEMBANGAN ADMINISTRASI PUBLIK</vt:lpstr>
      <vt:lpstr>DIMENSI KEBIJAKAN</vt:lpstr>
      <vt:lpstr>3 ERROR DALAM AKP</vt:lpstr>
      <vt:lpstr>TAHAPAN KEBIJAKAN</vt:lpstr>
      <vt:lpstr>ANALISIS KEBIJAKAN</vt:lpstr>
      <vt:lpstr>Apakah Isu merupakan masalah?</vt:lpstr>
      <vt:lpstr>Tipe-tipe Masalah Publik</vt:lpstr>
      <vt:lpstr>Apa Buktinya?</vt:lpstr>
      <vt:lpstr>Formulasi Kebijakan</vt:lpstr>
      <vt:lpstr>Adopsi Kebijakan</vt:lpstr>
      <vt:lpstr>Implementasi Kebijakan</vt:lpstr>
      <vt:lpstr>Evaluasi Kebijakan</vt:lpstr>
      <vt:lpstr>Tugas Kelompok TANGGAL 14/10 </vt:lpstr>
      <vt:lpstr>BERSAMBUNG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3</dc:title>
  <dc:creator>Heri</dc:creator>
  <cp:lastModifiedBy>Heri</cp:lastModifiedBy>
  <cp:revision>8</cp:revision>
  <dcterms:created xsi:type="dcterms:W3CDTF">2019-10-10T06:06:50Z</dcterms:created>
  <dcterms:modified xsi:type="dcterms:W3CDTF">2019-10-24T09:26:35Z</dcterms:modified>
</cp:coreProperties>
</file>