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3"/>
  </p:notesMasterIdLst>
  <p:handoutMasterIdLst>
    <p:handoutMasterId r:id="rId114"/>
  </p:handoutMasterIdLst>
  <p:sldIdLst>
    <p:sldId id="256" r:id="rId2"/>
    <p:sldId id="257" r:id="rId3"/>
    <p:sldId id="258" r:id="rId4"/>
    <p:sldId id="259" r:id="rId5"/>
    <p:sldId id="260" r:id="rId6"/>
    <p:sldId id="297" r:id="rId7"/>
    <p:sldId id="298" r:id="rId8"/>
    <p:sldId id="299" r:id="rId9"/>
    <p:sldId id="300" r:id="rId10"/>
    <p:sldId id="261" r:id="rId11"/>
    <p:sldId id="293" r:id="rId12"/>
    <p:sldId id="295" r:id="rId13"/>
    <p:sldId id="265" r:id="rId14"/>
    <p:sldId id="266" r:id="rId15"/>
    <p:sldId id="267" r:id="rId16"/>
    <p:sldId id="269" r:id="rId17"/>
    <p:sldId id="270" r:id="rId18"/>
    <p:sldId id="272" r:id="rId19"/>
    <p:sldId id="273" r:id="rId20"/>
    <p:sldId id="274" r:id="rId21"/>
    <p:sldId id="275" r:id="rId22"/>
    <p:sldId id="302" r:id="rId23"/>
    <p:sldId id="303" r:id="rId24"/>
    <p:sldId id="304" r:id="rId25"/>
    <p:sldId id="305" r:id="rId26"/>
    <p:sldId id="306" r:id="rId27"/>
    <p:sldId id="307" r:id="rId28"/>
    <p:sldId id="308" r:id="rId29"/>
    <p:sldId id="309" r:id="rId30"/>
    <p:sldId id="310" r:id="rId31"/>
    <p:sldId id="311" r:id="rId32"/>
    <p:sldId id="312" r:id="rId33"/>
    <p:sldId id="313" r:id="rId34"/>
    <p:sldId id="314" r:id="rId35"/>
    <p:sldId id="315" r:id="rId36"/>
    <p:sldId id="316" r:id="rId37"/>
    <p:sldId id="318" r:id="rId38"/>
    <p:sldId id="319" r:id="rId39"/>
    <p:sldId id="320" r:id="rId40"/>
    <p:sldId id="321" r:id="rId41"/>
    <p:sldId id="322" r:id="rId42"/>
    <p:sldId id="323" r:id="rId43"/>
    <p:sldId id="327" r:id="rId44"/>
    <p:sldId id="324" r:id="rId45"/>
    <p:sldId id="325" r:id="rId46"/>
    <p:sldId id="287" r:id="rId47"/>
    <p:sldId id="288" r:id="rId48"/>
    <p:sldId id="289" r:id="rId49"/>
    <p:sldId id="290" r:id="rId50"/>
    <p:sldId id="291" r:id="rId51"/>
    <p:sldId id="292" r:id="rId52"/>
    <p:sldId id="330" r:id="rId53"/>
    <p:sldId id="331" r:id="rId54"/>
    <p:sldId id="332" r:id="rId55"/>
    <p:sldId id="333" r:id="rId56"/>
    <p:sldId id="334" r:id="rId57"/>
    <p:sldId id="335" r:id="rId58"/>
    <p:sldId id="336" r:id="rId59"/>
    <p:sldId id="337" r:id="rId60"/>
    <p:sldId id="338" r:id="rId61"/>
    <p:sldId id="339" r:id="rId62"/>
    <p:sldId id="340" r:id="rId63"/>
    <p:sldId id="341" r:id="rId64"/>
    <p:sldId id="342" r:id="rId65"/>
    <p:sldId id="343" r:id="rId66"/>
    <p:sldId id="345" r:id="rId67"/>
    <p:sldId id="344" r:id="rId68"/>
    <p:sldId id="346" r:id="rId69"/>
    <p:sldId id="347" r:id="rId70"/>
    <p:sldId id="348" r:id="rId71"/>
    <p:sldId id="349" r:id="rId72"/>
    <p:sldId id="350" r:id="rId73"/>
    <p:sldId id="351" r:id="rId74"/>
    <p:sldId id="352" r:id="rId75"/>
    <p:sldId id="353" r:id="rId76"/>
    <p:sldId id="354" r:id="rId77"/>
    <p:sldId id="358" r:id="rId78"/>
    <p:sldId id="359" r:id="rId79"/>
    <p:sldId id="355" r:id="rId80"/>
    <p:sldId id="356" r:id="rId81"/>
    <p:sldId id="357" r:id="rId82"/>
    <p:sldId id="360" r:id="rId83"/>
    <p:sldId id="361" r:id="rId84"/>
    <p:sldId id="362" r:id="rId85"/>
    <p:sldId id="363" r:id="rId86"/>
    <p:sldId id="364" r:id="rId87"/>
    <p:sldId id="365" r:id="rId88"/>
    <p:sldId id="366" r:id="rId89"/>
    <p:sldId id="367" r:id="rId90"/>
    <p:sldId id="368" r:id="rId91"/>
    <p:sldId id="369" r:id="rId92"/>
    <p:sldId id="370" r:id="rId93"/>
    <p:sldId id="371" r:id="rId94"/>
    <p:sldId id="372" r:id="rId95"/>
    <p:sldId id="373" r:id="rId96"/>
    <p:sldId id="374" r:id="rId97"/>
    <p:sldId id="375" r:id="rId98"/>
    <p:sldId id="376" r:id="rId99"/>
    <p:sldId id="377" r:id="rId100"/>
    <p:sldId id="378" r:id="rId101"/>
    <p:sldId id="379" r:id="rId102"/>
    <p:sldId id="380" r:id="rId103"/>
    <p:sldId id="381" r:id="rId104"/>
    <p:sldId id="382" r:id="rId105"/>
    <p:sldId id="383" r:id="rId106"/>
    <p:sldId id="384" r:id="rId107"/>
    <p:sldId id="386" r:id="rId108"/>
    <p:sldId id="387" r:id="rId109"/>
    <p:sldId id="388" r:id="rId110"/>
    <p:sldId id="389" r:id="rId111"/>
    <p:sldId id="385" r:id="rId112"/>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542"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49" d="100"/>
          <a:sy n="49" d="100"/>
        </p:scale>
        <p:origin x="-2958" y="-108"/>
      </p:cViewPr>
      <p:guideLst>
        <p:guide orient="horz" pos="2934"/>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heme" Target="theme/theme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notesMaster" Target="notesMasters/notesMaster1.xml"/><Relationship Id="rId118"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1440" tIns="45720" rIns="91440" bIns="45720" rtlCol="0"/>
          <a:lstStyle>
            <a:lvl1pPr algn="r">
              <a:defRPr sz="1200"/>
            </a:lvl1pPr>
          </a:lstStyle>
          <a:p>
            <a:fld id="{7E7C5ED8-6238-4EB2-A151-3F5ABA227057}" type="datetimeFigureOut">
              <a:rPr lang="en-US" smtClean="0"/>
              <a:t>9/4/2018</a:t>
            </a:fld>
            <a:endParaRPr lang="en-US"/>
          </a:p>
        </p:txBody>
      </p:sp>
      <p:sp>
        <p:nvSpPr>
          <p:cNvPr id="4" name="Footer Placeholder 3"/>
          <p:cNvSpPr>
            <a:spLocks noGrp="1"/>
          </p:cNvSpPr>
          <p:nvPr>
            <p:ph type="ftr" sz="quarter" idx="2"/>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865481058"/>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693"/>
          </a:xfrm>
          <a:prstGeom prst="rect">
            <a:avLst/>
          </a:prstGeom>
        </p:spPr>
        <p:txBody>
          <a:bodyPr vert="horz" lIns="91440" tIns="45720" rIns="91440" bIns="45720" rtlCol="0"/>
          <a:lstStyle>
            <a:lvl1pPr algn="r">
              <a:defRPr sz="1200"/>
            </a:lvl1pPr>
          </a:lstStyle>
          <a:p>
            <a:fld id="{2B15758E-46CF-4985-837C-BD76F282A782}" type="datetimeFigureOut">
              <a:rPr lang="en-US" smtClean="0"/>
              <a:pPr/>
              <a:t>9/4/2018</a:t>
            </a:fld>
            <a:endParaRPr lang="en-US"/>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24085"/>
            <a:ext cx="5486400" cy="41912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6553"/>
            <a:ext cx="2971800" cy="465693"/>
          </a:xfrm>
          <a:prstGeom prst="rect">
            <a:avLst/>
          </a:prstGeom>
        </p:spPr>
        <p:txBody>
          <a:bodyPr vert="horz" lIns="91440" tIns="45720" rIns="91440" bIns="45720" rtlCol="0" anchor="b"/>
          <a:lstStyle>
            <a:lvl1pPr algn="r">
              <a:defRPr sz="1200"/>
            </a:lvl1pPr>
          </a:lstStyle>
          <a:p>
            <a:fld id="{D014AD11-F94E-4D8B-A79D-0813DCD54C20}" type="slidenum">
              <a:rPr lang="en-US" smtClean="0"/>
              <a:pPr/>
              <a:t>‹#›</a:t>
            </a:fld>
            <a:endParaRPr lang="en-US"/>
          </a:p>
        </p:txBody>
      </p:sp>
    </p:spTree>
    <p:extLst>
      <p:ext uri="{BB962C8B-B14F-4D97-AF65-F5344CB8AC3E}">
        <p14:creationId xmlns:p14="http://schemas.microsoft.com/office/powerpoint/2010/main" val="1441296057"/>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14AD11-F94E-4D8B-A79D-0813DCD54C20}" type="slidenum">
              <a:rPr lang="en-US" smtClean="0"/>
              <a:pPr/>
              <a:t>1</a:t>
            </a:fld>
            <a:endParaRPr lang="en-US"/>
          </a:p>
        </p:txBody>
      </p:sp>
      <p:sp>
        <p:nvSpPr>
          <p:cNvPr id="5" name="Date Placeholder 4"/>
          <p:cNvSpPr>
            <a:spLocks noGrp="1"/>
          </p:cNvSpPr>
          <p:nvPr>
            <p:ph type="dt" idx="11"/>
          </p:nvPr>
        </p:nvSpPr>
        <p:spPr/>
        <p:txBody>
          <a:bodyPr/>
          <a:lstStyle/>
          <a:p>
            <a:fld id="{FAABB6D6-2793-4215-96D2-A79732AE9E40}" type="datetime1">
              <a:rPr lang="en-US" smtClean="0"/>
              <a:t>9/4/2018</a:t>
            </a:fld>
            <a:endParaRPr lang="en-US"/>
          </a:p>
        </p:txBody>
      </p:sp>
    </p:spTree>
    <p:extLst>
      <p:ext uri="{BB962C8B-B14F-4D97-AF65-F5344CB8AC3E}">
        <p14:creationId xmlns:p14="http://schemas.microsoft.com/office/powerpoint/2010/main" val="622327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14AD11-F94E-4D8B-A79D-0813DCD54C20}" type="slidenum">
              <a:rPr lang="en-US" smtClean="0"/>
              <a:pPr/>
              <a:t>25</a:t>
            </a:fld>
            <a:endParaRPr lang="en-US"/>
          </a:p>
        </p:txBody>
      </p:sp>
      <p:sp>
        <p:nvSpPr>
          <p:cNvPr id="5" name="Date Placeholder 4"/>
          <p:cNvSpPr>
            <a:spLocks noGrp="1"/>
          </p:cNvSpPr>
          <p:nvPr>
            <p:ph type="dt" idx="11"/>
          </p:nvPr>
        </p:nvSpPr>
        <p:spPr/>
        <p:txBody>
          <a:bodyPr/>
          <a:lstStyle/>
          <a:p>
            <a:fld id="{7FBF652F-46F8-42DA-AAFB-AE6633FEE053}" type="datetime1">
              <a:rPr lang="en-US" smtClean="0"/>
              <a:t>9/4/2018</a:t>
            </a:fld>
            <a:endParaRPr lang="en-US"/>
          </a:p>
        </p:txBody>
      </p:sp>
    </p:spTree>
    <p:extLst>
      <p:ext uri="{BB962C8B-B14F-4D97-AF65-F5344CB8AC3E}">
        <p14:creationId xmlns:p14="http://schemas.microsoft.com/office/powerpoint/2010/main" val="827550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014AD11-F94E-4D8B-A79D-0813DCD54C20}" type="slidenum">
              <a:rPr lang="en-US" smtClean="0"/>
              <a:pPr/>
              <a:t>59</a:t>
            </a:fld>
            <a:endParaRPr lang="en-US"/>
          </a:p>
        </p:txBody>
      </p:sp>
      <p:sp>
        <p:nvSpPr>
          <p:cNvPr id="5" name="Date Placeholder 4"/>
          <p:cNvSpPr>
            <a:spLocks noGrp="1"/>
          </p:cNvSpPr>
          <p:nvPr>
            <p:ph type="dt" idx="11"/>
          </p:nvPr>
        </p:nvSpPr>
        <p:spPr/>
        <p:txBody>
          <a:bodyPr/>
          <a:lstStyle/>
          <a:p>
            <a:fld id="{3E626595-0C75-4BD5-9D1D-EC914F4958DD}" type="datetime1">
              <a:rPr lang="en-US" smtClean="0"/>
              <a:t>9/4/2018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014AD11-F94E-4D8B-A79D-0813DCD54C20}" type="slidenum">
              <a:rPr lang="en-US" smtClean="0"/>
              <a:pPr/>
              <a:t>75</a:t>
            </a:fld>
            <a:endParaRPr lang="en-US"/>
          </a:p>
        </p:txBody>
      </p:sp>
      <p:sp>
        <p:nvSpPr>
          <p:cNvPr id="5" name="Date Placeholder 4"/>
          <p:cNvSpPr>
            <a:spLocks noGrp="1"/>
          </p:cNvSpPr>
          <p:nvPr>
            <p:ph type="dt" idx="11"/>
          </p:nvPr>
        </p:nvSpPr>
        <p:spPr/>
        <p:txBody>
          <a:bodyPr/>
          <a:lstStyle/>
          <a:p>
            <a:fld id="{79724B3F-83C4-47BE-87E2-8A7A33F89A1E}" type="datetime1">
              <a:rPr lang="en-US" smtClean="0"/>
              <a:t>9/4/2018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014AD11-F94E-4D8B-A79D-0813DCD54C20}" type="slidenum">
              <a:rPr lang="en-US" smtClean="0"/>
              <a:pPr/>
              <a:t>100</a:t>
            </a:fld>
            <a:endParaRPr lang="en-US"/>
          </a:p>
        </p:txBody>
      </p:sp>
      <p:sp>
        <p:nvSpPr>
          <p:cNvPr id="5" name="Date Placeholder 4"/>
          <p:cNvSpPr>
            <a:spLocks noGrp="1"/>
          </p:cNvSpPr>
          <p:nvPr>
            <p:ph type="dt" idx="11"/>
          </p:nvPr>
        </p:nvSpPr>
        <p:spPr/>
        <p:txBody>
          <a:bodyPr/>
          <a:lstStyle/>
          <a:p>
            <a:fld id="{1338F5FD-9239-4B31-BFDD-0CAAF96195ED}" type="datetime1">
              <a:rPr lang="en-US" smtClean="0"/>
              <a:t>9/4/2018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ADF945-F052-4DEC-BF61-10831F8AA155}" type="datetime1">
              <a:rPr lang="en-US" smtClean="0"/>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76365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D01BB8-44CC-4845-8405-A299FEF6F297}" type="datetime1">
              <a:rPr lang="en-US" smtClean="0"/>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465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E3D13F-0BA0-4F81-9CD0-0410CF54C826}" type="datetime1">
              <a:rPr lang="en-US" smtClean="0"/>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73054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052FF1-C71E-4A89-A054-76EE7A814D60}" type="datetime1">
              <a:rPr lang="en-US" smtClean="0"/>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93054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025234-61AE-4A38-9BE6-851773DBA179}" type="datetime1">
              <a:rPr lang="en-US" smtClean="0"/>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74920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B224993-4B03-432D-860E-98DB6D491C8A}" type="datetime1">
              <a:rPr lang="en-US" smtClean="0"/>
              <a:t>9/4/2018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66796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DB61AA-63C1-4853-8777-B6BCC4062365}" type="datetime1">
              <a:rPr lang="en-US" smtClean="0"/>
              <a:t>9/4/2018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02068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6D8137-0E4E-4351-A8BF-09E71D326C04}" type="datetime1">
              <a:rPr lang="en-US" smtClean="0"/>
              <a:t>9/4/2018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78890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827477-F5DE-49F4-83DF-3A7FB524CC94}" type="datetime1">
              <a:rPr lang="en-US" smtClean="0"/>
              <a:t>9/4/2018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60125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90993E-0C05-4B4C-BCD0-3527F2A2D54E}" type="datetime1">
              <a:rPr lang="en-US" smtClean="0"/>
              <a:t>9/4/2018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60177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D90BE5-097D-48EC-972E-CDE320D107AD}" type="datetime1">
              <a:rPr lang="en-US" smtClean="0"/>
              <a:t>9/4/2018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83754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C21F06-1BBA-4EE5-B2BE-E208A5B8C5DB}" type="datetime1">
              <a:rPr lang="en-US" smtClean="0"/>
              <a:t>9/4/2018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8101693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610600" cy="6248399"/>
          </a:xfrm>
        </p:spPr>
        <p:txBody>
          <a:bodyPr>
            <a:normAutofit fontScale="90000"/>
          </a:bodyPr>
          <a:lstStyle/>
          <a:p>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err="1" smtClean="0"/>
              <a:t>Perencanaan</a:t>
            </a:r>
            <a:r>
              <a:rPr lang="en-US" sz="3600" dirty="0" smtClean="0"/>
              <a:t> Pembangunan </a:t>
            </a:r>
            <a:r>
              <a:rPr lang="en-US" sz="3600" dirty="0" err="1" smtClean="0"/>
              <a:t>Desa</a:t>
            </a:r>
            <a:r>
              <a:rPr lang="en-US" sz="3600" dirty="0" smtClean="0"/>
              <a:t> I</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100" dirty="0" err="1" smtClean="0"/>
              <a:t>oleh</a:t>
            </a:r>
            <a:r>
              <a:rPr lang="en-US" sz="3100" dirty="0" smtClean="0"/>
              <a:t/>
            </a:r>
            <a:br>
              <a:rPr lang="en-US" sz="3100" dirty="0" smtClean="0"/>
            </a:br>
            <a:r>
              <a:rPr lang="en-US" sz="3100" dirty="0" err="1" smtClean="0"/>
              <a:t>Dra</a:t>
            </a:r>
            <a:r>
              <a:rPr lang="en-US" sz="3100" dirty="0" smtClean="0"/>
              <a:t>. Sri </a:t>
            </a:r>
            <a:r>
              <a:rPr lang="en-US" sz="3100" dirty="0" err="1" smtClean="0"/>
              <a:t>Suminar</a:t>
            </a:r>
            <a:r>
              <a:rPr lang="en-US" sz="3100" dirty="0" smtClean="0"/>
              <a:t>, MP</a:t>
            </a:r>
            <a:br>
              <a:rPr lang="en-US" sz="3100" dirty="0" smtClean="0"/>
            </a:br>
            <a:r>
              <a:rPr lang="en-US" sz="3600" dirty="0" smtClean="0"/>
              <a:t/>
            </a:r>
            <a:br>
              <a:rPr lang="en-US" sz="3600" dirty="0" smtClean="0"/>
            </a:br>
            <a:r>
              <a:rPr lang="en-US" sz="3600" dirty="0" smtClean="0"/>
              <a:t/>
            </a:r>
            <a:br>
              <a:rPr lang="en-US" sz="3600" dirty="0" smtClean="0"/>
            </a:br>
            <a:r>
              <a:rPr lang="en-US" sz="3100" dirty="0" smtClean="0"/>
              <a:t>Program </a:t>
            </a:r>
            <a:r>
              <a:rPr lang="en-US" sz="3100" dirty="0" err="1" smtClean="0"/>
              <a:t>Studi</a:t>
            </a:r>
            <a:r>
              <a:rPr lang="en-US" sz="3100" dirty="0" smtClean="0"/>
              <a:t> PMD D 3</a:t>
            </a:r>
            <a:br>
              <a:rPr lang="en-US" sz="3100" dirty="0" smtClean="0"/>
            </a:br>
            <a:r>
              <a:rPr lang="en-US" sz="3100" dirty="0" err="1" smtClean="0"/>
              <a:t>Sekolah</a:t>
            </a:r>
            <a:r>
              <a:rPr lang="en-US" sz="3100" dirty="0" smtClean="0"/>
              <a:t> </a:t>
            </a:r>
            <a:r>
              <a:rPr lang="en-US" sz="3100" dirty="0" err="1" smtClean="0"/>
              <a:t>Tinggi</a:t>
            </a:r>
            <a:r>
              <a:rPr lang="en-US" sz="3100" dirty="0" smtClean="0"/>
              <a:t> Pembangunan </a:t>
            </a:r>
            <a:r>
              <a:rPr lang="en-US" sz="3100" dirty="0" err="1" smtClean="0"/>
              <a:t>Desa</a:t>
            </a:r>
            <a:r>
              <a:rPr lang="en-US" sz="3100" dirty="0" smtClean="0"/>
              <a:t> “APMD”</a:t>
            </a:r>
            <a:br>
              <a:rPr lang="en-US" sz="3100" dirty="0" smtClean="0"/>
            </a:br>
            <a:r>
              <a:rPr lang="en-US" sz="3100" dirty="0" smtClean="0"/>
              <a:t>Yogyakarta</a:t>
            </a:r>
            <a:br>
              <a:rPr lang="en-US" sz="3100" dirty="0" smtClean="0"/>
            </a:br>
            <a:r>
              <a:rPr lang="en-US" sz="3100" dirty="0" smtClean="0"/>
              <a:t/>
            </a:r>
            <a:br>
              <a:rPr lang="en-US" sz="3100" dirty="0" smtClean="0"/>
            </a:br>
            <a:r>
              <a:rPr lang="en-US" sz="3600" dirty="0" smtClean="0"/>
              <a:t/>
            </a:r>
            <a:br>
              <a:rPr lang="en-US" sz="3600" dirty="0" smtClean="0"/>
            </a:br>
            <a:r>
              <a:rPr lang="en-US" sz="3600" dirty="0" smtClean="0"/>
              <a:t/>
            </a:r>
            <a:br>
              <a:rPr lang="en-US" sz="3600" dirty="0" smtClean="0"/>
            </a:br>
            <a:endParaRPr lang="en-US" sz="3600" dirty="0"/>
          </a:p>
        </p:txBody>
      </p:sp>
      <p:sp>
        <p:nvSpPr>
          <p:cNvPr id="3" name="Subtitle 2"/>
          <p:cNvSpPr>
            <a:spLocks noGrp="1"/>
          </p:cNvSpPr>
          <p:nvPr>
            <p:ph type="subTitle" idx="1"/>
          </p:nvPr>
        </p:nvSpPr>
        <p:spPr>
          <a:xfrm>
            <a:off x="0" y="6629400"/>
            <a:ext cx="8686800" cy="76200"/>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Autofit/>
          </a:bodyPr>
          <a:lstStyle/>
          <a:p>
            <a:pPr algn="l"/>
            <a:r>
              <a:rPr lang="en-US" sz="3600" dirty="0" smtClean="0"/>
              <a:t>G.  Model-Model </a:t>
            </a:r>
            <a:r>
              <a:rPr lang="en-US" sz="3600" dirty="0" err="1" smtClean="0"/>
              <a:t>Perencanaan</a:t>
            </a:r>
            <a:r>
              <a:rPr lang="en-US" sz="3600" dirty="0" smtClean="0"/>
              <a:t> Pembangunan</a:t>
            </a:r>
            <a:endParaRPr lang="en-US" sz="3600" dirty="0"/>
          </a:p>
        </p:txBody>
      </p:sp>
      <p:sp>
        <p:nvSpPr>
          <p:cNvPr id="3" name="Content Placeholder 2"/>
          <p:cNvSpPr>
            <a:spLocks noGrp="1"/>
          </p:cNvSpPr>
          <p:nvPr>
            <p:ph idx="1"/>
          </p:nvPr>
        </p:nvSpPr>
        <p:spPr>
          <a:xfrm>
            <a:off x="457200" y="1295400"/>
            <a:ext cx="8229600" cy="5562600"/>
          </a:xfrm>
        </p:spPr>
        <p:txBody>
          <a:bodyPr>
            <a:normAutofit/>
          </a:bodyPr>
          <a:lstStyle/>
          <a:p>
            <a:pPr>
              <a:buNone/>
            </a:pPr>
            <a:r>
              <a:rPr lang="en-US" sz="4000" dirty="0" smtClean="0"/>
              <a:t>1. </a:t>
            </a:r>
            <a:r>
              <a:rPr lang="en-US" sz="3600" dirty="0" err="1" smtClean="0"/>
              <a:t>Perencanaan</a:t>
            </a:r>
            <a:r>
              <a:rPr lang="en-US" sz="3600" dirty="0" smtClean="0"/>
              <a:t> </a:t>
            </a:r>
            <a:r>
              <a:rPr lang="en-US" sz="3600" dirty="0" err="1" smtClean="0"/>
              <a:t>tekhnokratis</a:t>
            </a:r>
            <a:r>
              <a:rPr lang="en-US" sz="3600" dirty="0" smtClean="0"/>
              <a:t> (</a:t>
            </a:r>
            <a:r>
              <a:rPr lang="en-US" sz="3600" i="1" dirty="0" err="1" smtClean="0"/>
              <a:t>technokratic</a:t>
            </a:r>
            <a:r>
              <a:rPr lang="en-US" sz="3600" i="1" dirty="0" smtClean="0"/>
              <a:t> planning</a:t>
            </a:r>
            <a:r>
              <a:rPr lang="en-US" sz="3600" dirty="0" smtClean="0"/>
              <a:t>)</a:t>
            </a:r>
          </a:p>
          <a:p>
            <a:pPr>
              <a:buNone/>
            </a:pPr>
            <a:r>
              <a:rPr lang="en-US" sz="3600" dirty="0" smtClean="0"/>
              <a:t>2. </a:t>
            </a:r>
            <a:r>
              <a:rPr lang="en-US" sz="3600" dirty="0" err="1" smtClean="0"/>
              <a:t>Perencanaan</a:t>
            </a:r>
            <a:r>
              <a:rPr lang="en-US" sz="3600" dirty="0" smtClean="0"/>
              <a:t> </a:t>
            </a:r>
            <a:r>
              <a:rPr lang="en-US" sz="3600" dirty="0" err="1" smtClean="0"/>
              <a:t>terpusat</a:t>
            </a:r>
            <a:r>
              <a:rPr lang="en-US" sz="3600" dirty="0" smtClean="0"/>
              <a:t> (</a:t>
            </a:r>
            <a:r>
              <a:rPr lang="en-US" sz="3600" i="1" dirty="0" smtClean="0"/>
              <a:t>centralized planning</a:t>
            </a:r>
            <a:r>
              <a:rPr lang="en-US" sz="3600" dirty="0" smtClean="0"/>
              <a:t>) </a:t>
            </a:r>
            <a:r>
              <a:rPr lang="en-US" sz="3600" dirty="0" err="1" smtClean="0"/>
              <a:t>atau</a:t>
            </a:r>
            <a:r>
              <a:rPr lang="en-US" sz="3600" dirty="0" smtClean="0"/>
              <a:t> </a:t>
            </a:r>
            <a:r>
              <a:rPr lang="en-US" sz="3600" dirty="0" err="1" smtClean="0"/>
              <a:t>dari</a:t>
            </a:r>
            <a:r>
              <a:rPr lang="en-US" sz="3600" dirty="0" smtClean="0"/>
              <a:t> </a:t>
            </a:r>
            <a:r>
              <a:rPr lang="en-US" sz="3600" dirty="0" err="1" smtClean="0"/>
              <a:t>atas</a:t>
            </a:r>
            <a:r>
              <a:rPr lang="en-US" sz="3600" dirty="0" smtClean="0"/>
              <a:t> </a:t>
            </a:r>
            <a:r>
              <a:rPr lang="en-US" sz="3600" dirty="0" err="1" smtClean="0"/>
              <a:t>ke</a:t>
            </a:r>
            <a:r>
              <a:rPr lang="en-US" sz="3600" dirty="0" smtClean="0"/>
              <a:t> </a:t>
            </a:r>
            <a:r>
              <a:rPr lang="en-US" sz="3600" dirty="0" err="1" smtClean="0"/>
              <a:t>bawah</a:t>
            </a:r>
            <a:r>
              <a:rPr lang="en-US" sz="3600" dirty="0" smtClean="0"/>
              <a:t> (</a:t>
            </a:r>
            <a:r>
              <a:rPr lang="en-US" sz="3600" i="1" dirty="0" smtClean="0"/>
              <a:t>top down planning</a:t>
            </a:r>
            <a:r>
              <a:rPr lang="en-US" sz="3600" dirty="0" smtClean="0"/>
              <a:t>)</a:t>
            </a:r>
          </a:p>
          <a:p>
            <a:pPr>
              <a:buNone/>
            </a:pPr>
            <a:r>
              <a:rPr lang="en-US" sz="3600" dirty="0" smtClean="0"/>
              <a:t>3. </a:t>
            </a:r>
            <a:r>
              <a:rPr lang="en-US" sz="3600" dirty="0" err="1" smtClean="0"/>
              <a:t>Perencanaan</a:t>
            </a:r>
            <a:r>
              <a:rPr lang="en-US" sz="3600" dirty="0" smtClean="0"/>
              <a:t> </a:t>
            </a:r>
            <a:r>
              <a:rPr lang="en-US" sz="3600" dirty="0" err="1" smtClean="0"/>
              <a:t>dari</a:t>
            </a:r>
            <a:r>
              <a:rPr lang="en-US" sz="3600" dirty="0" smtClean="0"/>
              <a:t> </a:t>
            </a:r>
            <a:r>
              <a:rPr lang="en-US" sz="3600" dirty="0" err="1" smtClean="0"/>
              <a:t>bawah</a:t>
            </a:r>
            <a:r>
              <a:rPr lang="en-US" sz="3600" dirty="0" smtClean="0"/>
              <a:t> </a:t>
            </a:r>
            <a:r>
              <a:rPr lang="en-US" sz="3600" dirty="0" err="1" smtClean="0"/>
              <a:t>ke</a:t>
            </a:r>
            <a:r>
              <a:rPr lang="en-US" sz="3600" dirty="0" smtClean="0"/>
              <a:t> </a:t>
            </a:r>
            <a:r>
              <a:rPr lang="en-US" sz="3600" dirty="0" err="1" smtClean="0"/>
              <a:t>atas</a:t>
            </a:r>
            <a:r>
              <a:rPr lang="en-US" sz="3600" dirty="0" smtClean="0"/>
              <a:t> (</a:t>
            </a:r>
            <a:r>
              <a:rPr lang="en-US" sz="3600" i="1" dirty="0" smtClean="0"/>
              <a:t>bottom-up planning)</a:t>
            </a:r>
          </a:p>
          <a:p>
            <a:pPr>
              <a:buNone/>
            </a:pPr>
            <a:r>
              <a:rPr lang="en-US" sz="3600" dirty="0" smtClean="0"/>
              <a:t>4. </a:t>
            </a:r>
            <a:r>
              <a:rPr lang="en-US" sz="3600" dirty="0" err="1" smtClean="0"/>
              <a:t>Perencanaan</a:t>
            </a:r>
            <a:r>
              <a:rPr lang="en-US" sz="3600" dirty="0" smtClean="0"/>
              <a:t> </a:t>
            </a:r>
            <a:r>
              <a:rPr lang="en-US" sz="3600" dirty="0" err="1" smtClean="0"/>
              <a:t>Partisipatif</a:t>
            </a:r>
            <a:r>
              <a:rPr lang="en-US" sz="3600" dirty="0" smtClean="0"/>
              <a:t> </a:t>
            </a:r>
            <a:r>
              <a:rPr lang="en-US" sz="3600" dirty="0" err="1" smtClean="0"/>
              <a:t>atau</a:t>
            </a:r>
            <a:r>
              <a:rPr lang="en-US" sz="3600" dirty="0" smtClean="0"/>
              <a:t> </a:t>
            </a:r>
            <a:r>
              <a:rPr lang="en-US" sz="3600" dirty="0" err="1" smtClean="0"/>
              <a:t>perencanaan</a:t>
            </a:r>
            <a:r>
              <a:rPr lang="en-US" sz="3600" dirty="0" smtClean="0"/>
              <a:t> </a:t>
            </a:r>
            <a:r>
              <a:rPr lang="en-US" sz="3600" dirty="0" err="1" smtClean="0"/>
              <a:t>demokratis</a:t>
            </a:r>
            <a:endParaRPr lang="en-US" sz="3600" dirty="0" smtClean="0"/>
          </a:p>
          <a:p>
            <a:pPr>
              <a:buNone/>
            </a:pPr>
            <a:endParaRPr lang="en-US" sz="2800" i="1" dirty="0" smtClean="0"/>
          </a:p>
          <a:p>
            <a:pPr>
              <a:buNone/>
            </a:pP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2400" dirty="0" smtClean="0"/>
              <a:t>Hal </a:t>
            </a:r>
            <a:r>
              <a:rPr lang="en-US" sz="2400" dirty="0" err="1" smtClean="0"/>
              <a:t>ini</a:t>
            </a:r>
            <a:r>
              <a:rPr lang="en-US" sz="2400" dirty="0" smtClean="0"/>
              <a:t> </a:t>
            </a:r>
            <a:r>
              <a:rPr lang="en-US" sz="2400" dirty="0" err="1" smtClean="0"/>
              <a:t>sebagai</a:t>
            </a:r>
            <a:r>
              <a:rPr lang="en-US" sz="2400" dirty="0" smtClean="0"/>
              <a:t> </a:t>
            </a:r>
            <a:r>
              <a:rPr lang="en-US" sz="2400" dirty="0" err="1" smtClean="0"/>
              <a:t>bentuk</a:t>
            </a:r>
            <a:r>
              <a:rPr lang="en-US" sz="2400" dirty="0" smtClean="0"/>
              <a:t> </a:t>
            </a:r>
            <a:r>
              <a:rPr lang="en-US" sz="2400" dirty="0" err="1" smtClean="0"/>
              <a:t>bahwa</a:t>
            </a:r>
            <a:r>
              <a:rPr lang="en-US" sz="2400" dirty="0" smtClean="0"/>
              <a:t> BPD </a:t>
            </a:r>
            <a:r>
              <a:rPr lang="en-US" sz="2400" dirty="0" err="1" smtClean="0"/>
              <a:t>merupakan</a:t>
            </a:r>
            <a:r>
              <a:rPr lang="en-US" sz="2400" dirty="0" smtClean="0"/>
              <a:t> </a:t>
            </a:r>
            <a:r>
              <a:rPr lang="en-US" sz="2400" dirty="0" err="1" smtClean="0"/>
              <a:t>representasi</a:t>
            </a:r>
            <a:r>
              <a:rPr lang="en-US" sz="2400" dirty="0" smtClean="0"/>
              <a:t> </a:t>
            </a:r>
            <a:r>
              <a:rPr lang="en-US" sz="2400" dirty="0" err="1" smtClean="0"/>
              <a:t>masyarakat</a:t>
            </a:r>
            <a:r>
              <a:rPr lang="en-US" sz="2400" dirty="0" smtClean="0"/>
              <a:t> </a:t>
            </a:r>
            <a:r>
              <a:rPr lang="en-US" sz="2400" dirty="0" err="1" smtClean="0"/>
              <a:t>masing-masing</a:t>
            </a:r>
            <a:r>
              <a:rPr lang="en-US" sz="2400" dirty="0" smtClean="0"/>
              <a:t> </a:t>
            </a:r>
            <a:r>
              <a:rPr lang="en-US" sz="2400" dirty="0" err="1" smtClean="0"/>
              <a:t>dusn</a:t>
            </a:r>
            <a:r>
              <a:rPr lang="en-US" sz="2400" dirty="0" smtClean="0"/>
              <a:t>/</a:t>
            </a:r>
            <a:r>
              <a:rPr lang="en-US" sz="2400" dirty="0" err="1" smtClean="0"/>
              <a:t>wilayah</a:t>
            </a:r>
            <a:r>
              <a:rPr lang="en-US" sz="2400" dirty="0" smtClean="0"/>
              <a:t>. </a:t>
            </a:r>
            <a:r>
              <a:rPr lang="en-US" sz="2400" dirty="0" err="1" smtClean="0"/>
              <a:t>Setelah</a:t>
            </a:r>
            <a:r>
              <a:rPr lang="en-US" sz="2400" dirty="0" smtClean="0"/>
              <a:t> </a:t>
            </a:r>
            <a:r>
              <a:rPr lang="en-US" sz="2400" dirty="0" err="1" smtClean="0"/>
              <a:t>Raperdes</a:t>
            </a:r>
            <a:r>
              <a:rPr lang="en-US" sz="2400" dirty="0" smtClean="0"/>
              <a:t> </a:t>
            </a:r>
            <a:r>
              <a:rPr lang="en-US" sz="2400" dirty="0" err="1" smtClean="0"/>
              <a:t>APBDesa</a:t>
            </a:r>
            <a:r>
              <a:rPr lang="en-US" sz="2400" dirty="0" smtClean="0"/>
              <a:t> </a:t>
            </a:r>
            <a:r>
              <a:rPr lang="en-US" sz="2400" dirty="0" err="1" smtClean="0"/>
              <a:t>disepakati</a:t>
            </a:r>
            <a:r>
              <a:rPr lang="en-US" sz="2400" dirty="0" smtClean="0"/>
              <a:t> </a:t>
            </a:r>
            <a:r>
              <a:rPr lang="en-US" sz="2400" dirty="0" err="1" smtClean="0"/>
              <a:t>dan</a:t>
            </a:r>
            <a:r>
              <a:rPr lang="en-US" sz="2400" dirty="0" smtClean="0"/>
              <a:t> </a:t>
            </a:r>
            <a:r>
              <a:rPr lang="en-US" sz="2400" dirty="0" err="1" smtClean="0"/>
              <a:t>ditetapkan</a:t>
            </a:r>
            <a:r>
              <a:rPr lang="en-US" sz="2400" dirty="0" smtClean="0"/>
              <a:t>, BPD </a:t>
            </a:r>
            <a:r>
              <a:rPr lang="en-US" sz="2400" dirty="0" err="1" smtClean="0"/>
              <a:t>mengeluarkan</a:t>
            </a:r>
            <a:r>
              <a:rPr lang="en-US" sz="2400" dirty="0" smtClean="0"/>
              <a:t> </a:t>
            </a:r>
            <a:r>
              <a:rPr lang="en-US" sz="2400" dirty="0" err="1" smtClean="0"/>
              <a:t>Keputusan</a:t>
            </a:r>
            <a:r>
              <a:rPr lang="en-US" sz="2400" dirty="0" smtClean="0"/>
              <a:t> BPD </a:t>
            </a:r>
            <a:r>
              <a:rPr lang="en-US" sz="2400" dirty="0" err="1" smtClean="0"/>
              <a:t>tentang</a:t>
            </a:r>
            <a:r>
              <a:rPr lang="en-US" sz="2400" dirty="0" smtClean="0"/>
              <a:t> </a:t>
            </a:r>
            <a:r>
              <a:rPr lang="en-US" sz="2400" dirty="0" err="1" smtClean="0"/>
              <a:t>hasil</a:t>
            </a:r>
            <a:r>
              <a:rPr lang="en-US" sz="2400" dirty="0" smtClean="0"/>
              <a:t> </a:t>
            </a:r>
            <a:r>
              <a:rPr lang="en-US" sz="2400" dirty="0" err="1" smtClean="0"/>
              <a:t>musyawarah</a:t>
            </a:r>
            <a:r>
              <a:rPr lang="en-US" sz="2400" dirty="0" smtClean="0"/>
              <a:t> </a:t>
            </a:r>
            <a:r>
              <a:rPr lang="en-US" sz="2400" dirty="0" err="1" smtClean="0"/>
              <a:t>Persetujuan</a:t>
            </a:r>
            <a:r>
              <a:rPr lang="en-US" sz="2400" dirty="0" smtClean="0"/>
              <a:t>/</a:t>
            </a:r>
            <a:r>
              <a:rPr lang="en-US" sz="2400" dirty="0" err="1" smtClean="0"/>
              <a:t>kesepakatan</a:t>
            </a:r>
            <a:r>
              <a:rPr lang="en-US" sz="2400" dirty="0" smtClean="0"/>
              <a:t> </a:t>
            </a:r>
            <a:r>
              <a:rPr lang="en-US" sz="2400" dirty="0" err="1" smtClean="0"/>
              <a:t>penetapan</a:t>
            </a:r>
            <a:r>
              <a:rPr lang="en-US" sz="2400" dirty="0" smtClean="0"/>
              <a:t> RAPB </a:t>
            </a:r>
            <a:r>
              <a:rPr lang="en-US" sz="2400" dirty="0" err="1" smtClean="0"/>
              <a:t>Desa</a:t>
            </a:r>
            <a:r>
              <a:rPr lang="en-US" sz="2400" dirty="0" smtClean="0"/>
              <a:t> </a:t>
            </a:r>
            <a:r>
              <a:rPr lang="en-US" sz="2400" dirty="0" err="1" smtClean="0"/>
              <a:t>menjadi</a:t>
            </a:r>
            <a:r>
              <a:rPr lang="en-US" sz="2400" dirty="0" smtClean="0"/>
              <a:t> </a:t>
            </a:r>
            <a:r>
              <a:rPr lang="en-US" sz="2400" dirty="0" err="1" smtClean="0"/>
              <a:t>Peraturan</a:t>
            </a:r>
            <a:r>
              <a:rPr lang="en-US" sz="2400" dirty="0" smtClean="0"/>
              <a:t> </a:t>
            </a:r>
            <a:r>
              <a:rPr lang="en-US" sz="2400" dirty="0" err="1" smtClean="0"/>
              <a:t>Desa</a:t>
            </a:r>
            <a:r>
              <a:rPr lang="en-US" sz="2400" dirty="0" smtClean="0"/>
              <a:t>, </a:t>
            </a:r>
            <a:r>
              <a:rPr lang="en-US" sz="2400" dirty="0" err="1" smtClean="0"/>
              <a:t>untuk</a:t>
            </a:r>
            <a:r>
              <a:rPr lang="en-US" sz="2400" dirty="0" smtClean="0"/>
              <a:t> </a:t>
            </a:r>
            <a:r>
              <a:rPr lang="en-US" sz="2400" dirty="0" err="1" smtClean="0"/>
              <a:t>dijadikan</a:t>
            </a:r>
            <a:r>
              <a:rPr lang="en-US" sz="2400" dirty="0" smtClean="0"/>
              <a:t> </a:t>
            </a:r>
            <a:r>
              <a:rPr lang="en-US" sz="2400" dirty="0" err="1" smtClean="0"/>
              <a:t>bahan</a:t>
            </a:r>
            <a:r>
              <a:rPr lang="en-US" sz="2400" dirty="0" smtClean="0"/>
              <a:t> </a:t>
            </a:r>
            <a:r>
              <a:rPr lang="en-US" sz="2400" dirty="0" err="1" smtClean="0"/>
              <a:t>evaluasi</a:t>
            </a:r>
            <a:r>
              <a:rPr lang="en-US" sz="2400" dirty="0" smtClean="0"/>
              <a:t> </a:t>
            </a:r>
            <a:r>
              <a:rPr lang="en-US" sz="2400" dirty="0" err="1" smtClean="0"/>
              <a:t>bupati</a:t>
            </a:r>
            <a:r>
              <a:rPr lang="en-US" sz="2400" dirty="0" smtClean="0"/>
              <a:t> </a:t>
            </a:r>
            <a:r>
              <a:rPr lang="en-US" sz="2400" dirty="0" err="1" smtClean="0"/>
              <a:t>dilampiri</a:t>
            </a:r>
            <a:r>
              <a:rPr lang="en-US" sz="2400" dirty="0" smtClean="0"/>
              <a:t> </a:t>
            </a:r>
            <a:r>
              <a:rPr lang="en-US" sz="2400" dirty="0" err="1" smtClean="0"/>
              <a:t>berita</a:t>
            </a:r>
            <a:r>
              <a:rPr lang="en-US" sz="2400" dirty="0" smtClean="0"/>
              <a:t> </a:t>
            </a:r>
            <a:r>
              <a:rPr lang="en-US" sz="2400" dirty="0" err="1" smtClean="0"/>
              <a:t>acara</a:t>
            </a:r>
            <a:r>
              <a:rPr lang="en-US" sz="2400" dirty="0" smtClean="0"/>
              <a:t> </a:t>
            </a:r>
            <a:r>
              <a:rPr lang="en-US" sz="2400" dirty="0" err="1" smtClean="0"/>
              <a:t>musyawarah</a:t>
            </a:r>
            <a:r>
              <a:rPr lang="en-US" sz="2400" dirty="0" smtClean="0"/>
              <a:t> BPD </a:t>
            </a:r>
            <a:r>
              <a:rPr lang="en-US" sz="2400" dirty="0" err="1" smtClean="0"/>
              <a:t>bersama</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dan</a:t>
            </a:r>
            <a:r>
              <a:rPr lang="en-US" sz="2400" dirty="0" smtClean="0"/>
              <a:t> </a:t>
            </a:r>
            <a:r>
              <a:rPr lang="en-US" sz="2400" dirty="0" err="1" smtClean="0"/>
              <a:t>daftar</a:t>
            </a:r>
            <a:r>
              <a:rPr lang="en-US" sz="2400" dirty="0" smtClean="0"/>
              <a:t> </a:t>
            </a:r>
            <a:r>
              <a:rPr lang="en-US" sz="2400" dirty="0" err="1" smtClean="0"/>
              <a:t>hadir</a:t>
            </a:r>
            <a:r>
              <a:rPr lang="en-US" sz="2400" dirty="0" smtClean="0"/>
              <a:t>.</a:t>
            </a:r>
            <a:br>
              <a:rPr lang="en-US" sz="2400" dirty="0" smtClean="0"/>
            </a:br>
            <a:r>
              <a:rPr lang="en-US" sz="2400" dirty="0" smtClean="0"/>
              <a:t/>
            </a:r>
            <a:br>
              <a:rPr lang="en-US" sz="2400" dirty="0" smtClean="0"/>
            </a:br>
            <a:r>
              <a:rPr lang="en-US" sz="2400" dirty="0" smtClean="0"/>
              <a:t>E. </a:t>
            </a:r>
            <a:r>
              <a:rPr lang="en-US" sz="2400" dirty="0" err="1" smtClean="0"/>
              <a:t>Evaluasi</a:t>
            </a:r>
            <a:r>
              <a:rPr lang="en-US" sz="2400" dirty="0" smtClean="0"/>
              <a:t> </a:t>
            </a:r>
            <a:r>
              <a:rPr lang="en-US" sz="2400" dirty="0" err="1" smtClean="0"/>
              <a:t>Bupati</a:t>
            </a:r>
            <a:r>
              <a:rPr lang="en-US" sz="2400" dirty="0" smtClean="0"/>
              <a:t> </a:t>
            </a:r>
            <a:r>
              <a:rPr lang="en-US" sz="2400" dirty="0" err="1" smtClean="0"/>
              <a:t>terhadap</a:t>
            </a:r>
            <a:r>
              <a:rPr lang="en-US" sz="2400" dirty="0" smtClean="0"/>
              <a:t> APB </a:t>
            </a:r>
            <a:r>
              <a:rPr lang="en-US" sz="2400" dirty="0" err="1" smtClean="0"/>
              <a:t>Desa</a:t>
            </a:r>
            <a:r>
              <a:rPr lang="en-US" sz="2400" dirty="0" smtClean="0"/>
              <a:t/>
            </a:r>
            <a:br>
              <a:rPr lang="en-US" sz="2400" dirty="0" smtClean="0"/>
            </a:br>
            <a:r>
              <a:rPr lang="en-US" sz="2400" dirty="0" smtClean="0"/>
              <a:t>    </a:t>
            </a:r>
            <a:r>
              <a:rPr lang="en-US" sz="2400" dirty="0" err="1" smtClean="0"/>
              <a:t>Setelah</a:t>
            </a:r>
            <a:r>
              <a:rPr lang="en-US" sz="2400" dirty="0" smtClean="0"/>
              <a:t> </a:t>
            </a:r>
            <a:r>
              <a:rPr lang="en-US" sz="2400" dirty="0" err="1" smtClean="0"/>
              <a:t>Raperdes</a:t>
            </a:r>
            <a:r>
              <a:rPr lang="en-US" sz="2400" dirty="0" smtClean="0"/>
              <a:t> </a:t>
            </a:r>
            <a:r>
              <a:rPr lang="en-US" sz="2400" dirty="0" err="1" smtClean="0"/>
              <a:t>disetujui</a:t>
            </a:r>
            <a:r>
              <a:rPr lang="en-US" sz="2400" dirty="0" smtClean="0"/>
              <a:t> </a:t>
            </a:r>
            <a:r>
              <a:rPr lang="en-US" sz="2400" dirty="0" err="1" smtClean="0"/>
              <a:t>dan</a:t>
            </a:r>
            <a:r>
              <a:rPr lang="en-US" sz="2400" dirty="0" smtClean="0"/>
              <a:t> </a:t>
            </a:r>
            <a:r>
              <a:rPr lang="en-US" sz="2400" dirty="0" err="1" smtClean="0"/>
              <a:t>ditetapkan</a:t>
            </a:r>
            <a:r>
              <a:rPr lang="en-US" sz="2400" dirty="0" smtClean="0"/>
              <a:t> </a:t>
            </a:r>
            <a:r>
              <a:rPr lang="en-US" sz="2400" dirty="0" err="1" smtClean="0"/>
              <a:t>bersama</a:t>
            </a:r>
            <a:r>
              <a:rPr lang="en-US" sz="2400" dirty="0" smtClean="0"/>
              <a:t> </a:t>
            </a:r>
            <a:r>
              <a:rPr lang="en-US" sz="2400" dirty="0" err="1" smtClean="0"/>
              <a:t>oleh</a:t>
            </a:r>
            <a:r>
              <a:rPr lang="en-US" sz="2400" dirty="0" smtClean="0"/>
              <a:t> </a:t>
            </a:r>
            <a:r>
              <a:rPr lang="en-US" sz="2400" dirty="0" err="1" smtClean="0"/>
              <a:t>kepala</a:t>
            </a:r>
            <a:r>
              <a:rPr lang="en-US" sz="2400" dirty="0" smtClean="0"/>
              <a:t> </a:t>
            </a:r>
            <a:r>
              <a:rPr lang="en-US" sz="2400" dirty="0" err="1" smtClean="0"/>
              <a:t>desa</a:t>
            </a:r>
            <a:r>
              <a:rPr lang="en-US" sz="2400" dirty="0" smtClean="0"/>
              <a:t>  </a:t>
            </a:r>
            <a:br>
              <a:rPr lang="en-US" sz="2400" dirty="0" smtClean="0"/>
            </a:br>
            <a:r>
              <a:rPr lang="en-US" sz="2400" dirty="0" smtClean="0"/>
              <a:t>    </a:t>
            </a:r>
            <a:r>
              <a:rPr lang="en-US" sz="2400" dirty="0" err="1" smtClean="0"/>
              <a:t>dan</a:t>
            </a:r>
            <a:r>
              <a:rPr lang="en-US" sz="2400" dirty="0" smtClean="0"/>
              <a:t> BPD, </a:t>
            </a:r>
            <a:r>
              <a:rPr lang="en-US" sz="2400" dirty="0" err="1" smtClean="0"/>
              <a:t>selambat-lambatnya</a:t>
            </a:r>
            <a:r>
              <a:rPr lang="en-US" sz="2400" dirty="0" smtClean="0"/>
              <a:t> 3 </a:t>
            </a:r>
            <a:r>
              <a:rPr lang="en-US" sz="2400" dirty="0" err="1" smtClean="0"/>
              <a:t>hari</a:t>
            </a:r>
            <a:r>
              <a:rPr lang="en-US" sz="2400" dirty="0" smtClean="0"/>
              <a:t> </a:t>
            </a:r>
            <a:r>
              <a:rPr lang="en-US" sz="2400" dirty="0" err="1" smtClean="0"/>
              <a:t>harus</a:t>
            </a:r>
            <a:r>
              <a:rPr lang="en-US" sz="2400" dirty="0" smtClean="0"/>
              <a:t> </a:t>
            </a:r>
            <a:r>
              <a:rPr lang="en-US" sz="2400" dirty="0" err="1" smtClean="0"/>
              <a:t>dikirim</a:t>
            </a:r>
            <a:r>
              <a:rPr lang="en-US" sz="2400" dirty="0" smtClean="0"/>
              <a:t> </a:t>
            </a:r>
            <a:r>
              <a:rPr lang="en-US" sz="2400" dirty="0" err="1" smtClean="0"/>
              <a:t>kepada</a:t>
            </a:r>
            <a:r>
              <a:rPr lang="en-US" sz="2400" dirty="0" smtClean="0"/>
              <a:t> </a:t>
            </a:r>
            <a:r>
              <a:rPr lang="en-US" sz="2400" dirty="0" err="1" smtClean="0"/>
              <a:t>bupati</a:t>
            </a:r>
            <a:r>
              <a:rPr lang="en-US" sz="2400" dirty="0" smtClean="0"/>
              <a:t> </a:t>
            </a:r>
            <a:br>
              <a:rPr lang="en-US" sz="2400" dirty="0" smtClean="0"/>
            </a:br>
            <a:r>
              <a:rPr lang="en-US" sz="2400" dirty="0" smtClean="0"/>
              <a:t>    </a:t>
            </a:r>
            <a:r>
              <a:rPr lang="en-US" sz="2400" dirty="0" err="1" smtClean="0"/>
              <a:t>untuk</a:t>
            </a:r>
            <a:r>
              <a:rPr lang="en-US" sz="2400" dirty="0" smtClean="0"/>
              <a:t> </a:t>
            </a:r>
            <a:r>
              <a:rPr lang="en-US" sz="2400" dirty="0" err="1" smtClean="0"/>
              <a:t>dievaluasi</a:t>
            </a:r>
            <a:r>
              <a:rPr lang="en-US" sz="2400" dirty="0" smtClean="0"/>
              <a:t>. </a:t>
            </a:r>
            <a:r>
              <a:rPr lang="en-US" sz="2400" dirty="0" err="1" smtClean="0"/>
              <a:t>Pengiriman</a:t>
            </a:r>
            <a:r>
              <a:rPr lang="en-US" sz="2400" dirty="0" smtClean="0"/>
              <a:t> </a:t>
            </a:r>
            <a:r>
              <a:rPr lang="en-US" sz="2400" dirty="0" err="1" smtClean="0"/>
              <a:t>surat</a:t>
            </a:r>
            <a:r>
              <a:rPr lang="en-US" sz="2400" dirty="0" smtClean="0"/>
              <a:t> </a:t>
            </a:r>
            <a:r>
              <a:rPr lang="en-US" sz="2400" dirty="0" err="1" smtClean="0"/>
              <a:t>permohonan</a:t>
            </a:r>
            <a:r>
              <a:rPr lang="en-US" sz="2400" dirty="0" smtClean="0"/>
              <a:t> </a:t>
            </a:r>
            <a:r>
              <a:rPr lang="en-US" sz="2400" dirty="0" err="1" smtClean="0"/>
              <a:t>evaluasi</a:t>
            </a:r>
            <a:r>
              <a:rPr lang="en-US" sz="2400" dirty="0" smtClean="0"/>
              <a:t> </a:t>
            </a:r>
            <a:br>
              <a:rPr lang="en-US" sz="2400" dirty="0" smtClean="0"/>
            </a:br>
            <a:r>
              <a:rPr lang="en-US" sz="2400" dirty="0" smtClean="0"/>
              <a:t>    </a:t>
            </a:r>
            <a:r>
              <a:rPr lang="en-US" sz="2400" dirty="0" err="1" smtClean="0"/>
              <a:t>ditandatangani</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ditujukan</a:t>
            </a:r>
            <a:r>
              <a:rPr lang="en-US" sz="2400" dirty="0" smtClean="0"/>
              <a:t> </a:t>
            </a:r>
            <a:r>
              <a:rPr lang="en-US" sz="2400" dirty="0" err="1" smtClean="0"/>
              <a:t>kepada</a:t>
            </a:r>
            <a:r>
              <a:rPr lang="en-US" sz="2400" dirty="0" smtClean="0"/>
              <a:t> </a:t>
            </a:r>
            <a:r>
              <a:rPr lang="en-US" sz="2400" dirty="0" err="1" smtClean="0"/>
              <a:t>bupati</a:t>
            </a:r>
            <a:r>
              <a:rPr lang="en-US" sz="2400" dirty="0" smtClean="0"/>
              <a:t> </a:t>
            </a:r>
            <a:r>
              <a:rPr lang="en-US" sz="2400" dirty="0" err="1" smtClean="0"/>
              <a:t>melalui</a:t>
            </a:r>
            <a:r>
              <a:rPr lang="en-US" sz="2400" dirty="0" smtClean="0"/>
              <a:t> </a:t>
            </a:r>
            <a:r>
              <a:rPr lang="en-US" sz="2400" dirty="0" err="1" smtClean="0"/>
              <a:t>camat</a:t>
            </a:r>
            <a:r>
              <a:rPr lang="en-US" sz="2400" dirty="0" smtClean="0"/>
              <a:t>. </a:t>
            </a:r>
            <a:br>
              <a:rPr lang="en-US" sz="2400" dirty="0" smtClean="0"/>
            </a:br>
            <a:r>
              <a:rPr lang="en-US" sz="2400" dirty="0" smtClean="0"/>
              <a:t>    </a:t>
            </a:r>
            <a:r>
              <a:rPr lang="en-US" sz="2400" dirty="0" err="1" smtClean="0"/>
              <a:t>Selambat-lambatnya</a:t>
            </a:r>
            <a:r>
              <a:rPr lang="en-US" sz="2400" dirty="0" smtClean="0"/>
              <a:t> 20 </a:t>
            </a:r>
            <a:r>
              <a:rPr lang="en-US" sz="2400" dirty="0" err="1" smtClean="0"/>
              <a:t>hari</a:t>
            </a:r>
            <a:r>
              <a:rPr lang="en-US" sz="2400" dirty="0" smtClean="0"/>
              <a:t> </a:t>
            </a:r>
            <a:r>
              <a:rPr lang="en-US" sz="2400" dirty="0" err="1" smtClean="0"/>
              <a:t>kerja</a:t>
            </a:r>
            <a:r>
              <a:rPr lang="en-US" sz="2400" dirty="0" smtClean="0"/>
              <a:t> </a:t>
            </a:r>
            <a:r>
              <a:rPr lang="en-US" sz="2400" dirty="0" err="1" smtClean="0"/>
              <a:t>setelah</a:t>
            </a:r>
            <a:r>
              <a:rPr lang="en-US" sz="2400" dirty="0" smtClean="0"/>
              <a:t> </a:t>
            </a:r>
            <a:r>
              <a:rPr lang="en-US" sz="2400" dirty="0" err="1" smtClean="0"/>
              <a:t>surat</a:t>
            </a:r>
            <a:r>
              <a:rPr lang="en-US" sz="2400" dirty="0" smtClean="0"/>
              <a:t> </a:t>
            </a:r>
            <a:r>
              <a:rPr lang="en-US" sz="2400" dirty="0" err="1" smtClean="0"/>
              <a:t>diterima</a:t>
            </a:r>
            <a:r>
              <a:rPr lang="en-US" sz="2400" dirty="0" smtClean="0"/>
              <a:t>, </a:t>
            </a:r>
            <a:r>
              <a:rPr lang="en-US" sz="2400" dirty="0" err="1" smtClean="0"/>
              <a:t>bupati</a:t>
            </a:r>
            <a:r>
              <a:rPr lang="en-US" sz="2400" dirty="0" smtClean="0"/>
              <a:t> </a:t>
            </a:r>
            <a:r>
              <a:rPr lang="en-US" sz="2400" dirty="0" err="1" smtClean="0"/>
              <a:t>atau</a:t>
            </a:r>
            <a:r>
              <a:rPr lang="en-US" sz="2400" smtClean="0"/>
              <a:t> </a:t>
            </a:r>
            <a:br>
              <a:rPr lang="en-US" sz="2400" smtClean="0"/>
            </a:br>
            <a:r>
              <a:rPr lang="en-US" sz="2400" smtClean="0"/>
              <a:t>    pejabat</a:t>
            </a:r>
            <a:r>
              <a:rPr lang="en-US" sz="2400" dirty="0" smtClean="0"/>
              <a:t> yang </a:t>
            </a:r>
            <a:r>
              <a:rPr lang="en-US" sz="2400" dirty="0" err="1" smtClean="0"/>
              <a:t>ditunjuk</a:t>
            </a:r>
            <a:r>
              <a:rPr lang="en-US" sz="2400" dirty="0" smtClean="0"/>
              <a:t> </a:t>
            </a:r>
            <a:r>
              <a:rPr lang="en-US" sz="2400" dirty="0" err="1" smtClean="0"/>
              <a:t>wajib</a:t>
            </a:r>
            <a:r>
              <a:rPr lang="en-US" sz="2400" dirty="0" smtClean="0"/>
              <a:t> </a:t>
            </a:r>
            <a:r>
              <a:rPr lang="en-US" sz="2400" dirty="0" err="1" smtClean="0"/>
              <a:t>mengeluarkan</a:t>
            </a:r>
            <a:r>
              <a:rPr lang="en-US" sz="2400" dirty="0" smtClean="0"/>
              <a:t> </a:t>
            </a:r>
            <a:r>
              <a:rPr lang="en-US" sz="2400" dirty="0" err="1" smtClean="0"/>
              <a:t>rekomendasi</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100</a:t>
            </a:fld>
            <a:endParaRPr lang="en-US"/>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rmAutofit/>
          </a:bodyPr>
          <a:lstStyle/>
          <a:p>
            <a:pPr algn="l"/>
            <a:r>
              <a:rPr lang="en-US" sz="2800" dirty="0" smtClean="0"/>
              <a:t>F. </a:t>
            </a:r>
            <a:r>
              <a:rPr lang="en-US" sz="2800" dirty="0" err="1" smtClean="0"/>
              <a:t>Penetapan</a:t>
            </a:r>
            <a:r>
              <a:rPr lang="en-US" sz="2800" dirty="0" smtClean="0"/>
              <a:t> / </a:t>
            </a:r>
            <a:r>
              <a:rPr lang="en-US" sz="2800" dirty="0" err="1" smtClean="0"/>
              <a:t>Pengesahan</a:t>
            </a:r>
            <a:endParaRPr lang="en-US" sz="2800" dirty="0"/>
          </a:p>
        </p:txBody>
      </p:sp>
      <p:sp>
        <p:nvSpPr>
          <p:cNvPr id="3" name="Content Placeholder 2"/>
          <p:cNvSpPr>
            <a:spLocks noGrp="1"/>
          </p:cNvSpPr>
          <p:nvPr>
            <p:ph idx="1"/>
          </p:nvPr>
        </p:nvSpPr>
        <p:spPr>
          <a:xfrm>
            <a:off x="0" y="609600"/>
            <a:ext cx="9144000" cy="6248400"/>
          </a:xfrm>
        </p:spPr>
        <p:txBody>
          <a:bodyPr>
            <a:normAutofit lnSpcReduction="10000"/>
          </a:bodyPr>
          <a:lstStyle/>
          <a:p>
            <a:pPr>
              <a:buNone/>
            </a:pPr>
            <a:r>
              <a:rPr lang="en-US" dirty="0" smtClean="0"/>
              <a:t>		</a:t>
            </a:r>
            <a:r>
              <a:rPr lang="en-US" dirty="0" err="1" smtClean="0"/>
              <a:t>Hasil</a:t>
            </a:r>
            <a:r>
              <a:rPr lang="en-US" dirty="0" smtClean="0"/>
              <a:t> </a:t>
            </a:r>
            <a:r>
              <a:rPr lang="en-US" dirty="0" err="1" smtClean="0"/>
              <a:t>evaluasi</a:t>
            </a:r>
            <a:r>
              <a:rPr lang="en-US" dirty="0" smtClean="0"/>
              <a:t> </a:t>
            </a:r>
            <a:r>
              <a:rPr lang="en-US" dirty="0" err="1" smtClean="0"/>
              <a:t>bupati</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rekomendasi</a:t>
            </a:r>
            <a:r>
              <a:rPr lang="en-US" dirty="0" smtClean="0"/>
              <a:t> </a:t>
            </a:r>
            <a:r>
              <a:rPr lang="en-US" dirty="0" err="1" smtClean="0"/>
              <a:t>akan</a:t>
            </a:r>
            <a:r>
              <a:rPr lang="en-US" dirty="0" smtClean="0"/>
              <a:t> </a:t>
            </a:r>
            <a:r>
              <a:rPr lang="en-US" dirty="0" err="1" smtClean="0"/>
              <a:t>menyatakan</a:t>
            </a:r>
            <a:r>
              <a:rPr lang="en-US" dirty="0" smtClean="0"/>
              <a:t> </a:t>
            </a:r>
            <a:r>
              <a:rPr lang="en-US" dirty="0" err="1" smtClean="0"/>
              <a:t>bahwa</a:t>
            </a:r>
            <a:r>
              <a:rPr lang="en-US" dirty="0" smtClean="0"/>
              <a:t> </a:t>
            </a:r>
            <a:r>
              <a:rPr lang="en-US" dirty="0" err="1" smtClean="0"/>
              <a:t>Raperdes</a:t>
            </a:r>
            <a:r>
              <a:rPr lang="en-US" dirty="0" smtClean="0"/>
              <a:t> APB </a:t>
            </a:r>
            <a:r>
              <a:rPr lang="en-US" dirty="0" err="1" smtClean="0"/>
              <a:t>Desa</a:t>
            </a:r>
            <a:r>
              <a:rPr lang="en-US" dirty="0" smtClean="0"/>
              <a:t> </a:t>
            </a:r>
            <a:r>
              <a:rPr lang="en-US" dirty="0" err="1" smtClean="0"/>
              <a:t>diterima</a:t>
            </a:r>
            <a:r>
              <a:rPr lang="en-US" dirty="0" smtClean="0"/>
              <a:t> </a:t>
            </a:r>
            <a:r>
              <a:rPr lang="en-US" dirty="0" err="1" smtClean="0"/>
              <a:t>atau</a:t>
            </a:r>
            <a:r>
              <a:rPr lang="en-US" dirty="0" smtClean="0"/>
              <a:t> </a:t>
            </a:r>
            <a:r>
              <a:rPr lang="en-US" dirty="0" err="1" smtClean="0"/>
              <a:t>ditolak</a:t>
            </a:r>
            <a:r>
              <a:rPr lang="en-US" dirty="0" smtClean="0"/>
              <a:t>. </a:t>
            </a:r>
            <a:r>
              <a:rPr lang="en-US" dirty="0" err="1" smtClean="0"/>
              <a:t>Apabila</a:t>
            </a:r>
            <a:r>
              <a:rPr lang="en-US" dirty="0" smtClean="0"/>
              <a:t> </a:t>
            </a:r>
            <a:r>
              <a:rPr lang="en-US" dirty="0" err="1" smtClean="0"/>
              <a:t>diterima</a:t>
            </a:r>
            <a:r>
              <a:rPr lang="en-US" dirty="0" smtClean="0"/>
              <a:t> RAPB </a:t>
            </a:r>
            <a:r>
              <a:rPr lang="en-US" dirty="0" err="1" smtClean="0"/>
              <a:t>Desa</a:t>
            </a:r>
            <a:r>
              <a:rPr lang="en-US" dirty="0" smtClean="0"/>
              <a:t> </a:t>
            </a:r>
            <a:r>
              <a:rPr lang="en-US" dirty="0" err="1" smtClean="0"/>
              <a:t>langsung</a:t>
            </a:r>
            <a:r>
              <a:rPr lang="en-US" dirty="0" smtClean="0"/>
              <a:t> </a:t>
            </a:r>
            <a:r>
              <a:rPr lang="en-US" dirty="0" err="1" smtClean="0"/>
              <a:t>disahkan</a:t>
            </a:r>
            <a:r>
              <a:rPr lang="en-US" dirty="0" smtClean="0"/>
              <a:t> </a:t>
            </a:r>
            <a:r>
              <a:rPr lang="en-US" dirty="0" err="1" smtClean="0"/>
              <a:t>dan</a:t>
            </a:r>
            <a:r>
              <a:rPr lang="en-US" dirty="0" smtClean="0"/>
              <a:t> </a:t>
            </a:r>
            <a:r>
              <a:rPr lang="en-US" dirty="0" err="1" smtClean="0"/>
              <a:t>ditandatangani</a:t>
            </a:r>
            <a:r>
              <a:rPr lang="en-US" dirty="0" smtClean="0"/>
              <a:t> </a:t>
            </a:r>
            <a:r>
              <a:rPr lang="en-US" dirty="0" err="1" smtClean="0"/>
              <a:t>kepala</a:t>
            </a:r>
            <a:r>
              <a:rPr lang="en-US" dirty="0" smtClean="0"/>
              <a:t> </a:t>
            </a:r>
            <a:r>
              <a:rPr lang="en-US" dirty="0" err="1" smtClean="0"/>
              <a:t>desa</a:t>
            </a:r>
            <a:r>
              <a:rPr lang="en-US" dirty="0" smtClean="0"/>
              <a:t> </a:t>
            </a:r>
            <a:r>
              <a:rPr lang="en-US" dirty="0" err="1" smtClean="0"/>
              <a:t>dalam</a:t>
            </a:r>
            <a:r>
              <a:rPr lang="en-US" dirty="0" smtClean="0"/>
              <a:t> forum </a:t>
            </a:r>
            <a:r>
              <a:rPr lang="en-US" dirty="0" err="1" smtClean="0"/>
              <a:t>musyawarah</a:t>
            </a:r>
            <a:r>
              <a:rPr lang="en-US" dirty="0" smtClean="0"/>
              <a:t> </a:t>
            </a:r>
            <a:r>
              <a:rPr lang="en-US" dirty="0" err="1" smtClean="0"/>
              <a:t>di</a:t>
            </a:r>
            <a:r>
              <a:rPr lang="en-US" dirty="0" smtClean="0"/>
              <a:t> </a:t>
            </a:r>
            <a:r>
              <a:rPr lang="en-US" dirty="0" err="1" smtClean="0"/>
              <a:t>desa</a:t>
            </a:r>
            <a:r>
              <a:rPr lang="en-US" dirty="0" smtClean="0"/>
              <a:t> yang </a:t>
            </a:r>
            <a:r>
              <a:rPr lang="en-US" dirty="0" err="1" smtClean="0"/>
              <a:t>melibatkan</a:t>
            </a:r>
            <a:r>
              <a:rPr lang="en-US" dirty="0" smtClean="0"/>
              <a:t> BPD. </a:t>
            </a:r>
            <a:r>
              <a:rPr lang="en-US" dirty="0" err="1" smtClean="0"/>
              <a:t>Tetapi</a:t>
            </a:r>
            <a:r>
              <a:rPr lang="en-US" dirty="0" smtClean="0"/>
              <a:t> </a:t>
            </a:r>
            <a:r>
              <a:rPr lang="en-US" dirty="0" err="1" smtClean="0"/>
              <a:t>jika</a:t>
            </a:r>
            <a:r>
              <a:rPr lang="en-US" dirty="0" smtClean="0"/>
              <a:t> </a:t>
            </a:r>
            <a:r>
              <a:rPr lang="en-US" dirty="0" err="1" smtClean="0"/>
              <a:t>ditolak</a:t>
            </a:r>
            <a:r>
              <a:rPr lang="en-US" dirty="0" smtClean="0"/>
              <a:t>, </a:t>
            </a:r>
            <a:r>
              <a:rPr lang="en-US" dirty="0" err="1" smtClean="0"/>
              <a:t>maka</a:t>
            </a:r>
            <a:r>
              <a:rPr lang="en-US" dirty="0" smtClean="0"/>
              <a:t> </a:t>
            </a:r>
            <a:r>
              <a:rPr lang="en-US" dirty="0" err="1" smtClean="0"/>
              <a:t>harus</a:t>
            </a:r>
            <a:r>
              <a:rPr lang="en-US" dirty="0" smtClean="0"/>
              <a:t> </a:t>
            </a:r>
            <a:r>
              <a:rPr lang="en-US" dirty="0" err="1" smtClean="0"/>
              <a:t>dilakukan</a:t>
            </a:r>
            <a:r>
              <a:rPr lang="en-US" dirty="0" smtClean="0"/>
              <a:t> </a:t>
            </a:r>
            <a:r>
              <a:rPr lang="en-US" dirty="0" err="1" smtClean="0"/>
              <a:t>perbaikan</a:t>
            </a:r>
            <a:r>
              <a:rPr lang="en-US" dirty="0" smtClean="0"/>
              <a:t> </a:t>
            </a:r>
            <a:r>
              <a:rPr lang="en-US" dirty="0" err="1" smtClean="0"/>
              <a:t>sesuai</a:t>
            </a:r>
            <a:r>
              <a:rPr lang="en-US" dirty="0" smtClean="0"/>
              <a:t> </a:t>
            </a:r>
            <a:r>
              <a:rPr lang="en-US" dirty="0" err="1" smtClean="0"/>
              <a:t>rekomendasi</a:t>
            </a:r>
            <a:r>
              <a:rPr lang="en-US" dirty="0" smtClean="0"/>
              <a:t> </a:t>
            </a:r>
            <a:r>
              <a:rPr lang="en-US" dirty="0" err="1" smtClean="0"/>
              <a:t>bupati</a:t>
            </a:r>
            <a:r>
              <a:rPr lang="en-US" dirty="0" smtClean="0"/>
              <a:t> </a:t>
            </a:r>
            <a:r>
              <a:rPr lang="en-US" dirty="0" err="1" smtClean="0"/>
              <a:t>selambat-lambatnya</a:t>
            </a:r>
            <a:r>
              <a:rPr lang="en-US" dirty="0" smtClean="0"/>
              <a:t> 7 </a:t>
            </a:r>
            <a:r>
              <a:rPr lang="en-US" dirty="0" err="1" smtClean="0"/>
              <a:t>hari</a:t>
            </a:r>
            <a:r>
              <a:rPr lang="en-US" dirty="0" smtClean="0"/>
              <a:t> </a:t>
            </a:r>
            <a:r>
              <a:rPr lang="en-US" dirty="0" err="1" smtClean="0"/>
              <a:t>kerja</a:t>
            </a:r>
            <a:r>
              <a:rPr lang="en-US" dirty="0" smtClean="0"/>
              <a:t> </a:t>
            </a:r>
            <a:r>
              <a:rPr lang="en-US" dirty="0" err="1" smtClean="0"/>
              <a:t>dan</a:t>
            </a:r>
            <a:r>
              <a:rPr lang="en-US" dirty="0" smtClean="0"/>
              <a:t> </a:t>
            </a:r>
            <a:r>
              <a:rPr lang="en-US" dirty="0" err="1" smtClean="0"/>
              <a:t>pelaksanaannya</a:t>
            </a:r>
            <a:r>
              <a:rPr lang="en-US" dirty="0" smtClean="0"/>
              <a:t> APB </a:t>
            </a:r>
            <a:r>
              <a:rPr lang="en-US" dirty="0" err="1" smtClean="0"/>
              <a:t>Desa</a:t>
            </a:r>
            <a:r>
              <a:rPr lang="en-US" dirty="0" smtClean="0"/>
              <a:t> </a:t>
            </a:r>
            <a:r>
              <a:rPr lang="en-US" dirty="0" err="1" smtClean="0"/>
              <a:t>dapat</a:t>
            </a:r>
            <a:r>
              <a:rPr lang="en-US" dirty="0" smtClean="0"/>
              <a:t> </a:t>
            </a:r>
            <a:r>
              <a:rPr lang="en-US" dirty="0" err="1" smtClean="0"/>
              <a:t>menggunakan</a:t>
            </a:r>
            <a:r>
              <a:rPr lang="en-US" dirty="0" smtClean="0"/>
              <a:t> </a:t>
            </a:r>
            <a:r>
              <a:rPr lang="en-US" dirty="0" err="1" smtClean="0"/>
              <a:t>pagu</a:t>
            </a:r>
            <a:r>
              <a:rPr lang="en-US" dirty="0" smtClean="0"/>
              <a:t> </a:t>
            </a:r>
            <a:r>
              <a:rPr lang="en-US" dirty="0" err="1" smtClean="0"/>
              <a:t>anggaran</a:t>
            </a:r>
            <a:r>
              <a:rPr lang="en-US" dirty="0" smtClean="0"/>
              <a:t> </a:t>
            </a:r>
            <a:r>
              <a:rPr lang="en-US" dirty="0" err="1" smtClean="0"/>
              <a:t>pada</a:t>
            </a:r>
            <a:r>
              <a:rPr lang="en-US" dirty="0" smtClean="0"/>
              <a:t> </a:t>
            </a:r>
            <a:r>
              <a:rPr lang="en-US" dirty="0" err="1" smtClean="0"/>
              <a:t>APBDesa</a:t>
            </a:r>
            <a:r>
              <a:rPr lang="en-US" dirty="0" smtClean="0"/>
              <a:t> </a:t>
            </a:r>
            <a:r>
              <a:rPr lang="en-US" dirty="0" err="1" smtClean="0"/>
              <a:t>tahun</a:t>
            </a:r>
            <a:r>
              <a:rPr lang="en-US" dirty="0" smtClean="0"/>
              <a:t> </a:t>
            </a:r>
            <a:r>
              <a:rPr lang="en-US" dirty="0" err="1" smtClean="0"/>
              <a:t>sebelumnya</a:t>
            </a:r>
            <a:r>
              <a:rPr lang="en-US" dirty="0" smtClean="0"/>
              <a:t>. </a:t>
            </a:r>
            <a:r>
              <a:rPr lang="en-US" dirty="0" err="1" smtClean="0"/>
              <a:t>Apabila</a:t>
            </a:r>
            <a:r>
              <a:rPr lang="en-US" dirty="0" smtClean="0"/>
              <a:t> </a:t>
            </a:r>
            <a:r>
              <a:rPr lang="en-US" dirty="0" err="1" smtClean="0"/>
              <a:t>evaluasi</a:t>
            </a:r>
            <a:r>
              <a:rPr lang="en-US" dirty="0" smtClean="0"/>
              <a:t> </a:t>
            </a:r>
            <a:r>
              <a:rPr lang="en-US" dirty="0" err="1" smtClean="0"/>
              <a:t>bupati</a:t>
            </a:r>
            <a:r>
              <a:rPr lang="en-US" dirty="0" smtClean="0"/>
              <a:t> </a:t>
            </a:r>
            <a:r>
              <a:rPr lang="en-US" dirty="0" err="1" smtClean="0"/>
              <a:t>melebihi</a:t>
            </a:r>
            <a:r>
              <a:rPr lang="en-US" dirty="0" smtClean="0"/>
              <a:t> 20hari </a:t>
            </a:r>
            <a:r>
              <a:rPr lang="en-US" dirty="0" err="1" smtClean="0"/>
              <a:t>kerja</a:t>
            </a:r>
            <a:r>
              <a:rPr lang="en-US" dirty="0" smtClean="0"/>
              <a:t> </a:t>
            </a:r>
            <a:r>
              <a:rPr lang="en-US" dirty="0" err="1" smtClean="0"/>
              <a:t>kepala</a:t>
            </a:r>
            <a:r>
              <a:rPr lang="en-US" dirty="0" smtClean="0"/>
              <a:t> </a:t>
            </a:r>
            <a:r>
              <a:rPr lang="en-US" dirty="0" err="1" smtClean="0"/>
              <a:t>desa</a:t>
            </a:r>
            <a:r>
              <a:rPr lang="en-US" dirty="0" smtClean="0"/>
              <a:t> , </a:t>
            </a:r>
            <a:r>
              <a:rPr lang="en-US" dirty="0" err="1" smtClean="0"/>
              <a:t>dapat</a:t>
            </a:r>
            <a:r>
              <a:rPr lang="en-US" dirty="0" smtClean="0"/>
              <a:t>  </a:t>
            </a:r>
            <a:r>
              <a:rPr lang="en-US" dirty="0" err="1" smtClean="0"/>
              <a:t>menetapkan</a:t>
            </a:r>
            <a:r>
              <a:rPr lang="en-US" dirty="0" smtClean="0"/>
              <a:t> </a:t>
            </a:r>
            <a:r>
              <a:rPr lang="en-US" dirty="0" err="1" smtClean="0"/>
              <a:t>Raperdesa</a:t>
            </a:r>
            <a:r>
              <a:rPr lang="en-US" dirty="0" smtClean="0"/>
              <a:t> </a:t>
            </a:r>
            <a:r>
              <a:rPr lang="en-US" dirty="0" err="1" smtClean="0"/>
              <a:t>Desa</a:t>
            </a:r>
            <a:r>
              <a:rPr lang="en-US" dirty="0" smtClean="0"/>
              <a:t> </a:t>
            </a:r>
            <a:r>
              <a:rPr lang="en-US" dirty="0" err="1" smtClean="0"/>
              <a:t>menjadi</a:t>
            </a:r>
            <a:r>
              <a:rPr lang="en-US" dirty="0" smtClean="0"/>
              <a:t> </a:t>
            </a:r>
            <a:r>
              <a:rPr lang="en-US" dirty="0" err="1" smtClean="0"/>
              <a:t>Perdes</a:t>
            </a:r>
            <a:r>
              <a:rPr lang="en-US" dirty="0" smtClean="0"/>
              <a:t> APB </a:t>
            </a:r>
            <a:r>
              <a:rPr lang="en-US" dirty="0" err="1" smtClean="0"/>
              <a:t>Desa</a:t>
            </a:r>
            <a:r>
              <a:rPr lang="en-US" dirty="0" smtClean="0"/>
              <a:t>, </a:t>
            </a:r>
            <a:r>
              <a:rPr lang="en-US" dirty="0" err="1" smtClean="0"/>
              <a:t>selanjutnya</a:t>
            </a:r>
            <a:r>
              <a:rPr lang="en-US" dirty="0" smtClean="0"/>
              <a:t> </a:t>
            </a:r>
            <a:r>
              <a:rPr lang="en-US" dirty="0" err="1" smtClean="0"/>
              <a:t>disusun</a:t>
            </a:r>
            <a:r>
              <a:rPr lang="en-US" dirty="0" smtClean="0"/>
              <a:t> </a:t>
            </a:r>
            <a:r>
              <a:rPr lang="en-US" dirty="0" err="1" smtClean="0"/>
              <a:t>Dokumen</a:t>
            </a:r>
            <a:r>
              <a:rPr lang="en-US" dirty="0" smtClean="0"/>
              <a:t> </a:t>
            </a:r>
            <a:r>
              <a:rPr lang="en-US" dirty="0" err="1" smtClean="0"/>
              <a:t>Pelaksanaan</a:t>
            </a:r>
            <a:r>
              <a:rPr lang="en-US" dirty="0" smtClean="0"/>
              <a:t> </a:t>
            </a:r>
            <a:r>
              <a:rPr lang="en-US" dirty="0" err="1" smtClean="0"/>
              <a:t>Anggaran</a:t>
            </a:r>
            <a:r>
              <a:rPr lang="en-US" dirty="0" smtClean="0"/>
              <a:t> (DPA) APB </a:t>
            </a:r>
            <a:r>
              <a:rPr lang="en-US" dirty="0" err="1" smtClean="0"/>
              <a:t>Desa</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101</a:t>
            </a:fld>
            <a:endParaRPr lang="en-US"/>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fontScale="90000"/>
          </a:bodyPr>
          <a:lstStyle/>
          <a:p>
            <a:r>
              <a:rPr lang="en-US" sz="2800" dirty="0" smtClean="0"/>
              <a:t>BAB VIII</a:t>
            </a:r>
            <a:br>
              <a:rPr lang="en-US" sz="2800" dirty="0" smtClean="0"/>
            </a:br>
            <a:r>
              <a:rPr lang="en-US" sz="2800" dirty="0" smtClean="0"/>
              <a:t>PELAKSANAAN APB DESA</a:t>
            </a:r>
            <a:endParaRPr lang="en-US" sz="2800" dirty="0"/>
          </a:p>
        </p:txBody>
      </p:sp>
      <p:sp>
        <p:nvSpPr>
          <p:cNvPr id="3" name="Content Placeholder 2"/>
          <p:cNvSpPr>
            <a:spLocks noGrp="1"/>
          </p:cNvSpPr>
          <p:nvPr>
            <p:ph idx="1"/>
          </p:nvPr>
        </p:nvSpPr>
        <p:spPr>
          <a:xfrm>
            <a:off x="0" y="838200"/>
            <a:ext cx="9144000" cy="6019800"/>
          </a:xfrm>
        </p:spPr>
        <p:txBody>
          <a:bodyPr>
            <a:normAutofit/>
          </a:bodyPr>
          <a:lstStyle/>
          <a:p>
            <a:pPr>
              <a:buNone/>
            </a:pPr>
            <a:r>
              <a:rPr lang="en-US" dirty="0" smtClean="0"/>
              <a:t>		</a:t>
            </a:r>
            <a:r>
              <a:rPr lang="en-US" sz="2800" dirty="0" err="1" smtClean="0"/>
              <a:t>Dalam</a:t>
            </a:r>
            <a:r>
              <a:rPr lang="en-US" sz="2800" dirty="0" smtClean="0"/>
              <a:t> </a:t>
            </a:r>
            <a:r>
              <a:rPr lang="en-US" sz="2800" dirty="0" err="1" smtClean="0"/>
              <a:t>melaksanakan</a:t>
            </a:r>
            <a:r>
              <a:rPr lang="en-US" sz="2800" dirty="0" smtClean="0"/>
              <a:t> APB </a:t>
            </a:r>
            <a:r>
              <a:rPr lang="en-US" sz="2800" dirty="0" err="1" smtClean="0"/>
              <a:t>desa</a:t>
            </a:r>
            <a:r>
              <a:rPr lang="en-US" sz="2800" dirty="0" smtClean="0"/>
              <a:t> </a:t>
            </a:r>
            <a:r>
              <a:rPr lang="en-US" sz="2800" dirty="0" err="1" smtClean="0"/>
              <a:t>terdapat</a:t>
            </a:r>
            <a:r>
              <a:rPr lang="en-US" sz="2800" dirty="0" smtClean="0"/>
              <a:t> </a:t>
            </a:r>
            <a:r>
              <a:rPr lang="en-US" sz="2800" dirty="0" err="1" smtClean="0"/>
              <a:t>beberapa</a:t>
            </a:r>
            <a:r>
              <a:rPr lang="en-US" sz="2800" dirty="0" smtClean="0"/>
              <a:t> </a:t>
            </a:r>
            <a:r>
              <a:rPr lang="en-US" sz="2800" dirty="0" err="1" smtClean="0"/>
              <a:t>hal</a:t>
            </a:r>
            <a:r>
              <a:rPr lang="en-US" sz="2800" dirty="0" smtClean="0"/>
              <a:t> yang </a:t>
            </a:r>
            <a:r>
              <a:rPr lang="en-US" sz="2800" dirty="0" err="1" smtClean="0"/>
              <a:t>harus</a:t>
            </a:r>
            <a:r>
              <a:rPr lang="en-US" sz="2800" dirty="0" smtClean="0"/>
              <a:t> </a:t>
            </a:r>
            <a:r>
              <a:rPr lang="en-US" sz="2800" dirty="0" err="1" smtClean="0"/>
              <a:t>diperhatikan</a:t>
            </a:r>
            <a:r>
              <a:rPr lang="en-US" sz="2800" dirty="0" smtClean="0"/>
              <a:t> agar </a:t>
            </a:r>
            <a:r>
              <a:rPr lang="en-US" sz="2800" dirty="0" err="1" smtClean="0"/>
              <a:t>anggaran</a:t>
            </a:r>
            <a:r>
              <a:rPr lang="en-US" sz="2800" dirty="0" smtClean="0"/>
              <a:t> </a:t>
            </a:r>
            <a:r>
              <a:rPr lang="en-US" sz="2800" dirty="0" err="1" smtClean="0"/>
              <a:t>bisa</a:t>
            </a:r>
            <a:r>
              <a:rPr lang="en-US" sz="2800" dirty="0" smtClean="0"/>
              <a:t> </a:t>
            </a:r>
            <a:r>
              <a:rPr lang="en-US" sz="2800" dirty="0" err="1" smtClean="0"/>
              <a:t>efektif</a:t>
            </a:r>
            <a:r>
              <a:rPr lang="en-US" sz="2800" dirty="0" smtClean="0"/>
              <a:t> </a:t>
            </a:r>
            <a:r>
              <a:rPr lang="en-US" sz="2800" dirty="0" err="1" smtClean="0"/>
              <a:t>bagi</a:t>
            </a:r>
            <a:r>
              <a:rPr lang="en-US" sz="2800" dirty="0" smtClean="0"/>
              <a:t> </a:t>
            </a:r>
            <a:r>
              <a:rPr lang="en-US" sz="2800" dirty="0" err="1" smtClean="0"/>
              <a:t>pembiayaan</a:t>
            </a:r>
            <a:r>
              <a:rPr lang="en-US" sz="2800" dirty="0" smtClean="0"/>
              <a:t> </a:t>
            </a:r>
            <a:r>
              <a:rPr lang="en-US" sz="2800" dirty="0" err="1" smtClean="0"/>
              <a:t>pelayanan</a:t>
            </a:r>
            <a:r>
              <a:rPr lang="en-US" sz="2800" dirty="0" smtClean="0"/>
              <a:t> </a:t>
            </a:r>
            <a:r>
              <a:rPr lang="en-US" sz="2800" dirty="0" err="1" smtClean="0"/>
              <a:t>publik</a:t>
            </a:r>
            <a:r>
              <a:rPr lang="en-US" sz="2800" dirty="0" smtClean="0"/>
              <a:t> </a:t>
            </a:r>
            <a:r>
              <a:rPr lang="en-US" sz="2800" dirty="0" err="1" smtClean="0"/>
              <a:t>dan</a:t>
            </a:r>
            <a:r>
              <a:rPr lang="en-US" sz="2800" dirty="0" smtClean="0"/>
              <a:t> </a:t>
            </a:r>
            <a:r>
              <a:rPr lang="en-US" sz="2800" dirty="0" err="1" smtClean="0"/>
              <a:t>pengelolaannya</a:t>
            </a:r>
            <a:r>
              <a:rPr lang="en-US" sz="2800" dirty="0" smtClean="0"/>
              <a:t> </a:t>
            </a:r>
            <a:r>
              <a:rPr lang="en-US" sz="2800" dirty="0" err="1" smtClean="0"/>
              <a:t>bisa</a:t>
            </a:r>
            <a:r>
              <a:rPr lang="en-US" sz="2800" dirty="0" smtClean="0"/>
              <a:t> </a:t>
            </a:r>
            <a:r>
              <a:rPr lang="en-US" sz="2800" dirty="0" err="1" smtClean="0"/>
              <a:t>sejalan</a:t>
            </a:r>
            <a:r>
              <a:rPr lang="en-US" sz="2800" dirty="0" smtClean="0"/>
              <a:t> </a:t>
            </a:r>
            <a:r>
              <a:rPr lang="en-US" sz="2800" dirty="0" err="1" smtClean="0"/>
              <a:t>dengan</a:t>
            </a:r>
            <a:r>
              <a:rPr lang="en-US" sz="2800" dirty="0" smtClean="0"/>
              <a:t> </a:t>
            </a:r>
            <a:r>
              <a:rPr lang="en-US" sz="2800" dirty="0" err="1" smtClean="0"/>
              <a:t>prinsip-prinsip</a:t>
            </a:r>
            <a:r>
              <a:rPr lang="en-US" sz="2800" dirty="0" smtClean="0"/>
              <a:t> </a:t>
            </a:r>
            <a:r>
              <a:rPr lang="en-US" sz="2800" dirty="0" err="1" smtClean="0"/>
              <a:t>tata</a:t>
            </a:r>
            <a:r>
              <a:rPr lang="en-US" sz="2800" dirty="0" smtClean="0"/>
              <a:t> </a:t>
            </a:r>
            <a:r>
              <a:rPr lang="en-US" sz="2800" dirty="0" err="1" smtClean="0"/>
              <a:t>kelola</a:t>
            </a:r>
            <a:r>
              <a:rPr lang="en-US" sz="2800" dirty="0" smtClean="0"/>
              <a:t> yang </a:t>
            </a:r>
            <a:r>
              <a:rPr lang="en-US" sz="2800" dirty="0" err="1" smtClean="0"/>
              <a:t>baik</a:t>
            </a:r>
            <a:r>
              <a:rPr lang="en-US" sz="2800" dirty="0" smtClean="0"/>
              <a:t> </a:t>
            </a:r>
            <a:r>
              <a:rPr lang="en-US" sz="2800" i="1" dirty="0" smtClean="0"/>
              <a:t>(good budgetary governance</a:t>
            </a:r>
            <a:r>
              <a:rPr lang="en-US" sz="2800" dirty="0" smtClean="0"/>
              <a:t>)</a:t>
            </a:r>
          </a:p>
          <a:p>
            <a:pPr marL="514350" indent="-514350">
              <a:buAutoNum type="arabicPeriod"/>
            </a:pPr>
            <a:r>
              <a:rPr lang="en-US" sz="2800" dirty="0" err="1" smtClean="0"/>
              <a:t>Tidak</a:t>
            </a:r>
            <a:r>
              <a:rPr lang="en-US" sz="2800" dirty="0" smtClean="0"/>
              <a:t>  </a:t>
            </a:r>
            <a:r>
              <a:rPr lang="en-US" sz="2800" dirty="0" err="1" smtClean="0"/>
              <a:t>boleh</a:t>
            </a:r>
            <a:r>
              <a:rPr lang="en-US" sz="2800" dirty="0" smtClean="0"/>
              <a:t> </a:t>
            </a:r>
            <a:r>
              <a:rPr lang="en-US" sz="2800" dirty="0" err="1" smtClean="0"/>
              <a:t>membelanjakan</a:t>
            </a:r>
            <a:r>
              <a:rPr lang="en-US" sz="2800" dirty="0" smtClean="0"/>
              <a:t> </a:t>
            </a:r>
            <a:r>
              <a:rPr lang="en-US" sz="2800" dirty="0" err="1" smtClean="0"/>
              <a:t>sesuatu</a:t>
            </a:r>
            <a:r>
              <a:rPr lang="en-US" sz="2800" dirty="0" smtClean="0"/>
              <a:t> yang </a:t>
            </a:r>
            <a:r>
              <a:rPr lang="en-US" sz="2800" dirty="0" err="1" smtClean="0"/>
              <a:t>tidak</a:t>
            </a:r>
            <a:r>
              <a:rPr lang="en-US" sz="2800" dirty="0" smtClean="0"/>
              <a:t> </a:t>
            </a:r>
            <a:r>
              <a:rPr lang="en-US" sz="2800" dirty="0" err="1" smtClean="0"/>
              <a:t>ada</a:t>
            </a:r>
            <a:r>
              <a:rPr lang="en-US" sz="2800" dirty="0" smtClean="0"/>
              <a:t> </a:t>
            </a:r>
            <a:r>
              <a:rPr lang="en-US" sz="2800" dirty="0" err="1" smtClean="0"/>
              <a:t>dalam</a:t>
            </a:r>
            <a:r>
              <a:rPr lang="en-US" sz="2800" dirty="0" smtClean="0"/>
              <a:t> APB </a:t>
            </a:r>
            <a:r>
              <a:rPr lang="en-US" sz="2800" dirty="0" err="1" smtClean="0"/>
              <a:t>Desa</a:t>
            </a:r>
            <a:r>
              <a:rPr lang="en-US" sz="2800" dirty="0" smtClean="0"/>
              <a:t> </a:t>
            </a:r>
          </a:p>
          <a:p>
            <a:pPr marL="514350" indent="-514350">
              <a:buAutoNum type="arabicPeriod"/>
            </a:pPr>
            <a:r>
              <a:rPr lang="en-US" sz="2800" dirty="0" err="1" smtClean="0"/>
              <a:t>Setiap</a:t>
            </a:r>
            <a:r>
              <a:rPr lang="en-US" sz="2800" dirty="0" smtClean="0"/>
              <a:t> </a:t>
            </a:r>
            <a:r>
              <a:rPr lang="en-US" sz="2800" dirty="0" err="1" smtClean="0"/>
              <a:t>pengeluaran</a:t>
            </a:r>
            <a:r>
              <a:rPr lang="en-US" sz="2800" dirty="0" smtClean="0"/>
              <a:t> </a:t>
            </a:r>
            <a:r>
              <a:rPr lang="en-US" sz="2800" dirty="0" err="1" smtClean="0"/>
              <a:t>belanja</a:t>
            </a:r>
            <a:r>
              <a:rPr lang="en-US" sz="2800" dirty="0" smtClean="0"/>
              <a:t> </a:t>
            </a:r>
            <a:r>
              <a:rPr lang="en-US" sz="2800" dirty="0" err="1" smtClean="0"/>
              <a:t>atas</a:t>
            </a:r>
            <a:r>
              <a:rPr lang="en-US" sz="2800" dirty="0" smtClean="0"/>
              <a:t> </a:t>
            </a:r>
            <a:r>
              <a:rPr lang="en-US" sz="2800" dirty="0" err="1" smtClean="0"/>
              <a:t>beban</a:t>
            </a:r>
            <a:r>
              <a:rPr lang="en-US" sz="2800" dirty="0" smtClean="0"/>
              <a:t> APB </a:t>
            </a:r>
            <a:r>
              <a:rPr lang="en-US" sz="2800" dirty="0" err="1" smtClean="0"/>
              <a:t>Desa</a:t>
            </a:r>
            <a:r>
              <a:rPr lang="en-US" sz="2800" dirty="0" smtClean="0"/>
              <a:t> </a:t>
            </a:r>
            <a:r>
              <a:rPr lang="en-US" sz="2800" dirty="0" err="1" smtClean="0"/>
              <a:t>harus</a:t>
            </a:r>
            <a:r>
              <a:rPr lang="en-US" sz="2800" dirty="0" smtClean="0"/>
              <a:t> </a:t>
            </a:r>
            <a:r>
              <a:rPr lang="en-US" sz="2800" dirty="0" err="1" smtClean="0"/>
              <a:t>didukung</a:t>
            </a:r>
            <a:r>
              <a:rPr lang="en-US" sz="2800" dirty="0" smtClean="0"/>
              <a:t> </a:t>
            </a:r>
            <a:r>
              <a:rPr lang="en-US" sz="2800" dirty="0" err="1" smtClean="0"/>
              <a:t>dengan</a:t>
            </a:r>
            <a:r>
              <a:rPr lang="en-US" sz="2800" dirty="0" smtClean="0"/>
              <a:t> </a:t>
            </a:r>
            <a:r>
              <a:rPr lang="en-US" sz="2800" dirty="0" err="1" smtClean="0"/>
              <a:t>bukti</a:t>
            </a:r>
            <a:r>
              <a:rPr lang="en-US" sz="2800" dirty="0" smtClean="0"/>
              <a:t> yang </a:t>
            </a:r>
            <a:r>
              <a:rPr lang="en-US" sz="2800" dirty="0" err="1" smtClean="0"/>
              <a:t>lengkap</a:t>
            </a:r>
            <a:r>
              <a:rPr lang="en-US" sz="2800" dirty="0" smtClean="0"/>
              <a:t> </a:t>
            </a:r>
            <a:r>
              <a:rPr lang="en-US" sz="2800" dirty="0" err="1" smtClean="0"/>
              <a:t>dan</a:t>
            </a:r>
            <a:r>
              <a:rPr lang="en-US" sz="2800" dirty="0" smtClean="0"/>
              <a:t> </a:t>
            </a:r>
            <a:r>
              <a:rPr lang="en-US" sz="2800" dirty="0" err="1" smtClean="0"/>
              <a:t>sah</a:t>
            </a:r>
            <a:endParaRPr lang="en-US" sz="2800" dirty="0" smtClean="0"/>
          </a:p>
          <a:p>
            <a:pPr marL="514350" indent="-514350">
              <a:buAutoNum type="arabicPeriod"/>
            </a:pPr>
            <a:r>
              <a:rPr lang="en-US" sz="2800" dirty="0" err="1" smtClean="0"/>
              <a:t>Bukti</a:t>
            </a:r>
            <a:r>
              <a:rPr lang="en-US" sz="2800" dirty="0" smtClean="0"/>
              <a:t> </a:t>
            </a:r>
            <a:r>
              <a:rPr lang="en-US" sz="2800" dirty="0" err="1" smtClean="0"/>
              <a:t>belanja</a:t>
            </a:r>
            <a:r>
              <a:rPr lang="en-US" sz="2800" dirty="0" smtClean="0"/>
              <a:t> </a:t>
            </a:r>
            <a:r>
              <a:rPr lang="en-US" sz="2800" dirty="0" err="1" smtClean="0"/>
              <a:t>harus</a:t>
            </a:r>
            <a:r>
              <a:rPr lang="en-US" sz="2800" dirty="0" smtClean="0"/>
              <a:t> </a:t>
            </a:r>
            <a:r>
              <a:rPr lang="en-US" sz="2800" dirty="0" err="1" smtClean="0"/>
              <a:t>mendapat</a:t>
            </a:r>
            <a:r>
              <a:rPr lang="en-US" sz="2800" dirty="0" smtClean="0"/>
              <a:t> </a:t>
            </a:r>
            <a:r>
              <a:rPr lang="en-US" sz="2800" dirty="0" err="1" smtClean="0"/>
              <a:t>pengesahan</a:t>
            </a:r>
            <a:r>
              <a:rPr lang="en-US" sz="2800" dirty="0" smtClean="0"/>
              <a:t> </a:t>
            </a:r>
            <a:r>
              <a:rPr lang="en-US" sz="2800" dirty="0" err="1" smtClean="0"/>
              <a:t>oleh</a:t>
            </a:r>
            <a:r>
              <a:rPr lang="en-US" sz="2800" dirty="0" smtClean="0"/>
              <a:t> </a:t>
            </a:r>
            <a:r>
              <a:rPr lang="en-US" sz="2800" dirty="0" err="1" smtClean="0"/>
              <a:t>kepala</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bertanggung</a:t>
            </a:r>
            <a:r>
              <a:rPr lang="en-US" sz="2800" dirty="0" smtClean="0"/>
              <a:t> </a:t>
            </a:r>
            <a:r>
              <a:rPr lang="en-US" sz="2800" dirty="0" err="1" smtClean="0"/>
              <a:t>jawab</a:t>
            </a:r>
            <a:r>
              <a:rPr lang="en-US" sz="2800" dirty="0" smtClean="0"/>
              <a:t> </a:t>
            </a:r>
            <a:r>
              <a:rPr lang="en-US" sz="2800" dirty="0" err="1" smtClean="0"/>
              <a:t>atas</a:t>
            </a:r>
            <a:r>
              <a:rPr lang="en-US" sz="2800" dirty="0" smtClean="0"/>
              <a:t> </a:t>
            </a:r>
            <a:r>
              <a:rPr lang="en-US" sz="2800" dirty="0" err="1" smtClean="0"/>
              <a:t>kebenaran</a:t>
            </a:r>
            <a:r>
              <a:rPr lang="en-US" sz="2800" dirty="0" smtClean="0"/>
              <a:t> material yang </a:t>
            </a:r>
            <a:r>
              <a:rPr lang="en-US" sz="2800" dirty="0" err="1" smtClean="0"/>
              <a:t>timbul</a:t>
            </a:r>
            <a:r>
              <a:rPr lang="en-US" sz="2800" dirty="0" smtClean="0"/>
              <a:t> </a:t>
            </a:r>
            <a:r>
              <a:rPr lang="en-US" sz="2800" dirty="0" err="1" smtClean="0"/>
              <a:t>di</a:t>
            </a:r>
            <a:r>
              <a:rPr lang="en-US" sz="2800" dirty="0" smtClean="0"/>
              <a:t> </a:t>
            </a:r>
            <a:r>
              <a:rPr lang="en-US" sz="2800" dirty="0" err="1" smtClean="0"/>
              <a:t>penggunaan</a:t>
            </a:r>
            <a:r>
              <a:rPr lang="en-US" sz="2800" dirty="0" smtClean="0"/>
              <a:t> </a:t>
            </a:r>
            <a:r>
              <a:rPr lang="en-US" sz="2800" dirty="0" err="1" smtClean="0"/>
              <a:t>bukti</a:t>
            </a:r>
            <a:r>
              <a:rPr lang="en-US" sz="2800" dirty="0" smtClean="0"/>
              <a:t> </a:t>
            </a:r>
            <a:r>
              <a:rPr lang="en-US" sz="2800" dirty="0" err="1" smtClean="0"/>
              <a:t>dimaksud</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102</a:t>
            </a:fld>
            <a:endParaRPr lang="en-US"/>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4. </a:t>
            </a:r>
            <a:r>
              <a:rPr lang="en-US" sz="2800" dirty="0" err="1" smtClean="0"/>
              <a:t>Pengeluaran</a:t>
            </a:r>
            <a:r>
              <a:rPr lang="en-US" sz="2800" dirty="0" smtClean="0"/>
              <a:t> </a:t>
            </a:r>
            <a:r>
              <a:rPr lang="en-US" sz="2800" dirty="0" err="1" smtClean="0"/>
              <a:t>kas</a:t>
            </a:r>
            <a:r>
              <a:rPr lang="en-US" sz="2800" dirty="0" smtClean="0"/>
              <a:t> </a:t>
            </a:r>
            <a:r>
              <a:rPr lang="en-US" sz="2800" dirty="0" err="1" smtClean="0"/>
              <a:t>beban</a:t>
            </a:r>
            <a:r>
              <a:rPr lang="en-US" sz="2800" dirty="0" smtClean="0"/>
              <a:t> yang </a:t>
            </a:r>
            <a:r>
              <a:rPr lang="en-US" sz="2800" dirty="0" err="1" smtClean="0"/>
              <a:t>mengakibatkan</a:t>
            </a:r>
            <a:r>
              <a:rPr lang="en-US" sz="2800" dirty="0" smtClean="0"/>
              <a:t> </a:t>
            </a:r>
            <a:r>
              <a:rPr lang="en-US" sz="2800" dirty="0" err="1" smtClean="0"/>
              <a:t>beban</a:t>
            </a:r>
            <a:r>
              <a:rPr lang="en-US" sz="2800" dirty="0" smtClean="0"/>
              <a:t> APB </a:t>
            </a:r>
            <a:r>
              <a:rPr lang="en-US" sz="2800" dirty="0" err="1" smtClean="0"/>
              <a:t>Desa</a:t>
            </a:r>
            <a:r>
              <a:rPr lang="en-US" sz="2800" dirty="0" smtClean="0"/>
              <a:t> </a:t>
            </a:r>
            <a:r>
              <a:rPr lang="en-US" sz="2800" dirty="0" err="1" smtClean="0"/>
              <a:t>tidak</a:t>
            </a:r>
            <a:r>
              <a:rPr lang="en-US" sz="2800" dirty="0" smtClean="0"/>
              <a:t> </a:t>
            </a:r>
            <a:r>
              <a:rPr lang="en-US" sz="2800" dirty="0" err="1" smtClean="0"/>
              <a:t>dapat</a:t>
            </a:r>
            <a:r>
              <a:rPr lang="en-US" sz="2800" dirty="0" smtClean="0"/>
              <a:t> </a:t>
            </a:r>
            <a:r>
              <a:rPr lang="en-US" sz="2800" dirty="0" err="1" smtClean="0"/>
              <a:t>dilakukan</a:t>
            </a:r>
            <a:r>
              <a:rPr lang="en-US" sz="2800" dirty="0" smtClean="0"/>
              <a:t> </a:t>
            </a:r>
            <a:r>
              <a:rPr lang="en-US" sz="2800" dirty="0" err="1" smtClean="0"/>
              <a:t>sebelum</a:t>
            </a:r>
            <a:r>
              <a:rPr lang="en-US" sz="2800" dirty="0" smtClean="0"/>
              <a:t> </a:t>
            </a:r>
            <a:r>
              <a:rPr lang="en-US" sz="2800" dirty="0" err="1" smtClean="0"/>
              <a:t>rancangan</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tentang</a:t>
            </a:r>
            <a:r>
              <a:rPr lang="en-US" sz="2800" dirty="0" smtClean="0"/>
              <a:t> APB </a:t>
            </a:r>
            <a:r>
              <a:rPr lang="en-US" sz="2800" dirty="0" err="1" smtClean="0"/>
              <a:t>Desa</a:t>
            </a:r>
            <a:r>
              <a:rPr lang="en-US" sz="2800" dirty="0" smtClean="0"/>
              <a:t> </a:t>
            </a:r>
            <a:r>
              <a:rPr lang="en-US" sz="2800" dirty="0" err="1" smtClean="0"/>
              <a:t>ditetapkan</a:t>
            </a:r>
            <a:r>
              <a:rPr lang="en-US" sz="2800" dirty="0" smtClean="0"/>
              <a:t> </a:t>
            </a:r>
            <a:r>
              <a:rPr lang="en-US" sz="2800" dirty="0" err="1" smtClean="0"/>
              <a:t>dan</a:t>
            </a:r>
            <a:r>
              <a:rPr lang="en-US" sz="2800" dirty="0" smtClean="0"/>
              <a:t> </a:t>
            </a:r>
            <a:r>
              <a:rPr lang="en-US" sz="2800" dirty="0" err="1" smtClean="0"/>
              <a:t>ditempatkan</a:t>
            </a:r>
            <a:r>
              <a:rPr lang="en-US" sz="2800" dirty="0" smtClean="0"/>
              <a:t> </a:t>
            </a:r>
            <a:r>
              <a:rPr lang="en-US" sz="2800" dirty="0" err="1" smtClean="0"/>
              <a:t>dalam</a:t>
            </a:r>
            <a:r>
              <a:rPr lang="en-US" sz="2800" dirty="0" smtClean="0"/>
              <a:t> </a:t>
            </a:r>
            <a:r>
              <a:rPr lang="en-US" sz="2800" dirty="0" err="1" smtClean="0"/>
              <a:t>lembaran</a:t>
            </a:r>
            <a:r>
              <a:rPr lang="en-US" sz="2800" dirty="0" smtClean="0"/>
              <a:t> </a:t>
            </a:r>
            <a:r>
              <a:rPr lang="en-US" sz="2800" dirty="0" err="1" smtClean="0"/>
              <a:t>desa</a:t>
            </a:r>
            <a:r>
              <a:rPr lang="en-US" sz="2800" dirty="0" smtClean="0"/>
              <a:t/>
            </a:r>
            <a:br>
              <a:rPr lang="en-US" sz="2800" dirty="0" smtClean="0"/>
            </a:br>
            <a:r>
              <a:rPr lang="en-US" sz="2800" dirty="0" smtClean="0"/>
              <a:t> A. </a:t>
            </a:r>
            <a:r>
              <a:rPr lang="en-US" sz="2800" dirty="0" err="1" smtClean="0"/>
              <a:t>Dokumen</a:t>
            </a:r>
            <a:r>
              <a:rPr lang="en-US" sz="2800" dirty="0" smtClean="0"/>
              <a:t> </a:t>
            </a:r>
            <a:r>
              <a:rPr lang="en-US" sz="2800" dirty="0" err="1" smtClean="0"/>
              <a:t>Pelaksanaan</a:t>
            </a:r>
            <a:r>
              <a:rPr lang="en-US" sz="2800" dirty="0" smtClean="0"/>
              <a:t> </a:t>
            </a:r>
            <a:r>
              <a:rPr lang="en-US" sz="2800" dirty="0" err="1" smtClean="0"/>
              <a:t>Anggaran</a:t>
            </a:r>
            <a:r>
              <a:rPr lang="en-US" sz="2800" dirty="0" smtClean="0"/>
              <a:t> yang </a:t>
            </a:r>
            <a:r>
              <a:rPr lang="en-US" sz="2800" dirty="0" err="1" smtClean="0"/>
              <a:t>selanjutnya</a:t>
            </a:r>
            <a:r>
              <a:rPr lang="en-US" sz="2800" dirty="0" smtClean="0"/>
              <a:t> </a:t>
            </a:r>
            <a:br>
              <a:rPr lang="en-US" sz="2800" dirty="0" smtClean="0"/>
            </a:br>
            <a:r>
              <a:rPr lang="en-US" sz="2800" dirty="0" smtClean="0"/>
              <a:t>      </a:t>
            </a:r>
            <a:r>
              <a:rPr lang="en-US" sz="2800" dirty="0" err="1" smtClean="0"/>
              <a:t>disingkat</a:t>
            </a:r>
            <a:r>
              <a:rPr lang="en-US" sz="2800" dirty="0" smtClean="0"/>
              <a:t> DPA </a:t>
            </a:r>
            <a:r>
              <a:rPr lang="en-US" sz="2800" dirty="0" err="1" smtClean="0"/>
              <a:t>adalah</a:t>
            </a:r>
            <a:r>
              <a:rPr lang="en-US" sz="2800" dirty="0" smtClean="0"/>
              <a:t> </a:t>
            </a:r>
            <a:r>
              <a:rPr lang="en-US" sz="2800" dirty="0" err="1" smtClean="0"/>
              <a:t>dokumen</a:t>
            </a:r>
            <a:r>
              <a:rPr lang="en-US" sz="2800" dirty="0" smtClean="0"/>
              <a:t> yang  </a:t>
            </a:r>
            <a:r>
              <a:rPr lang="en-US" sz="2800" dirty="0" err="1" smtClean="0"/>
              <a:t>memuat</a:t>
            </a:r>
            <a:r>
              <a:rPr lang="en-US" sz="2800" dirty="0" smtClean="0"/>
              <a:t> </a:t>
            </a:r>
            <a:br>
              <a:rPr lang="en-US" sz="2800" dirty="0" smtClean="0"/>
            </a:br>
            <a:r>
              <a:rPr lang="en-US" sz="2800" dirty="0" smtClean="0"/>
              <a:t>      </a:t>
            </a:r>
            <a:r>
              <a:rPr lang="en-US" sz="2800" dirty="0" err="1" smtClean="0"/>
              <a:t>pendapatan</a:t>
            </a:r>
            <a:r>
              <a:rPr lang="en-US" sz="2800" dirty="0" smtClean="0"/>
              <a:t>, </a:t>
            </a:r>
            <a:r>
              <a:rPr lang="en-US" sz="2800" dirty="0" err="1" smtClean="0"/>
              <a:t>belanja</a:t>
            </a:r>
            <a:r>
              <a:rPr lang="en-US" sz="2800" dirty="0" smtClean="0"/>
              <a:t> </a:t>
            </a:r>
            <a:r>
              <a:rPr lang="en-US" sz="2800" dirty="0" err="1" smtClean="0"/>
              <a:t>dan</a:t>
            </a:r>
            <a:r>
              <a:rPr lang="en-US" sz="2800" dirty="0" smtClean="0"/>
              <a:t> </a:t>
            </a:r>
            <a:r>
              <a:rPr lang="en-US" sz="2800" dirty="0" err="1" smtClean="0"/>
              <a:t>pembiayaan</a:t>
            </a:r>
            <a:r>
              <a:rPr lang="en-US" sz="2800" dirty="0" smtClean="0"/>
              <a:t> yang </a:t>
            </a:r>
            <a:r>
              <a:rPr lang="en-US" sz="2800" dirty="0" err="1" smtClean="0"/>
              <a:t>digunakan</a:t>
            </a:r>
            <a:r>
              <a:rPr lang="en-US" sz="2800" dirty="0" smtClean="0"/>
              <a:t> </a:t>
            </a:r>
            <a:br>
              <a:rPr lang="en-US" sz="2800" dirty="0" smtClean="0"/>
            </a:br>
            <a:r>
              <a:rPr lang="en-US" sz="2800" dirty="0" smtClean="0"/>
              <a:t>      </a:t>
            </a:r>
            <a:r>
              <a:rPr lang="en-US" sz="2800" dirty="0" err="1" smtClean="0"/>
              <a:t>sebagai</a:t>
            </a:r>
            <a:r>
              <a:rPr lang="en-US" sz="2800" dirty="0" smtClean="0"/>
              <a:t> </a:t>
            </a:r>
            <a:r>
              <a:rPr lang="en-US" sz="2800" dirty="0" err="1" smtClean="0"/>
              <a:t>dasar</a:t>
            </a:r>
            <a:r>
              <a:rPr lang="en-US" sz="2800" dirty="0" smtClean="0"/>
              <a:t> </a:t>
            </a:r>
            <a:r>
              <a:rPr lang="en-US" sz="2800" dirty="0" err="1" smtClean="0"/>
              <a:t>pelaksanaan</a:t>
            </a:r>
            <a:r>
              <a:rPr lang="en-US" sz="2800" dirty="0" smtClean="0"/>
              <a:t> </a:t>
            </a:r>
            <a:r>
              <a:rPr lang="en-US" sz="2800" dirty="0" err="1" smtClean="0"/>
              <a:t>anggaran</a:t>
            </a:r>
            <a:r>
              <a:rPr lang="en-US" sz="2800" dirty="0" smtClean="0"/>
              <a:t> </a:t>
            </a:r>
            <a:r>
              <a:rPr lang="en-US" sz="2800" dirty="0" err="1" smtClean="0"/>
              <a:t>oleh</a:t>
            </a:r>
            <a:r>
              <a:rPr lang="en-US" sz="2800" dirty="0" smtClean="0"/>
              <a:t> </a:t>
            </a:r>
            <a:r>
              <a:rPr lang="en-US" sz="2800" dirty="0" err="1" smtClean="0"/>
              <a:t>pengguna</a:t>
            </a:r>
            <a:r>
              <a:rPr lang="en-US" sz="2800" dirty="0" smtClean="0"/>
              <a:t>  </a:t>
            </a:r>
            <a:br>
              <a:rPr lang="en-US" sz="2800" dirty="0" smtClean="0"/>
            </a:br>
            <a:r>
              <a:rPr lang="en-US" sz="2800" dirty="0" smtClean="0"/>
              <a:t>      </a:t>
            </a:r>
            <a:r>
              <a:rPr lang="en-US" sz="2800" dirty="0" err="1" smtClean="0"/>
              <a:t>anggaran</a:t>
            </a:r>
            <a:r>
              <a:rPr lang="en-US" sz="2800" dirty="0" smtClean="0"/>
              <a:t>. DPA </a:t>
            </a:r>
            <a:r>
              <a:rPr lang="en-US" sz="2800" dirty="0" err="1" smtClean="0"/>
              <a:t>disusun</a:t>
            </a:r>
            <a:r>
              <a:rPr lang="en-US" sz="2800" dirty="0" smtClean="0"/>
              <a:t> </a:t>
            </a:r>
            <a:r>
              <a:rPr lang="en-US" sz="2800" dirty="0" err="1" smtClean="0"/>
              <a:t>setelah</a:t>
            </a:r>
            <a:r>
              <a:rPr lang="en-US" sz="2800" dirty="0" smtClean="0"/>
              <a:t> APB </a:t>
            </a:r>
            <a:r>
              <a:rPr lang="en-US" sz="2800" dirty="0" err="1" smtClean="0"/>
              <a:t>Desa</a:t>
            </a:r>
            <a:r>
              <a:rPr lang="en-US" sz="2800" dirty="0" smtClean="0"/>
              <a:t> </a:t>
            </a:r>
            <a:r>
              <a:rPr lang="en-US" sz="2800" dirty="0" err="1" smtClean="0"/>
              <a:t>ditetapkan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dibuat</a:t>
            </a:r>
            <a:r>
              <a:rPr lang="en-US" sz="2800" dirty="0" smtClean="0"/>
              <a:t> </a:t>
            </a:r>
            <a:r>
              <a:rPr lang="en-US" sz="2800" dirty="0" err="1" smtClean="0"/>
              <a:t>oleh</a:t>
            </a:r>
            <a:r>
              <a:rPr lang="en-US" sz="2800" dirty="0" smtClean="0"/>
              <a:t> </a:t>
            </a:r>
            <a:r>
              <a:rPr lang="en-US" sz="2800" dirty="0" err="1" smtClean="0"/>
              <a:t>pelaksana</a:t>
            </a:r>
            <a:r>
              <a:rPr lang="en-US" sz="2800" dirty="0" smtClean="0"/>
              <a:t> </a:t>
            </a:r>
            <a:r>
              <a:rPr lang="en-US" sz="2800" dirty="0" err="1" smtClean="0"/>
              <a:t>kegiatan</a:t>
            </a:r>
            <a:r>
              <a:rPr lang="en-US" sz="2800" dirty="0" smtClean="0"/>
              <a:t>. </a:t>
            </a:r>
            <a:r>
              <a:rPr lang="en-US" sz="2800" dirty="0" err="1" smtClean="0"/>
              <a:t>Sekretaris</a:t>
            </a:r>
            <a:r>
              <a:rPr lang="en-US" sz="2800" dirty="0" smtClean="0"/>
              <a:t>  </a:t>
            </a:r>
            <a:r>
              <a:rPr lang="en-US" sz="2800" dirty="0" err="1" smtClean="0"/>
              <a:t>desa</a:t>
            </a:r>
            <a:r>
              <a:rPr lang="en-US" sz="2800" dirty="0" smtClean="0"/>
              <a:t> </a:t>
            </a:r>
            <a:r>
              <a:rPr lang="en-US" sz="2800" dirty="0" err="1" smtClean="0"/>
              <a:t>sebagai</a:t>
            </a:r>
            <a:r>
              <a:rPr lang="en-US" sz="2800" dirty="0" smtClean="0"/>
              <a:t> </a:t>
            </a:r>
            <a:br>
              <a:rPr lang="en-US" sz="2800" dirty="0" smtClean="0"/>
            </a:br>
            <a:r>
              <a:rPr lang="en-US" sz="2800" dirty="0" smtClean="0"/>
              <a:t>      </a:t>
            </a:r>
            <a:r>
              <a:rPr lang="en-US" sz="2800" dirty="0" err="1" smtClean="0"/>
              <a:t>koordinator</a:t>
            </a:r>
            <a:r>
              <a:rPr lang="en-US" sz="2800" dirty="0" smtClean="0"/>
              <a:t> PTPKD  </a:t>
            </a:r>
            <a:r>
              <a:rPr lang="en-US" sz="2800" dirty="0" err="1" smtClean="0"/>
              <a:t>dapat</a:t>
            </a:r>
            <a:r>
              <a:rPr lang="en-US" sz="2800" dirty="0" smtClean="0"/>
              <a:t> </a:t>
            </a:r>
            <a:r>
              <a:rPr lang="en-US" sz="2800" dirty="0" err="1" smtClean="0"/>
              <a:t>dibantu</a:t>
            </a:r>
            <a:r>
              <a:rPr lang="en-US" sz="2800" dirty="0" smtClean="0"/>
              <a:t>  </a:t>
            </a:r>
            <a:r>
              <a:rPr lang="en-US" sz="2800" dirty="0" err="1" smtClean="0"/>
              <a:t>tim</a:t>
            </a:r>
            <a:r>
              <a:rPr lang="en-US" sz="2800" dirty="0" smtClean="0"/>
              <a:t> </a:t>
            </a:r>
            <a:r>
              <a:rPr lang="en-US" sz="2800" dirty="0" err="1" smtClean="0"/>
              <a:t>anggaran</a:t>
            </a:r>
            <a:r>
              <a:rPr lang="en-US" sz="2800" dirty="0" smtClean="0"/>
              <a:t> </a:t>
            </a:r>
            <a:r>
              <a:rPr lang="en-US" sz="2800" dirty="0" err="1" smtClean="0"/>
              <a:t>desa</a:t>
            </a:r>
            <a:r>
              <a:rPr lang="en-US" sz="2800" dirty="0" smtClean="0"/>
              <a:t> </a:t>
            </a:r>
            <a:br>
              <a:rPr lang="en-US" sz="2800" dirty="0" smtClean="0"/>
            </a:br>
            <a:r>
              <a:rPr lang="en-US" sz="2800" dirty="0" smtClean="0"/>
              <a:t>       </a:t>
            </a:r>
            <a:r>
              <a:rPr lang="en-US" sz="2800" dirty="0" err="1" smtClean="0"/>
              <a:t>menyusun</a:t>
            </a:r>
            <a:r>
              <a:rPr lang="en-US" sz="2800" dirty="0" smtClean="0"/>
              <a:t> </a:t>
            </a:r>
            <a:r>
              <a:rPr lang="en-US" sz="2800" dirty="0" err="1" smtClean="0"/>
              <a:t>penjabaran</a:t>
            </a:r>
            <a:r>
              <a:rPr lang="en-US" sz="2800" dirty="0" smtClean="0"/>
              <a:t> APB </a:t>
            </a:r>
            <a:r>
              <a:rPr lang="en-US" sz="2800" dirty="0" err="1" smtClean="0"/>
              <a:t>desa</a:t>
            </a:r>
            <a:r>
              <a:rPr lang="en-US" sz="2800" dirty="0" smtClean="0"/>
              <a:t> </a:t>
            </a:r>
            <a:r>
              <a:rPr lang="en-US" sz="2800" dirty="0" err="1" smtClean="0"/>
              <a:t>lengkap</a:t>
            </a:r>
            <a:r>
              <a:rPr lang="en-US" sz="2800" dirty="0" smtClean="0"/>
              <a:t> </a:t>
            </a:r>
            <a:r>
              <a:rPr lang="en-US" sz="2800" dirty="0" err="1" smtClean="0"/>
              <a:t>dengan</a:t>
            </a:r>
            <a:r>
              <a:rPr lang="en-US" sz="2800" dirty="0" smtClean="0"/>
              <a:t> </a:t>
            </a:r>
            <a:br>
              <a:rPr lang="en-US" sz="2800" dirty="0" smtClean="0"/>
            </a:br>
            <a:r>
              <a:rPr lang="en-US" sz="2800" dirty="0" smtClean="0"/>
              <a:t>       </a:t>
            </a:r>
            <a:r>
              <a:rPr lang="en-US" sz="2800" dirty="0" err="1" smtClean="0"/>
              <a:t>Dokumen</a:t>
            </a:r>
            <a:r>
              <a:rPr lang="en-US" sz="2800" dirty="0" smtClean="0"/>
              <a:t> </a:t>
            </a:r>
            <a:r>
              <a:rPr lang="en-US" sz="2800" dirty="0" err="1" smtClean="0"/>
              <a:t>Pelaksanaan</a:t>
            </a:r>
            <a:r>
              <a:rPr lang="en-US" sz="2800" dirty="0" smtClean="0"/>
              <a:t> </a:t>
            </a:r>
            <a:r>
              <a:rPr lang="en-US" sz="2800" dirty="0" err="1" smtClean="0"/>
              <a:t>Anggaran</a:t>
            </a:r>
            <a:r>
              <a:rPr lang="en-US" sz="2800" dirty="0" smtClean="0"/>
              <a:t> (DPA) </a:t>
            </a:r>
            <a:r>
              <a:rPr lang="en-US" sz="2800" dirty="0" err="1" smtClean="0"/>
              <a:t>penyusunan</a:t>
            </a:r>
            <a:r>
              <a:rPr lang="en-US" sz="2800" dirty="0" smtClean="0"/>
              <a:t> </a:t>
            </a:r>
            <a:br>
              <a:rPr lang="en-US" sz="2800" dirty="0" smtClean="0"/>
            </a:br>
            <a:r>
              <a:rPr lang="en-US" sz="2800" dirty="0" smtClean="0"/>
              <a:t>       </a:t>
            </a:r>
            <a:r>
              <a:rPr lang="en-US" sz="2800" dirty="0" err="1" smtClean="0"/>
              <a:t>mengacu</a:t>
            </a:r>
            <a:r>
              <a:rPr lang="en-US" sz="2800" dirty="0" smtClean="0"/>
              <a:t> </a:t>
            </a:r>
            <a:r>
              <a:rPr lang="en-US" sz="2800" dirty="0" err="1" smtClean="0"/>
              <a:t>pada</a:t>
            </a:r>
            <a:r>
              <a:rPr lang="en-US" sz="2800" dirty="0" smtClean="0"/>
              <a:t> RKA yang </a:t>
            </a:r>
            <a:r>
              <a:rPr lang="en-US" sz="2800" dirty="0" err="1" smtClean="0"/>
              <a:t>telah</a:t>
            </a:r>
            <a:r>
              <a:rPr lang="en-US" sz="2800" dirty="0" smtClean="0"/>
              <a:t> </a:t>
            </a:r>
            <a:r>
              <a:rPr lang="en-US" sz="2800" dirty="0" err="1" smtClean="0"/>
              <a:t>dievaluasi</a:t>
            </a:r>
            <a:r>
              <a:rPr lang="en-US" sz="2800" dirty="0" smtClean="0"/>
              <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103</a:t>
            </a:fld>
            <a:endParaRPr lang="en-US"/>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800" dirty="0" smtClean="0"/>
              <a:t>B. </a:t>
            </a:r>
            <a:r>
              <a:rPr lang="en-US" sz="2800" dirty="0" err="1" smtClean="0"/>
              <a:t>Sosialisasi</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pPr>
              <a:buNone/>
            </a:pPr>
            <a:r>
              <a:rPr lang="en-US" sz="2800" dirty="0" smtClean="0"/>
              <a:t>		</a:t>
            </a:r>
            <a:r>
              <a:rPr lang="en-US" sz="2800" dirty="0" err="1" smtClean="0"/>
              <a:t>Sosialisasi</a:t>
            </a:r>
            <a:r>
              <a:rPr lang="en-US" sz="2800" dirty="0" smtClean="0"/>
              <a:t> APB </a:t>
            </a:r>
            <a:r>
              <a:rPr lang="en-US" sz="2800" dirty="0" err="1" smtClean="0"/>
              <a:t>Desa</a:t>
            </a:r>
            <a:r>
              <a:rPr lang="en-US" sz="2800" dirty="0" smtClean="0"/>
              <a:t> </a:t>
            </a:r>
            <a:r>
              <a:rPr lang="en-US" sz="2800" dirty="0" err="1" smtClean="0"/>
              <a:t>merupakan</a:t>
            </a:r>
            <a:r>
              <a:rPr lang="en-US" sz="2800" dirty="0" smtClean="0"/>
              <a:t> </a:t>
            </a:r>
            <a:r>
              <a:rPr lang="en-US" sz="2800" dirty="0" err="1" smtClean="0"/>
              <a:t>kegiatan</a:t>
            </a:r>
            <a:r>
              <a:rPr lang="en-US" sz="2800" dirty="0" smtClean="0"/>
              <a:t> </a:t>
            </a:r>
            <a:r>
              <a:rPr lang="en-US" sz="2800" dirty="0" err="1" smtClean="0"/>
              <a:t>penyebarluasan</a:t>
            </a:r>
            <a:r>
              <a:rPr lang="en-US" sz="2800" dirty="0" smtClean="0"/>
              <a:t> </a:t>
            </a:r>
            <a:r>
              <a:rPr lang="en-US" sz="2800" dirty="0" err="1" smtClean="0"/>
              <a:t>informasi</a:t>
            </a:r>
            <a:r>
              <a:rPr lang="en-US" sz="2800" dirty="0" smtClean="0"/>
              <a:t> </a:t>
            </a:r>
            <a:r>
              <a:rPr lang="en-US" sz="2800" dirty="0" err="1" smtClean="0"/>
              <a:t>kebikajakan</a:t>
            </a:r>
            <a:r>
              <a:rPr lang="en-US" sz="2800" dirty="0" smtClean="0"/>
              <a:t> </a:t>
            </a:r>
            <a:r>
              <a:rPr lang="en-US" sz="2800" dirty="0" err="1" smtClean="0"/>
              <a:t>Perdes</a:t>
            </a:r>
            <a:r>
              <a:rPr lang="en-US" sz="2800" dirty="0" smtClean="0"/>
              <a:t> APB </a:t>
            </a:r>
            <a:r>
              <a:rPr lang="en-US" sz="2800" dirty="0" err="1" smtClean="0"/>
              <a:t>Desa</a:t>
            </a:r>
            <a:r>
              <a:rPr lang="en-US" sz="2800" dirty="0" smtClean="0"/>
              <a:t> </a:t>
            </a:r>
            <a:r>
              <a:rPr lang="en-US" sz="2800" dirty="0" err="1" smtClean="0"/>
              <a:t>baik</a:t>
            </a:r>
            <a:r>
              <a:rPr lang="en-US" sz="2800" dirty="0" smtClean="0"/>
              <a:t> </a:t>
            </a:r>
            <a:r>
              <a:rPr lang="en-US" sz="2800" dirty="0" err="1" smtClean="0"/>
              <a:t>dalam</a:t>
            </a:r>
            <a:r>
              <a:rPr lang="en-US" sz="2800" dirty="0" smtClean="0"/>
              <a:t> </a:t>
            </a:r>
            <a:r>
              <a:rPr lang="en-US" sz="2800" dirty="0" err="1" smtClean="0"/>
              <a:t>bentuk</a:t>
            </a:r>
            <a:r>
              <a:rPr lang="en-US" sz="2800" dirty="0" smtClean="0"/>
              <a:t> </a:t>
            </a:r>
            <a:r>
              <a:rPr lang="en-US" sz="2800" dirty="0" err="1" smtClean="0"/>
              <a:t>selebaran</a:t>
            </a:r>
            <a:r>
              <a:rPr lang="en-US" sz="2800" dirty="0" smtClean="0"/>
              <a:t> </a:t>
            </a:r>
            <a:r>
              <a:rPr lang="en-US" sz="2800" dirty="0" err="1" smtClean="0"/>
              <a:t>atau</a:t>
            </a:r>
            <a:r>
              <a:rPr lang="en-US" sz="2800" dirty="0" smtClean="0"/>
              <a:t> forum formal </a:t>
            </a:r>
            <a:r>
              <a:rPr lang="en-US" sz="2800" dirty="0" err="1" smtClean="0"/>
              <a:t>dan</a:t>
            </a:r>
            <a:r>
              <a:rPr lang="en-US" sz="2800" dirty="0" smtClean="0"/>
              <a:t> informal yang </a:t>
            </a:r>
            <a:r>
              <a:rPr lang="en-US" sz="2800" dirty="0" err="1" smtClean="0"/>
              <a:t>ada</a:t>
            </a:r>
            <a:r>
              <a:rPr lang="en-US" sz="2800" dirty="0" smtClean="0"/>
              <a:t> </a:t>
            </a:r>
            <a:r>
              <a:rPr lang="en-US" sz="2800" dirty="0" err="1" smtClean="0"/>
              <a:t>di</a:t>
            </a:r>
            <a:r>
              <a:rPr lang="en-US" sz="2800" dirty="0" smtClean="0"/>
              <a:t> </a:t>
            </a:r>
            <a:r>
              <a:rPr lang="en-US" sz="2800" dirty="0" err="1" smtClean="0"/>
              <a:t>masyarakat</a:t>
            </a:r>
            <a:r>
              <a:rPr lang="en-US" sz="2800" dirty="0" smtClean="0"/>
              <a:t>. </a:t>
            </a:r>
            <a:r>
              <a:rPr lang="en-US" sz="2800" dirty="0" err="1" smtClean="0"/>
              <a:t>Sebagaimana</a:t>
            </a:r>
            <a:r>
              <a:rPr lang="en-US" sz="2800" dirty="0" smtClean="0"/>
              <a:t> PP 72/2005 </a:t>
            </a:r>
            <a:r>
              <a:rPr lang="en-US" sz="2800" dirty="0" err="1" smtClean="0"/>
              <a:t>Pasal</a:t>
            </a:r>
            <a:r>
              <a:rPr lang="en-US" sz="2800" dirty="0" smtClean="0"/>
              <a:t> 60 </a:t>
            </a:r>
            <a:r>
              <a:rPr lang="en-US" sz="2800" dirty="0" err="1" smtClean="0"/>
              <a:t>ayat</a:t>
            </a:r>
            <a:r>
              <a:rPr lang="en-US" sz="2800" dirty="0" smtClean="0"/>
              <a:t> (3) </a:t>
            </a:r>
            <a:r>
              <a:rPr lang="en-US" sz="2800" dirty="0" err="1" smtClean="0"/>
              <a:t>bahwa</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peraturan</a:t>
            </a:r>
            <a:r>
              <a:rPr lang="en-US" sz="2800" dirty="0" smtClean="0"/>
              <a:t> </a:t>
            </a:r>
            <a:r>
              <a:rPr lang="en-US" sz="2800" dirty="0" err="1" smtClean="0"/>
              <a:t>kepala</a:t>
            </a:r>
            <a:r>
              <a:rPr lang="en-US" sz="2800" dirty="0" smtClean="0"/>
              <a:t> </a:t>
            </a:r>
            <a:r>
              <a:rPr lang="en-US" sz="2800" dirty="0" err="1" smtClean="0"/>
              <a:t>desa</a:t>
            </a:r>
            <a:r>
              <a:rPr lang="en-US" sz="2800" dirty="0" smtClean="0"/>
              <a:t> </a:t>
            </a:r>
            <a:r>
              <a:rPr lang="en-US" sz="2800" dirty="0" err="1" smtClean="0"/>
              <a:t>disebarluaskan</a:t>
            </a:r>
            <a:r>
              <a:rPr lang="en-US" sz="2800" dirty="0" smtClean="0"/>
              <a:t> </a:t>
            </a:r>
            <a:r>
              <a:rPr lang="en-US" sz="2800" dirty="0" err="1" smtClean="0"/>
              <a:t>oleh</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Materi</a:t>
            </a:r>
            <a:r>
              <a:rPr lang="en-US" sz="2800" dirty="0" smtClean="0"/>
              <a:t> </a:t>
            </a:r>
            <a:r>
              <a:rPr lang="en-US" sz="2800" dirty="0" err="1" smtClean="0"/>
              <a:t>sosialisasi</a:t>
            </a:r>
            <a:r>
              <a:rPr lang="en-US" sz="2800" dirty="0" smtClean="0"/>
              <a:t> </a:t>
            </a:r>
            <a:r>
              <a:rPr lang="en-US" sz="2800" dirty="0" err="1" smtClean="0"/>
              <a:t>meliputi</a:t>
            </a:r>
            <a:r>
              <a:rPr lang="en-US" sz="2800" dirty="0" smtClean="0"/>
              <a:t> </a:t>
            </a:r>
            <a:r>
              <a:rPr lang="en-US" sz="2800" dirty="0" err="1" smtClean="0"/>
              <a:t>lampiran</a:t>
            </a:r>
            <a:r>
              <a:rPr lang="en-US" sz="2800" dirty="0" smtClean="0"/>
              <a:t> </a:t>
            </a:r>
            <a:r>
              <a:rPr lang="en-US" sz="2800" dirty="0" err="1" smtClean="0"/>
              <a:t>ringkasandan</a:t>
            </a:r>
            <a:r>
              <a:rPr lang="en-US" sz="2800" dirty="0" smtClean="0"/>
              <a:t> </a:t>
            </a:r>
            <a:r>
              <a:rPr lang="en-US" sz="2800" dirty="0" err="1" smtClean="0"/>
              <a:t>rincian</a:t>
            </a:r>
            <a:r>
              <a:rPr lang="en-US" sz="2800" dirty="0" smtClean="0"/>
              <a:t> APB </a:t>
            </a:r>
            <a:r>
              <a:rPr lang="en-US" sz="2800" dirty="0" err="1" smtClean="0"/>
              <a:t>Desa</a:t>
            </a:r>
            <a:r>
              <a:rPr lang="en-US" sz="2800" dirty="0" smtClean="0"/>
              <a:t>. </a:t>
            </a:r>
          </a:p>
          <a:p>
            <a:pPr>
              <a:buNone/>
            </a:pPr>
            <a:r>
              <a:rPr lang="en-US" sz="2800" dirty="0" smtClean="0"/>
              <a:t>		Media yang </a:t>
            </a:r>
            <a:r>
              <a:rPr lang="en-US" sz="2800" dirty="0" err="1" smtClean="0"/>
              <a:t>dapat</a:t>
            </a:r>
            <a:r>
              <a:rPr lang="en-US" sz="2800" dirty="0" smtClean="0"/>
              <a:t> </a:t>
            </a:r>
            <a:r>
              <a:rPr lang="en-US" sz="2800" dirty="0" err="1" smtClean="0"/>
              <a:t>digunakan</a:t>
            </a:r>
            <a:r>
              <a:rPr lang="en-US" sz="2800" dirty="0" smtClean="0"/>
              <a:t> </a:t>
            </a:r>
            <a:r>
              <a:rPr lang="en-US" sz="2800" dirty="0" err="1" smtClean="0"/>
              <a:t>sebagai</a:t>
            </a:r>
            <a:r>
              <a:rPr lang="en-US" sz="2800" dirty="0" smtClean="0"/>
              <a:t> </a:t>
            </a:r>
            <a:r>
              <a:rPr lang="en-US" sz="2800" dirty="0" err="1" smtClean="0"/>
              <a:t>ajang</a:t>
            </a:r>
            <a:r>
              <a:rPr lang="en-US" sz="2800" dirty="0" smtClean="0"/>
              <a:t> </a:t>
            </a:r>
            <a:r>
              <a:rPr lang="en-US" sz="2800" dirty="0" err="1" smtClean="0"/>
              <a:t>sosialisasi</a:t>
            </a:r>
            <a:r>
              <a:rPr lang="en-US" sz="2800" dirty="0" smtClean="0"/>
              <a:t> </a:t>
            </a:r>
            <a:r>
              <a:rPr lang="en-US" sz="2800" dirty="0" err="1" smtClean="0"/>
              <a:t>dapat</a:t>
            </a:r>
            <a:r>
              <a:rPr lang="en-US" sz="2800" dirty="0" smtClean="0"/>
              <a:t> </a:t>
            </a:r>
            <a:r>
              <a:rPr lang="en-US" sz="2800" dirty="0" err="1" smtClean="0"/>
              <a:t>berupa</a:t>
            </a:r>
            <a:r>
              <a:rPr lang="en-US" sz="2800" dirty="0" smtClean="0"/>
              <a:t> forum </a:t>
            </a:r>
            <a:r>
              <a:rPr lang="en-US" sz="2800" dirty="0" err="1" smtClean="0"/>
              <a:t>masyarakat</a:t>
            </a:r>
            <a:r>
              <a:rPr lang="en-US" sz="2800" dirty="0" smtClean="0"/>
              <a:t> </a:t>
            </a:r>
            <a:r>
              <a:rPr lang="en-US" sz="2800" dirty="0" err="1" smtClean="0"/>
              <a:t>baik</a:t>
            </a:r>
            <a:r>
              <a:rPr lang="en-US" sz="2800" dirty="0" smtClean="0"/>
              <a:t> formal </a:t>
            </a:r>
            <a:r>
              <a:rPr lang="en-US" sz="2800" dirty="0" err="1" smtClean="0"/>
              <a:t>maupun</a:t>
            </a:r>
            <a:r>
              <a:rPr lang="en-US" sz="2800" dirty="0" smtClean="0"/>
              <a:t> non formal </a:t>
            </a:r>
            <a:r>
              <a:rPr lang="en-US" sz="2800" dirty="0" err="1" smtClean="0"/>
              <a:t>yaitu</a:t>
            </a:r>
            <a:r>
              <a:rPr lang="en-US" sz="2800" dirty="0" smtClean="0"/>
              <a:t> poster, radio </a:t>
            </a:r>
            <a:r>
              <a:rPr lang="en-US" sz="2800" dirty="0" err="1" smtClean="0"/>
              <a:t>komunikasi</a:t>
            </a:r>
            <a:r>
              <a:rPr lang="en-US" sz="2800" dirty="0" smtClean="0"/>
              <a:t>, </a:t>
            </a:r>
            <a:r>
              <a:rPr lang="en-US" sz="2800" dirty="0" err="1" smtClean="0"/>
              <a:t>papan</a:t>
            </a:r>
            <a:r>
              <a:rPr lang="en-US" sz="2800" dirty="0" smtClean="0"/>
              <a:t> </a:t>
            </a:r>
            <a:r>
              <a:rPr lang="en-US" sz="2800" dirty="0" err="1" smtClean="0"/>
              <a:t>informasi</a:t>
            </a:r>
            <a:r>
              <a:rPr lang="en-US" sz="2800" dirty="0" smtClean="0"/>
              <a:t> </a:t>
            </a:r>
            <a:r>
              <a:rPr lang="en-US" sz="2800" dirty="0" err="1" smtClean="0"/>
              <a:t>desa</a:t>
            </a:r>
            <a:r>
              <a:rPr lang="en-US" sz="2800" dirty="0" smtClean="0"/>
              <a:t>, </a:t>
            </a:r>
            <a:r>
              <a:rPr lang="en-US" sz="2800" dirty="0" err="1" smtClean="0"/>
              <a:t>papan</a:t>
            </a:r>
            <a:r>
              <a:rPr lang="en-US" sz="2800" dirty="0" smtClean="0"/>
              <a:t> </a:t>
            </a:r>
            <a:r>
              <a:rPr lang="en-US" sz="2800" dirty="0" err="1" smtClean="0"/>
              <a:t>informasi</a:t>
            </a:r>
            <a:r>
              <a:rPr lang="en-US" sz="2800" dirty="0" smtClean="0"/>
              <a:t> </a:t>
            </a:r>
            <a:r>
              <a:rPr lang="en-US" sz="2800" dirty="0" err="1" smtClean="0"/>
              <a:t>dusun</a:t>
            </a:r>
            <a:r>
              <a:rPr lang="en-US" sz="2800" dirty="0" smtClean="0"/>
              <a:t>/RW/RT, </a:t>
            </a:r>
            <a:r>
              <a:rPr lang="en-US" sz="2800" dirty="0" err="1" smtClean="0"/>
              <a:t>dan</a:t>
            </a:r>
            <a:r>
              <a:rPr lang="en-US" sz="2800" dirty="0" smtClean="0"/>
              <a:t> </a:t>
            </a:r>
            <a:r>
              <a:rPr lang="en-US" sz="2800" dirty="0" err="1" smtClean="0"/>
              <a:t>atau</a:t>
            </a:r>
            <a:r>
              <a:rPr lang="en-US" sz="2800" dirty="0" smtClean="0"/>
              <a:t> </a:t>
            </a:r>
            <a:r>
              <a:rPr lang="en-US" sz="2800" dirty="0" err="1" smtClean="0"/>
              <a:t>pengumuman</a:t>
            </a:r>
            <a:r>
              <a:rPr lang="en-US" sz="2800" dirty="0" smtClean="0"/>
              <a:t> </a:t>
            </a:r>
            <a:r>
              <a:rPr lang="en-US" sz="2800" dirty="0" err="1" smtClean="0"/>
              <a:t>di</a:t>
            </a:r>
            <a:r>
              <a:rPr lang="en-US" sz="2800" dirty="0" smtClean="0"/>
              <a:t> </a:t>
            </a:r>
            <a:r>
              <a:rPr lang="en-US" sz="2800" dirty="0" err="1" smtClean="0"/>
              <a:t>tempat-tempat</a:t>
            </a:r>
            <a:r>
              <a:rPr lang="en-US" sz="2800" dirty="0" smtClean="0"/>
              <a:t> </a:t>
            </a:r>
            <a:r>
              <a:rPr lang="en-US" sz="2800" dirty="0" err="1" smtClean="0"/>
              <a:t>strategis</a:t>
            </a:r>
            <a:r>
              <a:rPr lang="en-US" sz="2800" dirty="0" smtClean="0"/>
              <a:t> </a:t>
            </a:r>
            <a:r>
              <a:rPr lang="en-US" sz="2800" dirty="0" err="1" smtClean="0"/>
              <a:t>lainnya</a:t>
            </a:r>
            <a:r>
              <a:rPr lang="en-US" sz="2800" dirty="0" smtClean="0"/>
              <a:t> </a:t>
            </a:r>
            <a:r>
              <a:rPr lang="en-US" sz="2800" dirty="0" err="1" smtClean="0"/>
              <a:t>dengan</a:t>
            </a:r>
            <a:r>
              <a:rPr lang="en-US" sz="2800" dirty="0" smtClean="0"/>
              <a:t> </a:t>
            </a:r>
            <a:r>
              <a:rPr lang="en-US" sz="2800" dirty="0" err="1" smtClean="0"/>
              <a:t>biaya</a:t>
            </a:r>
            <a:r>
              <a:rPr lang="en-US" sz="2800" dirty="0" smtClean="0"/>
              <a:t> </a:t>
            </a:r>
            <a:r>
              <a:rPr lang="en-US" sz="2800" dirty="0" err="1" smtClean="0"/>
              <a:t>semurah-murahnya</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104</a:t>
            </a:fld>
            <a:endParaRPr lang="en-US"/>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fontScale="90000"/>
          </a:bodyPr>
          <a:lstStyle/>
          <a:p>
            <a:pPr algn="l"/>
            <a:r>
              <a:rPr lang="en-US" sz="3200" dirty="0" smtClean="0"/>
              <a:t>C. </a:t>
            </a:r>
            <a:r>
              <a:rPr lang="en-US" sz="3200" dirty="0" err="1" smtClean="0"/>
              <a:t>Pelaksanaan</a:t>
            </a:r>
            <a:r>
              <a:rPr lang="en-US" sz="3200" dirty="0" smtClean="0"/>
              <a:t> </a:t>
            </a:r>
            <a:r>
              <a:rPr lang="en-US" sz="3200" dirty="0" err="1" smtClean="0"/>
              <a:t>APBesa</a:t>
            </a:r>
            <a:r>
              <a:rPr lang="en-US" sz="2400" dirty="0" smtClean="0"/>
              <a:t/>
            </a:r>
            <a:br>
              <a:rPr lang="en-US" sz="2400" dirty="0" smtClean="0"/>
            </a:br>
            <a:endParaRPr lang="en-US" sz="2400" dirty="0"/>
          </a:p>
        </p:txBody>
      </p:sp>
      <p:sp>
        <p:nvSpPr>
          <p:cNvPr id="3" name="Content Placeholder 2"/>
          <p:cNvSpPr>
            <a:spLocks noGrp="1"/>
          </p:cNvSpPr>
          <p:nvPr>
            <p:ph idx="1"/>
          </p:nvPr>
        </p:nvSpPr>
        <p:spPr>
          <a:xfrm>
            <a:off x="0" y="457200"/>
            <a:ext cx="9144000" cy="6400800"/>
          </a:xfrm>
        </p:spPr>
        <p:txBody>
          <a:bodyPr>
            <a:normAutofit lnSpcReduction="10000"/>
          </a:bodyPr>
          <a:lstStyle/>
          <a:p>
            <a:pPr marL="514350" indent="-514350">
              <a:buAutoNum type="arabicPeriod"/>
            </a:pPr>
            <a:r>
              <a:rPr lang="en-US" sz="2400" dirty="0" err="1" smtClean="0"/>
              <a:t>Pelaksanaan</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mencakup</a:t>
            </a:r>
            <a:endParaRPr lang="en-US" sz="2400" dirty="0" smtClean="0"/>
          </a:p>
          <a:p>
            <a:pPr marL="514350" indent="-514350">
              <a:buNone/>
            </a:pPr>
            <a:r>
              <a:rPr lang="en-US" sz="2400" dirty="0" smtClean="0"/>
              <a:t>	a. </a:t>
            </a:r>
            <a:r>
              <a:rPr lang="en-US" sz="2400" dirty="0" err="1" smtClean="0"/>
              <a:t>Semua</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dilaksanakan</a:t>
            </a:r>
            <a:r>
              <a:rPr lang="en-US" sz="2400" dirty="0" smtClean="0"/>
              <a:t> </a:t>
            </a:r>
            <a:r>
              <a:rPr lang="en-US" sz="2400" dirty="0" err="1" smtClean="0"/>
              <a:t>melalui</a:t>
            </a:r>
            <a:r>
              <a:rPr lang="en-US" sz="2400" dirty="0" smtClean="0"/>
              <a:t> </a:t>
            </a:r>
          </a:p>
          <a:p>
            <a:pPr marL="514350" indent="-514350">
              <a:buNone/>
            </a:pPr>
            <a:r>
              <a:rPr lang="en-US" sz="2400" dirty="0" smtClean="0"/>
              <a:t>          </a:t>
            </a:r>
            <a:r>
              <a:rPr lang="en-US" sz="2400" dirty="0" err="1" smtClean="0"/>
              <a:t>rekening</a:t>
            </a:r>
            <a:r>
              <a:rPr lang="en-US" sz="2400" dirty="0" smtClean="0"/>
              <a:t> </a:t>
            </a:r>
            <a:r>
              <a:rPr lang="en-US" sz="2400" dirty="0" err="1" smtClean="0"/>
              <a:t>kas</a:t>
            </a:r>
            <a:r>
              <a:rPr lang="en-US" sz="2400" dirty="0" smtClean="0"/>
              <a:t> </a:t>
            </a:r>
            <a:r>
              <a:rPr lang="en-US" sz="2400" dirty="0" err="1" smtClean="0"/>
              <a:t>desa</a:t>
            </a:r>
            <a:endParaRPr lang="en-US" sz="2400" dirty="0" smtClean="0"/>
          </a:p>
          <a:p>
            <a:pPr marL="514350" indent="-514350">
              <a:buNone/>
            </a:pPr>
            <a:r>
              <a:rPr lang="en-US" sz="2400" dirty="0" smtClean="0"/>
              <a:t>	b. </a:t>
            </a:r>
            <a:r>
              <a:rPr lang="en-US" sz="2400" dirty="0" err="1" smtClean="0"/>
              <a:t>Khusus</a:t>
            </a:r>
            <a:r>
              <a:rPr lang="en-US" sz="2400" dirty="0" smtClean="0"/>
              <a:t> </a:t>
            </a:r>
            <a:r>
              <a:rPr lang="en-US" sz="2400" dirty="0" err="1" smtClean="0"/>
              <a:t>bagi</a:t>
            </a:r>
            <a:r>
              <a:rPr lang="en-US" sz="2400" dirty="0" smtClean="0"/>
              <a:t> </a:t>
            </a:r>
            <a:r>
              <a:rPr lang="en-US" sz="2400" dirty="0" err="1" smtClean="0"/>
              <a:t>desa</a:t>
            </a:r>
            <a:r>
              <a:rPr lang="en-US" sz="2400" dirty="0" smtClean="0"/>
              <a:t> yang </a:t>
            </a:r>
            <a:r>
              <a:rPr lang="en-US" sz="2400" dirty="0" err="1" smtClean="0"/>
              <a:t>belum</a:t>
            </a:r>
            <a:r>
              <a:rPr lang="en-US" sz="2400" dirty="0" smtClean="0"/>
              <a:t> </a:t>
            </a:r>
            <a:r>
              <a:rPr lang="en-US" sz="2400" dirty="0" err="1" smtClean="0"/>
              <a:t>memiliki</a:t>
            </a:r>
            <a:r>
              <a:rPr lang="en-US" sz="2400" dirty="0" smtClean="0"/>
              <a:t> </a:t>
            </a:r>
            <a:r>
              <a:rPr lang="en-US" sz="2400" dirty="0" err="1" smtClean="0"/>
              <a:t>pelayanan</a:t>
            </a:r>
            <a:r>
              <a:rPr lang="en-US" sz="2400" dirty="0" smtClean="0"/>
              <a:t> </a:t>
            </a:r>
          </a:p>
          <a:p>
            <a:pPr marL="514350" indent="-514350">
              <a:buNone/>
            </a:pPr>
            <a:r>
              <a:rPr lang="en-US" sz="2400" dirty="0" smtClean="0"/>
              <a:t>          </a:t>
            </a:r>
            <a:r>
              <a:rPr lang="en-US" sz="2400" dirty="0" err="1" smtClean="0"/>
              <a:t>perbankan</a:t>
            </a:r>
            <a:r>
              <a:rPr lang="en-US" sz="2400" dirty="0" smtClean="0"/>
              <a:t>  </a:t>
            </a:r>
            <a:r>
              <a:rPr lang="en-US" sz="2400" dirty="0" err="1" smtClean="0"/>
              <a:t>di</a:t>
            </a:r>
            <a:r>
              <a:rPr lang="en-US" sz="2400" dirty="0" smtClean="0"/>
              <a:t> </a:t>
            </a:r>
            <a:r>
              <a:rPr lang="en-US" sz="2400" dirty="0" err="1" smtClean="0"/>
              <a:t>wilayahnya</a:t>
            </a:r>
            <a:r>
              <a:rPr lang="en-US" sz="2400" dirty="0" smtClean="0"/>
              <a:t> </a:t>
            </a:r>
            <a:r>
              <a:rPr lang="en-US" sz="2400" dirty="0" err="1" smtClean="0"/>
              <a:t>maka</a:t>
            </a:r>
            <a:r>
              <a:rPr lang="en-US" sz="2400" dirty="0" smtClean="0"/>
              <a:t>  </a:t>
            </a:r>
            <a:r>
              <a:rPr lang="en-US" sz="2400" dirty="0" err="1" smtClean="0"/>
              <a:t>pengaturannya</a:t>
            </a:r>
            <a:r>
              <a:rPr lang="en-US" sz="2400" dirty="0" smtClean="0"/>
              <a:t> </a:t>
            </a:r>
          </a:p>
          <a:p>
            <a:pPr marL="514350" indent="-514350">
              <a:buNone/>
            </a:pPr>
            <a:r>
              <a:rPr lang="en-US" sz="2400" dirty="0" smtClean="0"/>
              <a:t>          </a:t>
            </a:r>
            <a:r>
              <a:rPr lang="en-US" sz="2400" dirty="0" err="1" smtClean="0"/>
              <a:t>diserahkan</a:t>
            </a:r>
            <a:r>
              <a:rPr lang="en-US" sz="2400" dirty="0" smtClean="0"/>
              <a:t> </a:t>
            </a:r>
            <a:r>
              <a:rPr lang="en-US" sz="2400" dirty="0" err="1" smtClean="0"/>
              <a:t>kepada</a:t>
            </a:r>
            <a:r>
              <a:rPr lang="en-US" sz="2400" dirty="0" smtClean="0"/>
              <a:t> </a:t>
            </a:r>
            <a:r>
              <a:rPr lang="en-US" sz="2400" dirty="0" err="1" smtClean="0"/>
              <a:t>daerah</a:t>
            </a:r>
            <a:endParaRPr lang="en-US" sz="2400" dirty="0" smtClean="0"/>
          </a:p>
          <a:p>
            <a:pPr marL="514350" indent="-514350">
              <a:buNone/>
            </a:pPr>
            <a:r>
              <a:rPr lang="en-US" sz="2400" dirty="0" smtClean="0"/>
              <a:t>	c. Program </a:t>
            </a:r>
            <a:r>
              <a:rPr lang="en-US" sz="2400" dirty="0" err="1" smtClean="0"/>
              <a:t>dan</a:t>
            </a:r>
            <a:r>
              <a:rPr lang="en-US" sz="2400" dirty="0" smtClean="0"/>
              <a:t> </a:t>
            </a:r>
            <a:r>
              <a:rPr lang="en-US" sz="2400" dirty="0" err="1" smtClean="0"/>
              <a:t>kegiatan</a:t>
            </a:r>
            <a:r>
              <a:rPr lang="en-US" sz="2400" dirty="0" smtClean="0"/>
              <a:t> yang </a:t>
            </a:r>
            <a:r>
              <a:rPr lang="en-US" sz="2400" dirty="0" err="1" smtClean="0"/>
              <a:t>masuk</a:t>
            </a:r>
            <a:r>
              <a:rPr lang="en-US" sz="2400" dirty="0" smtClean="0"/>
              <a:t> </a:t>
            </a:r>
            <a:r>
              <a:rPr lang="en-US" sz="2400" dirty="0" err="1" smtClean="0"/>
              <a:t>desa</a:t>
            </a:r>
            <a:r>
              <a:rPr lang="en-US" sz="2400" dirty="0" smtClean="0"/>
              <a:t>  </a:t>
            </a:r>
            <a:r>
              <a:rPr lang="en-US" sz="2400" dirty="0" err="1" smtClean="0"/>
              <a:t>merupakan</a:t>
            </a:r>
            <a:r>
              <a:rPr lang="en-US" sz="2400" dirty="0" smtClean="0"/>
              <a:t> </a:t>
            </a:r>
          </a:p>
          <a:p>
            <a:pPr marL="514350" indent="-514350">
              <a:buNone/>
            </a:pPr>
            <a:r>
              <a:rPr lang="en-US" sz="2400" dirty="0" smtClean="0"/>
              <a:t>           </a:t>
            </a:r>
            <a:r>
              <a:rPr lang="en-US" sz="2400" dirty="0" err="1" smtClean="0"/>
              <a:t>sumber</a:t>
            </a:r>
            <a:r>
              <a:rPr lang="en-US" sz="2400" dirty="0" smtClean="0"/>
              <a:t> </a:t>
            </a:r>
            <a:r>
              <a:rPr lang="en-US" sz="2400" dirty="0" err="1" smtClean="0"/>
              <a:t>penerimaan</a:t>
            </a:r>
            <a:r>
              <a:rPr lang="en-US" sz="2400" dirty="0" smtClean="0"/>
              <a:t> </a:t>
            </a:r>
            <a:r>
              <a:rPr lang="en-US" sz="2400" dirty="0" err="1" smtClean="0"/>
              <a:t>dan</a:t>
            </a:r>
            <a:r>
              <a:rPr lang="en-US" sz="2400" dirty="0" smtClean="0"/>
              <a:t> </a:t>
            </a:r>
            <a:r>
              <a:rPr lang="en-US" sz="2400" dirty="0" err="1" smtClean="0"/>
              <a:t>pendapatan</a:t>
            </a:r>
            <a:r>
              <a:rPr lang="en-US" sz="2400" dirty="0" smtClean="0"/>
              <a:t> </a:t>
            </a:r>
            <a:r>
              <a:rPr lang="en-US" sz="2400" dirty="0" err="1" smtClean="0"/>
              <a:t>desa</a:t>
            </a:r>
            <a:r>
              <a:rPr lang="en-US" sz="2400" dirty="0" smtClean="0"/>
              <a:t> </a:t>
            </a:r>
          </a:p>
          <a:p>
            <a:pPr marL="514350" indent="-514350">
              <a:buNone/>
            </a:pPr>
            <a:r>
              <a:rPr lang="en-US" sz="2400" dirty="0" smtClean="0"/>
              <a:t>           </a:t>
            </a:r>
            <a:r>
              <a:rPr lang="en-US" sz="2400" dirty="0" err="1" smtClean="0"/>
              <a:t>dan</a:t>
            </a:r>
            <a:r>
              <a:rPr lang="en-US" sz="2400" dirty="0" smtClean="0"/>
              <a:t> </a:t>
            </a:r>
            <a:r>
              <a:rPr lang="en-US" sz="2400" dirty="0" err="1" smtClean="0"/>
              <a:t>wajib</a:t>
            </a:r>
            <a:r>
              <a:rPr lang="en-US" sz="2400" dirty="0" smtClean="0"/>
              <a:t> </a:t>
            </a:r>
            <a:r>
              <a:rPr lang="en-US" sz="2400" dirty="0" err="1" smtClean="0"/>
              <a:t>dicatat</a:t>
            </a:r>
            <a:r>
              <a:rPr lang="en-US" sz="2400" dirty="0" smtClean="0"/>
              <a:t> </a:t>
            </a:r>
            <a:r>
              <a:rPr lang="en-US" sz="2400" dirty="0" err="1" smtClean="0"/>
              <a:t>oleh</a:t>
            </a:r>
            <a:r>
              <a:rPr lang="en-US" sz="2400" dirty="0" smtClean="0"/>
              <a:t> </a:t>
            </a:r>
            <a:r>
              <a:rPr lang="en-US" sz="2400" dirty="0" err="1" smtClean="0"/>
              <a:t>desa</a:t>
            </a:r>
            <a:endParaRPr lang="en-US" sz="2400" dirty="0" smtClean="0"/>
          </a:p>
          <a:p>
            <a:pPr marL="514350" indent="-514350">
              <a:buNone/>
            </a:pPr>
            <a:r>
              <a:rPr lang="en-US" sz="2400" dirty="0" smtClean="0"/>
              <a:t>	d. </a:t>
            </a:r>
            <a:r>
              <a:rPr lang="en-US" sz="2400" dirty="0" err="1" smtClean="0"/>
              <a:t>Setiap</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harus</a:t>
            </a:r>
            <a:r>
              <a:rPr lang="en-US" sz="2400" dirty="0" smtClean="0"/>
              <a:t> </a:t>
            </a:r>
            <a:r>
              <a:rPr lang="en-US" sz="2400" dirty="0" err="1" smtClean="0"/>
              <a:t>didukung</a:t>
            </a:r>
            <a:r>
              <a:rPr lang="en-US" sz="2400" dirty="0" smtClean="0"/>
              <a:t> </a:t>
            </a:r>
            <a:r>
              <a:rPr lang="en-US" sz="2400" dirty="0" err="1" smtClean="0"/>
              <a:t>oleh</a:t>
            </a:r>
            <a:r>
              <a:rPr lang="en-US" sz="2400" dirty="0" smtClean="0"/>
              <a:t> </a:t>
            </a:r>
            <a:r>
              <a:rPr lang="en-US" sz="2400" dirty="0" err="1" smtClean="0"/>
              <a:t>bukti</a:t>
            </a:r>
            <a:r>
              <a:rPr lang="en-US" sz="2400" dirty="0" smtClean="0"/>
              <a:t> yang </a:t>
            </a:r>
          </a:p>
          <a:p>
            <a:pPr marL="514350" indent="-514350">
              <a:buNone/>
            </a:pPr>
            <a:r>
              <a:rPr lang="en-US" sz="2400" dirty="0" smtClean="0"/>
              <a:t>           </a:t>
            </a:r>
            <a:r>
              <a:rPr lang="en-US" sz="2400" dirty="0" err="1" smtClean="0"/>
              <a:t>lengkap</a:t>
            </a:r>
            <a:r>
              <a:rPr lang="en-US" sz="2400" dirty="0" smtClean="0"/>
              <a:t> </a:t>
            </a:r>
            <a:r>
              <a:rPr lang="en-US" sz="2400" dirty="0" err="1" smtClean="0"/>
              <a:t>dan</a:t>
            </a:r>
            <a:r>
              <a:rPr lang="en-US" sz="2400" dirty="0" smtClean="0"/>
              <a:t> </a:t>
            </a:r>
            <a:r>
              <a:rPr lang="en-US" sz="2400" dirty="0" err="1" smtClean="0"/>
              <a:t>sah</a:t>
            </a:r>
            <a:endParaRPr lang="en-US" sz="2400" dirty="0" smtClean="0"/>
          </a:p>
          <a:p>
            <a:pPr marL="514350" indent="-514350">
              <a:buNone/>
            </a:pPr>
            <a:r>
              <a:rPr lang="en-US" sz="2400" dirty="0" smtClean="0"/>
              <a:t>	e. </a:t>
            </a:r>
            <a:r>
              <a:rPr lang="en-US" sz="2400" dirty="0" err="1" smtClean="0"/>
              <a:t>Kepala</a:t>
            </a:r>
            <a:r>
              <a:rPr lang="en-US" sz="2400" dirty="0" smtClean="0"/>
              <a:t> </a:t>
            </a:r>
            <a:r>
              <a:rPr lang="en-US" sz="2400" dirty="0" err="1" smtClean="0"/>
              <a:t>desa</a:t>
            </a:r>
            <a:r>
              <a:rPr lang="en-US" sz="2400" dirty="0" smtClean="0"/>
              <a:t> </a:t>
            </a:r>
            <a:r>
              <a:rPr lang="en-US" sz="2400" dirty="0" err="1" smtClean="0"/>
              <a:t>wajib</a:t>
            </a:r>
            <a:r>
              <a:rPr lang="en-US" sz="2400" dirty="0" smtClean="0"/>
              <a:t> </a:t>
            </a:r>
            <a:r>
              <a:rPr lang="en-US" sz="2400" dirty="0" err="1" smtClean="0"/>
              <a:t>mengintensifkan</a:t>
            </a:r>
            <a:r>
              <a:rPr lang="en-US" sz="2400" dirty="0" smtClean="0"/>
              <a:t> </a:t>
            </a:r>
            <a:r>
              <a:rPr lang="en-US" sz="2400" dirty="0" err="1" smtClean="0"/>
              <a:t>pemungutan</a:t>
            </a:r>
            <a:r>
              <a:rPr lang="en-US" sz="2400" dirty="0" smtClean="0"/>
              <a:t> </a:t>
            </a:r>
            <a:r>
              <a:rPr lang="en-US" sz="2400" dirty="0" err="1" smtClean="0"/>
              <a:t>pendapatan</a:t>
            </a:r>
            <a:r>
              <a:rPr lang="en-US" sz="2400" dirty="0" smtClean="0"/>
              <a:t> </a:t>
            </a:r>
          </a:p>
          <a:p>
            <a:pPr marL="514350" indent="-514350">
              <a:buNone/>
            </a:pPr>
            <a:r>
              <a:rPr lang="en-US" sz="2400" dirty="0" smtClean="0"/>
              <a:t>            </a:t>
            </a:r>
            <a:r>
              <a:rPr lang="en-US" sz="2400" dirty="0" err="1" smtClean="0"/>
              <a:t>desa</a:t>
            </a:r>
            <a:r>
              <a:rPr lang="en-US" sz="2400" dirty="0" smtClean="0"/>
              <a:t> yang </a:t>
            </a:r>
            <a:r>
              <a:rPr lang="en-US" sz="2400" dirty="0" err="1" smtClean="0"/>
              <a:t>menjadikan</a:t>
            </a:r>
            <a:r>
              <a:rPr lang="en-US" sz="2400" dirty="0" smtClean="0"/>
              <a:t> </a:t>
            </a:r>
            <a:r>
              <a:rPr lang="en-US" sz="2400" dirty="0" err="1" smtClean="0"/>
              <a:t>wewenang</a:t>
            </a:r>
            <a:r>
              <a:rPr lang="en-US" sz="2400" dirty="0" smtClean="0"/>
              <a:t> </a:t>
            </a:r>
            <a:r>
              <a:rPr lang="en-US" sz="2400" dirty="0" err="1" smtClean="0"/>
              <a:t>dan</a:t>
            </a:r>
            <a:r>
              <a:rPr lang="en-US" sz="2400" dirty="0" smtClean="0"/>
              <a:t>  </a:t>
            </a:r>
            <a:r>
              <a:rPr lang="en-US" sz="2400" dirty="0" err="1" smtClean="0"/>
              <a:t>tanggung</a:t>
            </a:r>
            <a:r>
              <a:rPr lang="en-US" sz="2400" dirty="0" smtClean="0"/>
              <a:t> </a:t>
            </a:r>
            <a:r>
              <a:rPr lang="en-US" sz="2400" dirty="0" err="1" smtClean="0"/>
              <a:t>jawabnya</a:t>
            </a:r>
            <a:endParaRPr lang="en-US" sz="2400" dirty="0" smtClean="0"/>
          </a:p>
          <a:p>
            <a:pPr marL="514350" indent="-514350">
              <a:buNone/>
            </a:pPr>
            <a:r>
              <a:rPr lang="en-US" sz="2400" dirty="0" smtClean="0"/>
              <a:t>	f.  </a:t>
            </a:r>
            <a:r>
              <a:rPr lang="en-US" sz="2400" dirty="0" err="1" smtClean="0"/>
              <a:t>Pemerintah</a:t>
            </a:r>
            <a:r>
              <a:rPr lang="en-US" sz="2400" dirty="0" smtClean="0"/>
              <a:t> </a:t>
            </a:r>
            <a:r>
              <a:rPr lang="en-US" sz="2400" dirty="0" err="1" smtClean="0"/>
              <a:t>desa</a:t>
            </a:r>
            <a:r>
              <a:rPr lang="en-US" sz="2400" dirty="0" smtClean="0"/>
              <a:t> </a:t>
            </a:r>
            <a:r>
              <a:rPr lang="en-US" sz="2400" dirty="0" err="1" smtClean="0"/>
              <a:t>dilarang</a:t>
            </a:r>
            <a:r>
              <a:rPr lang="en-US" sz="2400" dirty="0" smtClean="0"/>
              <a:t> </a:t>
            </a:r>
            <a:r>
              <a:rPr lang="en-US" sz="2400" dirty="0" err="1" smtClean="0"/>
              <a:t>melakukan</a:t>
            </a:r>
            <a:r>
              <a:rPr lang="en-US" sz="2400" dirty="0" smtClean="0"/>
              <a:t> </a:t>
            </a:r>
            <a:r>
              <a:rPr lang="en-US" sz="2400" dirty="0" err="1" smtClean="0"/>
              <a:t>pungutan</a:t>
            </a:r>
            <a:r>
              <a:rPr lang="en-US" sz="2400" dirty="0" smtClean="0"/>
              <a:t> </a:t>
            </a:r>
            <a:r>
              <a:rPr lang="en-US" sz="2400" dirty="0" err="1" smtClean="0"/>
              <a:t>selain</a:t>
            </a:r>
            <a:r>
              <a:rPr lang="en-US" sz="2400" dirty="0" smtClean="0"/>
              <a:t> </a:t>
            </a:r>
            <a:r>
              <a:rPr lang="en-US" sz="2400" dirty="0" err="1" smtClean="0"/>
              <a:t>dari</a:t>
            </a:r>
            <a:r>
              <a:rPr lang="en-US" sz="2400" dirty="0" smtClean="0"/>
              <a:t> yang </a:t>
            </a:r>
          </a:p>
          <a:p>
            <a:pPr marL="514350" indent="-514350">
              <a:buNone/>
            </a:pPr>
            <a:r>
              <a:rPr lang="en-US" sz="2400" dirty="0" smtClean="0"/>
              <a:t>            </a:t>
            </a:r>
            <a:r>
              <a:rPr lang="en-US" sz="2400" dirty="0" err="1" smtClean="0"/>
              <a:t>ditetapkan</a:t>
            </a:r>
            <a:r>
              <a:rPr lang="en-US" sz="2400" dirty="0" smtClean="0"/>
              <a:t> </a:t>
            </a:r>
            <a:r>
              <a:rPr lang="en-US" sz="2400" dirty="0" err="1" smtClean="0"/>
              <a:t>dalam</a:t>
            </a:r>
            <a:r>
              <a:rPr lang="en-US" sz="2400" dirty="0" smtClean="0"/>
              <a:t> </a:t>
            </a:r>
            <a:r>
              <a:rPr lang="en-US" sz="2400" dirty="0" err="1" smtClean="0"/>
              <a:t>peraturan</a:t>
            </a:r>
            <a:r>
              <a:rPr lang="en-US" sz="2400" dirty="0" smtClean="0"/>
              <a:t> </a:t>
            </a:r>
            <a:r>
              <a:rPr lang="en-US" sz="2400" dirty="0" err="1" smtClean="0"/>
              <a:t>desa</a:t>
            </a:r>
            <a:r>
              <a:rPr lang="en-US" sz="2400" dirty="0" smtClean="0"/>
              <a:t>  </a:t>
            </a:r>
            <a:r>
              <a:rPr lang="en-US" sz="2400" dirty="0" err="1" smtClean="0"/>
              <a:t>mengikat</a:t>
            </a:r>
            <a:r>
              <a:rPr lang="en-US" sz="2400" dirty="0" smtClean="0"/>
              <a:t> </a:t>
            </a:r>
            <a:r>
              <a:rPr lang="en-US" sz="2400" dirty="0" err="1" smtClean="0"/>
              <a:t>dan</a:t>
            </a:r>
            <a:r>
              <a:rPr lang="en-US" sz="2400" dirty="0" smtClean="0"/>
              <a:t> </a:t>
            </a:r>
            <a:r>
              <a:rPr lang="en-US" sz="2400" dirty="0" err="1" smtClean="0"/>
              <a:t>bersifat</a:t>
            </a:r>
            <a:r>
              <a:rPr lang="en-US" sz="2400" dirty="0" smtClean="0"/>
              <a:t> </a:t>
            </a:r>
            <a:r>
              <a:rPr lang="en-US" sz="2400" dirty="0" err="1" smtClean="0"/>
              <a:t>wajib</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105</a:t>
            </a:fld>
            <a:endParaRPr lang="en-US"/>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2. </a:t>
            </a:r>
            <a:r>
              <a:rPr lang="en-US" sz="2800" dirty="0" err="1" smtClean="0"/>
              <a:t>Pelaksanaan</a:t>
            </a:r>
            <a:r>
              <a:rPr lang="en-US" sz="2800" dirty="0" smtClean="0"/>
              <a:t> </a:t>
            </a:r>
            <a:r>
              <a:rPr lang="en-US" sz="2800" dirty="0" err="1" smtClean="0"/>
              <a:t>belanja</a:t>
            </a:r>
            <a:r>
              <a:rPr lang="en-US" sz="2800" dirty="0" smtClean="0"/>
              <a:t> </a:t>
            </a:r>
            <a:r>
              <a:rPr lang="en-US" sz="2800" dirty="0" err="1" smtClean="0"/>
              <a:t>desa</a:t>
            </a:r>
            <a:r>
              <a:rPr lang="en-US" sz="2800" dirty="0" smtClean="0"/>
              <a:t> </a:t>
            </a:r>
            <a:r>
              <a:rPr lang="en-US" sz="2800" dirty="0" err="1" smtClean="0"/>
              <a:t>adalah</a:t>
            </a:r>
            <a:r>
              <a:rPr lang="en-US" sz="2800" dirty="0" smtClean="0"/>
              <a:t> :</a:t>
            </a:r>
            <a:br>
              <a:rPr lang="en-US" sz="2800" dirty="0" smtClean="0"/>
            </a:br>
            <a:r>
              <a:rPr lang="en-US" sz="2800" dirty="0" smtClean="0"/>
              <a:t>     a.  </a:t>
            </a:r>
            <a:r>
              <a:rPr lang="en-US" sz="2800" dirty="0" err="1" smtClean="0"/>
              <a:t>Setiap</a:t>
            </a:r>
            <a:r>
              <a:rPr lang="en-US" sz="2800" dirty="0" smtClean="0"/>
              <a:t> </a:t>
            </a:r>
            <a:r>
              <a:rPr lang="en-US" sz="2800" dirty="0" err="1" smtClean="0"/>
              <a:t>pengeluaran</a:t>
            </a:r>
            <a:r>
              <a:rPr lang="en-US" sz="2800" dirty="0" smtClean="0"/>
              <a:t> </a:t>
            </a:r>
            <a:r>
              <a:rPr lang="en-US" sz="2800" dirty="0" err="1" smtClean="0"/>
              <a:t>belanja</a:t>
            </a:r>
            <a:r>
              <a:rPr lang="en-US" sz="2800" dirty="0" smtClean="0"/>
              <a:t> </a:t>
            </a:r>
            <a:r>
              <a:rPr lang="en-US" sz="2800" dirty="0" err="1" smtClean="0"/>
              <a:t>atas</a:t>
            </a:r>
            <a:r>
              <a:rPr lang="en-US" sz="2800" dirty="0" smtClean="0"/>
              <a:t> </a:t>
            </a:r>
            <a:r>
              <a:rPr lang="en-US" sz="2800" dirty="0" err="1" smtClean="0"/>
              <a:t>beban</a:t>
            </a:r>
            <a:r>
              <a:rPr lang="en-US" sz="2800" dirty="0" smtClean="0"/>
              <a:t> APB  </a:t>
            </a:r>
            <a:br>
              <a:rPr lang="en-US" sz="2800" dirty="0" smtClean="0"/>
            </a:br>
            <a:r>
              <a:rPr lang="en-US" sz="2800" dirty="0" smtClean="0"/>
              <a:t>          </a:t>
            </a:r>
            <a:r>
              <a:rPr lang="en-US" sz="2800" dirty="0" err="1" smtClean="0"/>
              <a:t>Desa</a:t>
            </a:r>
            <a:r>
              <a:rPr lang="en-US" sz="2800" dirty="0" smtClean="0"/>
              <a:t> </a:t>
            </a:r>
            <a:r>
              <a:rPr lang="en-US" sz="2800" dirty="0" err="1" smtClean="0"/>
              <a:t>harus</a:t>
            </a:r>
            <a:r>
              <a:rPr lang="en-US" sz="2800" dirty="0" smtClean="0"/>
              <a:t> </a:t>
            </a:r>
            <a:r>
              <a:rPr lang="en-US" sz="2800" dirty="0" err="1" smtClean="0"/>
              <a:t>didukung</a:t>
            </a:r>
            <a:r>
              <a:rPr lang="en-US" sz="2800" dirty="0" smtClean="0"/>
              <a:t> </a:t>
            </a:r>
            <a:r>
              <a:rPr lang="en-US" sz="2800" dirty="0" err="1" smtClean="0"/>
              <a:t>dengan</a:t>
            </a:r>
            <a:r>
              <a:rPr lang="en-US" sz="2800" dirty="0" smtClean="0"/>
              <a:t> </a:t>
            </a:r>
            <a:r>
              <a:rPr lang="en-US" sz="2800" dirty="0" err="1" smtClean="0"/>
              <a:t>bukti</a:t>
            </a:r>
            <a:r>
              <a:rPr lang="en-US" sz="2800" dirty="0" smtClean="0"/>
              <a:t> yang </a:t>
            </a:r>
            <a:r>
              <a:rPr lang="en-US" sz="2800" dirty="0" err="1" smtClean="0"/>
              <a:t>lengkap</a:t>
            </a:r>
            <a:r>
              <a:rPr lang="en-US" sz="2800" dirty="0" smtClean="0"/>
              <a:t> </a:t>
            </a:r>
            <a:br>
              <a:rPr lang="en-US" sz="2800" dirty="0" smtClean="0"/>
            </a:br>
            <a:r>
              <a:rPr lang="en-US" sz="2800" dirty="0" smtClean="0"/>
              <a:t>          </a:t>
            </a:r>
            <a:r>
              <a:rPr lang="en-US" sz="2800" dirty="0" err="1" smtClean="0"/>
              <a:t>dan</a:t>
            </a:r>
            <a:r>
              <a:rPr lang="en-US" sz="2800" dirty="0" smtClean="0"/>
              <a:t> </a:t>
            </a:r>
            <a:r>
              <a:rPr lang="en-US" sz="2800" dirty="0" err="1" smtClean="0"/>
              <a:t>sah</a:t>
            </a:r>
            <a:r>
              <a:rPr lang="en-US" sz="2800" dirty="0" smtClean="0"/>
              <a:t/>
            </a:r>
            <a:br>
              <a:rPr lang="en-US" sz="2800" dirty="0" smtClean="0"/>
            </a:br>
            <a:r>
              <a:rPr lang="en-US" sz="2800" dirty="0" smtClean="0"/>
              <a:t>     b.  </a:t>
            </a:r>
            <a:r>
              <a:rPr lang="en-US" sz="2800" dirty="0" err="1" smtClean="0"/>
              <a:t>Bukti</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pada</a:t>
            </a:r>
            <a:r>
              <a:rPr lang="en-US" sz="2800" dirty="0" smtClean="0"/>
              <a:t> pint </a:t>
            </a:r>
            <a:r>
              <a:rPr lang="en-US" sz="2800" dirty="0" err="1" smtClean="0"/>
              <a:t>di</a:t>
            </a:r>
            <a:r>
              <a:rPr lang="en-US" sz="2800" dirty="0" smtClean="0"/>
              <a:t> </a:t>
            </a:r>
            <a:r>
              <a:rPr lang="en-US" sz="2800" dirty="0" err="1" smtClean="0"/>
              <a:t>atas</a:t>
            </a:r>
            <a:r>
              <a:rPr lang="en-US" sz="2800" dirty="0" smtClean="0"/>
              <a:t> </a:t>
            </a:r>
            <a:br>
              <a:rPr lang="en-US" sz="2800" dirty="0" smtClean="0"/>
            </a:br>
            <a:r>
              <a:rPr lang="en-US" sz="2800" dirty="0" smtClean="0"/>
              <a:t>          </a:t>
            </a:r>
            <a:r>
              <a:rPr lang="en-US" sz="2800" dirty="0" err="1" smtClean="0"/>
              <a:t>harus</a:t>
            </a:r>
            <a:r>
              <a:rPr lang="en-US" sz="2800" dirty="0" smtClean="0"/>
              <a:t> </a:t>
            </a:r>
            <a:r>
              <a:rPr lang="en-US" sz="2800" dirty="0" err="1" smtClean="0"/>
              <a:t>mendapat</a:t>
            </a:r>
            <a:r>
              <a:rPr lang="en-US" sz="2800" dirty="0" smtClean="0"/>
              <a:t> </a:t>
            </a:r>
            <a:r>
              <a:rPr lang="en-US" sz="2800" dirty="0" err="1" smtClean="0"/>
              <a:t>pengesahakn</a:t>
            </a:r>
            <a:r>
              <a:rPr lang="en-US" sz="2800" dirty="0" smtClean="0"/>
              <a:t> </a:t>
            </a:r>
            <a:r>
              <a:rPr lang="en-US" sz="2800" dirty="0" err="1" smtClean="0"/>
              <a:t>oleh</a:t>
            </a:r>
            <a:r>
              <a:rPr lang="en-US" sz="2800" dirty="0" smtClean="0"/>
              <a:t> </a:t>
            </a:r>
            <a:r>
              <a:rPr lang="en-US" sz="2800" dirty="0" err="1" smtClean="0"/>
              <a:t>sekretaris</a:t>
            </a:r>
            <a:r>
              <a:rPr lang="en-US" sz="2800" dirty="0" smtClean="0"/>
              <a:t> </a:t>
            </a:r>
            <a:br>
              <a:rPr lang="en-US" sz="2800" dirty="0" smtClean="0"/>
            </a:br>
            <a:r>
              <a:rPr lang="en-US" sz="2800" dirty="0" smtClean="0"/>
              <a:t>          </a:t>
            </a:r>
            <a:r>
              <a:rPr lang="en-US" sz="2800" dirty="0" err="1" smtClean="0"/>
              <a:t>desa</a:t>
            </a:r>
            <a:r>
              <a:rPr lang="en-US" sz="2800" dirty="0" smtClean="0"/>
              <a:t> </a:t>
            </a:r>
            <a:r>
              <a:rPr lang="en-US" sz="2800" dirty="0" err="1" smtClean="0"/>
              <a:t>atas</a:t>
            </a:r>
            <a:r>
              <a:rPr lang="en-US" sz="2800" dirty="0" smtClean="0"/>
              <a:t> </a:t>
            </a:r>
            <a:r>
              <a:rPr lang="en-US" sz="2800" dirty="0" err="1" smtClean="0"/>
              <a:t>kebenaran</a:t>
            </a:r>
            <a:r>
              <a:rPr lang="en-US" sz="2800" dirty="0" smtClean="0"/>
              <a:t> material yang </a:t>
            </a:r>
            <a:r>
              <a:rPr lang="en-US" sz="2800" dirty="0" err="1" smtClean="0"/>
              <a:t>timbul</a:t>
            </a:r>
            <a:r>
              <a:rPr lang="en-US" sz="2800" dirty="0" smtClean="0"/>
              <a:t> </a:t>
            </a:r>
            <a:r>
              <a:rPr lang="en-US" sz="2800" dirty="0" err="1" smtClean="0"/>
              <a:t>dari</a:t>
            </a:r>
            <a:r>
              <a:rPr lang="en-US" sz="2800" dirty="0" smtClean="0"/>
              <a:t> </a:t>
            </a:r>
            <a:br>
              <a:rPr lang="en-US" sz="2800" dirty="0" smtClean="0"/>
            </a:br>
            <a:r>
              <a:rPr lang="en-US" sz="2800" dirty="0" smtClean="0"/>
              <a:t>          </a:t>
            </a:r>
            <a:r>
              <a:rPr lang="en-US" sz="2800" dirty="0" err="1" smtClean="0"/>
              <a:t>penggunaan</a:t>
            </a:r>
            <a:r>
              <a:rPr lang="en-US" sz="2800" dirty="0" smtClean="0"/>
              <a:t> </a:t>
            </a:r>
            <a:r>
              <a:rPr lang="en-US" sz="2800" dirty="0" err="1" smtClean="0"/>
              <a:t>bukti</a:t>
            </a:r>
            <a:r>
              <a:rPr lang="en-US" sz="2800" dirty="0" smtClean="0"/>
              <a:t> </a:t>
            </a:r>
            <a:r>
              <a:rPr lang="en-US" sz="2800" dirty="0" err="1" smtClean="0"/>
              <a:t>dimaksud</a:t>
            </a:r>
            <a:r>
              <a:rPr lang="en-US" sz="2800" dirty="0" smtClean="0"/>
              <a:t/>
            </a:r>
            <a:br>
              <a:rPr lang="en-US" sz="2800" dirty="0" smtClean="0"/>
            </a:br>
            <a:r>
              <a:rPr lang="en-US" sz="2800" dirty="0" smtClean="0"/>
              <a:t>      c. </a:t>
            </a:r>
            <a:r>
              <a:rPr lang="en-US" sz="2800" dirty="0" err="1" smtClean="0"/>
              <a:t>Pengeluaran</a:t>
            </a:r>
            <a:r>
              <a:rPr lang="en-US" sz="2800" dirty="0" smtClean="0"/>
              <a:t> </a:t>
            </a:r>
            <a:r>
              <a:rPr lang="en-US" sz="2800" dirty="0" err="1" smtClean="0"/>
              <a:t>kas</a:t>
            </a:r>
            <a:r>
              <a:rPr lang="en-US" sz="2800" dirty="0" smtClean="0"/>
              <a:t> </a:t>
            </a:r>
            <a:r>
              <a:rPr lang="en-US" sz="2800" dirty="0" err="1" smtClean="0"/>
              <a:t>desa</a:t>
            </a:r>
            <a:r>
              <a:rPr lang="en-US" sz="2800" dirty="0" smtClean="0"/>
              <a:t> yang </a:t>
            </a:r>
            <a:r>
              <a:rPr lang="en-US" sz="2800" dirty="0" err="1" smtClean="0"/>
              <a:t>beban</a:t>
            </a:r>
            <a:r>
              <a:rPr lang="en-US" sz="2800" dirty="0" smtClean="0"/>
              <a:t> APB </a:t>
            </a:r>
            <a:r>
              <a:rPr lang="en-US" sz="2800" dirty="0" err="1" smtClean="0"/>
              <a:t>Desa</a:t>
            </a:r>
            <a:r>
              <a:rPr lang="en-US" sz="2800" dirty="0" smtClean="0"/>
              <a:t> </a:t>
            </a:r>
            <a:r>
              <a:rPr lang="en-US" sz="2800" dirty="0" err="1" smtClean="0"/>
              <a:t>tidak</a:t>
            </a:r>
            <a:r>
              <a:rPr lang="en-US" sz="2800" dirty="0" smtClean="0"/>
              <a:t> </a:t>
            </a:r>
            <a:r>
              <a:rPr lang="en-US" sz="2800" dirty="0" err="1" smtClean="0"/>
              <a:t>dapat</a:t>
            </a:r>
            <a:r>
              <a:rPr lang="en-US" sz="2800" dirty="0" smtClean="0"/>
              <a:t> </a:t>
            </a:r>
            <a:br>
              <a:rPr lang="en-US" sz="2800" dirty="0" smtClean="0"/>
            </a:br>
            <a:r>
              <a:rPr lang="en-US" sz="2800" dirty="0" smtClean="0"/>
              <a:t>          </a:t>
            </a:r>
            <a:r>
              <a:rPr lang="en-US" sz="2800" dirty="0" err="1" smtClean="0"/>
              <a:t>dilakukan</a:t>
            </a:r>
            <a:r>
              <a:rPr lang="en-US" sz="2800" dirty="0" smtClean="0"/>
              <a:t> </a:t>
            </a:r>
            <a:r>
              <a:rPr lang="en-US" sz="2800" dirty="0" err="1" smtClean="0"/>
              <a:t>sebelum</a:t>
            </a:r>
            <a:r>
              <a:rPr lang="en-US" sz="2800" dirty="0" smtClean="0"/>
              <a:t> </a:t>
            </a:r>
            <a:r>
              <a:rPr lang="en-US" sz="2800" dirty="0" err="1" smtClean="0"/>
              <a:t>Rancangan</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tentang</a:t>
            </a:r>
            <a:r>
              <a:rPr lang="en-US" sz="2800" dirty="0" smtClean="0"/>
              <a:t> </a:t>
            </a:r>
            <a:br>
              <a:rPr lang="en-US" sz="2800" dirty="0" smtClean="0"/>
            </a:br>
            <a:r>
              <a:rPr lang="en-US" sz="2800" dirty="0" smtClean="0"/>
              <a:t>          APB </a:t>
            </a:r>
            <a:r>
              <a:rPr lang="en-US" sz="2800" dirty="0" err="1" smtClean="0"/>
              <a:t>Desa</a:t>
            </a:r>
            <a:r>
              <a:rPr lang="en-US" sz="2800" dirty="0" smtClean="0"/>
              <a:t> </a:t>
            </a:r>
            <a:r>
              <a:rPr lang="en-US" sz="2800" dirty="0" err="1" smtClean="0"/>
              <a:t>ditetapkan</a:t>
            </a:r>
            <a:r>
              <a:rPr lang="en-US" sz="2800" dirty="0" smtClean="0"/>
              <a:t> </a:t>
            </a:r>
            <a:r>
              <a:rPr lang="en-US" sz="2800" dirty="0" err="1" smtClean="0"/>
              <a:t>menjadikan</a:t>
            </a:r>
            <a:r>
              <a:rPr lang="en-US" sz="2800" dirty="0" smtClean="0"/>
              <a:t> </a:t>
            </a:r>
            <a:r>
              <a:rPr lang="en-US" sz="2800" dirty="0" err="1" smtClean="0"/>
              <a:t>Peraturan</a:t>
            </a:r>
            <a:r>
              <a:rPr lang="en-US" sz="2800" dirty="0" smtClean="0"/>
              <a:t> </a:t>
            </a:r>
            <a:r>
              <a:rPr lang="en-US" sz="2800" dirty="0" err="1" smtClean="0"/>
              <a:t>Desa</a:t>
            </a:r>
            <a:r>
              <a:rPr lang="en-US" sz="2800" dirty="0" smtClean="0"/>
              <a:t/>
            </a:r>
            <a:br>
              <a:rPr lang="en-US" sz="2800" dirty="0" smtClean="0"/>
            </a:br>
            <a:r>
              <a:rPr lang="en-US" sz="2800" dirty="0" smtClean="0"/>
              <a:t>      d. </a:t>
            </a:r>
            <a:r>
              <a:rPr lang="en-US" sz="2800" dirty="0" err="1" smtClean="0"/>
              <a:t>Pengeluaran</a:t>
            </a:r>
            <a:r>
              <a:rPr lang="en-US" sz="2800" dirty="0" smtClean="0"/>
              <a:t> </a:t>
            </a:r>
            <a:r>
              <a:rPr lang="en-US" sz="2800" dirty="0" err="1" smtClean="0"/>
              <a:t>kas</a:t>
            </a:r>
            <a:r>
              <a:rPr lang="en-US" sz="2800" dirty="0" smtClean="0"/>
              <a:t> </a:t>
            </a:r>
            <a:r>
              <a:rPr lang="en-US" sz="2800" dirty="0" err="1" smtClean="0"/>
              <a:t>desa</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angka</a:t>
            </a:r>
            <a:r>
              <a:rPr lang="en-US" sz="2800" dirty="0" smtClean="0"/>
              <a:t> 3   </a:t>
            </a:r>
            <a:br>
              <a:rPr lang="en-US" sz="2800" dirty="0" smtClean="0"/>
            </a:br>
            <a:r>
              <a:rPr lang="en-US" sz="2800" dirty="0" smtClean="0"/>
              <a:t>          </a:t>
            </a:r>
            <a:r>
              <a:rPr lang="en-US" sz="2800" dirty="0" err="1" smtClean="0"/>
              <a:t>tidak</a:t>
            </a:r>
            <a:r>
              <a:rPr lang="en-US" sz="2800" dirty="0" smtClean="0"/>
              <a:t> </a:t>
            </a:r>
            <a:r>
              <a:rPr lang="en-US" sz="2800" dirty="0" err="1" smtClean="0"/>
              <a:t>termasuk</a:t>
            </a:r>
            <a:r>
              <a:rPr lang="en-US" sz="2800" dirty="0" smtClean="0"/>
              <a:t> </a:t>
            </a:r>
            <a:r>
              <a:rPr lang="en-US" sz="2800" dirty="0" err="1" smtClean="0"/>
              <a:t>untuk</a:t>
            </a:r>
            <a:r>
              <a:rPr lang="en-US" sz="2800" dirty="0" smtClean="0"/>
              <a:t> </a:t>
            </a:r>
            <a:r>
              <a:rPr lang="en-US" sz="2800" dirty="0" err="1" smtClean="0"/>
              <a:t>belanja</a:t>
            </a:r>
            <a:r>
              <a:rPr lang="en-US" sz="2800" dirty="0" smtClean="0"/>
              <a:t> </a:t>
            </a:r>
            <a:r>
              <a:rPr lang="en-US" sz="2800" dirty="0" err="1" smtClean="0"/>
              <a:t>desa</a:t>
            </a:r>
            <a:r>
              <a:rPr lang="en-US" sz="2800" dirty="0" smtClean="0"/>
              <a:t> yang </a:t>
            </a:r>
            <a:r>
              <a:rPr lang="en-US" sz="2800" dirty="0" err="1" smtClean="0"/>
              <a:t>bersifat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106</a:t>
            </a:fld>
            <a:endParaRPr lang="en-US"/>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Autofit/>
          </a:bodyPr>
          <a:lstStyle/>
          <a:p>
            <a:pPr algn="l"/>
            <a:r>
              <a:rPr lang="en-US" sz="2800" dirty="0" smtClean="0"/>
              <a:t>d. </a:t>
            </a:r>
            <a:r>
              <a:rPr lang="en-US" sz="2800" dirty="0" err="1" smtClean="0"/>
              <a:t>Pengeluaran</a:t>
            </a:r>
            <a:r>
              <a:rPr lang="en-US" sz="2800" dirty="0" smtClean="0"/>
              <a:t> </a:t>
            </a:r>
            <a:r>
              <a:rPr lang="en-US" sz="2800" dirty="0" err="1" smtClean="0"/>
              <a:t>kas</a:t>
            </a:r>
            <a:r>
              <a:rPr lang="en-US" sz="2800" dirty="0" smtClean="0"/>
              <a:t> </a:t>
            </a:r>
            <a:r>
              <a:rPr lang="en-US" sz="2800" dirty="0" err="1" smtClean="0"/>
              <a:t>desa</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angka</a:t>
            </a:r>
            <a:r>
              <a:rPr lang="en-US" sz="2800" dirty="0" smtClean="0"/>
              <a:t> 3    </a:t>
            </a:r>
            <a:br>
              <a:rPr lang="en-US" sz="2800" dirty="0" smtClean="0"/>
            </a:br>
            <a:r>
              <a:rPr lang="en-US" sz="2800" dirty="0" smtClean="0"/>
              <a:t>    </a:t>
            </a:r>
            <a:r>
              <a:rPr lang="en-US" sz="2800" dirty="0" err="1" smtClean="0"/>
              <a:t>tidak</a:t>
            </a:r>
            <a:r>
              <a:rPr lang="en-US" sz="2800" dirty="0" smtClean="0"/>
              <a:t> </a:t>
            </a:r>
            <a:r>
              <a:rPr lang="en-US" sz="2800" dirty="0" err="1" smtClean="0"/>
              <a:t>termasuk</a:t>
            </a:r>
            <a:r>
              <a:rPr lang="en-US" sz="2800" dirty="0" smtClean="0"/>
              <a:t> </a:t>
            </a:r>
            <a:r>
              <a:rPr lang="en-US" sz="2800" dirty="0" err="1" smtClean="0"/>
              <a:t>untuk</a:t>
            </a:r>
            <a:r>
              <a:rPr lang="en-US" sz="2800" dirty="0" smtClean="0"/>
              <a:t> </a:t>
            </a:r>
            <a:r>
              <a:rPr lang="en-US" sz="2800" dirty="0" err="1" smtClean="0"/>
              <a:t>belanja</a:t>
            </a:r>
            <a:r>
              <a:rPr lang="en-US" sz="2800" dirty="0" smtClean="0"/>
              <a:t> </a:t>
            </a:r>
            <a:r>
              <a:rPr lang="en-US" sz="2800" dirty="0" err="1" smtClean="0"/>
              <a:t>desa</a:t>
            </a:r>
            <a:r>
              <a:rPr lang="en-US" sz="2800" dirty="0" smtClean="0"/>
              <a:t> yang </a:t>
            </a:r>
            <a:r>
              <a:rPr lang="en-US" sz="2800" dirty="0" err="1" smtClean="0"/>
              <a:t>bersifat</a:t>
            </a:r>
            <a:r>
              <a:rPr lang="en-US" sz="2800" dirty="0" smtClean="0"/>
              <a:t>  </a:t>
            </a:r>
            <a:r>
              <a:rPr lang="en-US" sz="2800" dirty="0" err="1" smtClean="0"/>
              <a:t>mengikat</a:t>
            </a:r>
            <a:r>
              <a:rPr lang="en-US" sz="2800" dirty="0" smtClean="0"/>
              <a:t>     </a:t>
            </a:r>
            <a:br>
              <a:rPr lang="en-US" sz="2800" dirty="0" smtClean="0"/>
            </a:br>
            <a:r>
              <a:rPr lang="en-US" sz="2800" dirty="0" smtClean="0"/>
              <a:t>    </a:t>
            </a:r>
            <a:r>
              <a:rPr lang="en-US" sz="2800" dirty="0" err="1" smtClean="0"/>
              <a:t>dan</a:t>
            </a:r>
            <a:r>
              <a:rPr lang="en-US" sz="2800" dirty="0" smtClean="0"/>
              <a:t> </a:t>
            </a:r>
            <a:r>
              <a:rPr lang="en-US" sz="2800" dirty="0" err="1" smtClean="0"/>
              <a:t>belanja</a:t>
            </a:r>
            <a:r>
              <a:rPr lang="en-US" sz="2800" dirty="0" smtClean="0"/>
              <a:t> </a:t>
            </a:r>
            <a:r>
              <a:rPr lang="en-US" sz="2800" dirty="0" err="1" smtClean="0"/>
              <a:t>desa</a:t>
            </a:r>
            <a:r>
              <a:rPr lang="en-US" sz="2800" dirty="0" smtClean="0"/>
              <a:t> yang </a:t>
            </a:r>
            <a:r>
              <a:rPr lang="en-US" sz="2800" dirty="0" err="1" smtClean="0"/>
              <a:t>bersifat</a:t>
            </a:r>
            <a:r>
              <a:rPr lang="en-US" sz="2800" dirty="0" smtClean="0"/>
              <a:t> </a:t>
            </a:r>
            <a:r>
              <a:rPr lang="en-US" sz="2800" dirty="0" err="1" smtClean="0"/>
              <a:t>wajib</a:t>
            </a:r>
            <a:r>
              <a:rPr lang="en-US" sz="2800" dirty="0" smtClean="0"/>
              <a:t> yang </a:t>
            </a:r>
            <a:r>
              <a:rPr lang="en-US" sz="2800" dirty="0" err="1" smtClean="0"/>
              <a:t>ditetapkan</a:t>
            </a:r>
            <a:r>
              <a:rPr lang="en-US" sz="2800" dirty="0" smtClean="0"/>
              <a:t> </a:t>
            </a:r>
            <a:r>
              <a:rPr lang="en-US" sz="2800" dirty="0" err="1" smtClean="0"/>
              <a:t>dalam</a:t>
            </a:r>
            <a:r>
              <a:rPr lang="en-US" sz="2800" dirty="0" smtClean="0"/>
              <a:t> </a:t>
            </a:r>
            <a:br>
              <a:rPr lang="en-US" sz="2800" dirty="0" smtClean="0"/>
            </a:br>
            <a:r>
              <a:rPr lang="en-US" sz="2800" dirty="0" smtClean="0"/>
              <a:t>    </a:t>
            </a:r>
            <a:r>
              <a:rPr lang="en-US" sz="2800" dirty="0" err="1" smtClean="0"/>
              <a:t>peraturan</a:t>
            </a:r>
            <a:r>
              <a:rPr lang="en-US" sz="2800" dirty="0" smtClean="0"/>
              <a:t> </a:t>
            </a:r>
            <a:r>
              <a:rPr lang="en-US" sz="2800" dirty="0" err="1" smtClean="0"/>
              <a:t>Kepala</a:t>
            </a:r>
            <a:r>
              <a:rPr lang="en-US" sz="2800" dirty="0" smtClean="0"/>
              <a:t> </a:t>
            </a:r>
            <a:r>
              <a:rPr lang="en-US" sz="2800" dirty="0" err="1" smtClean="0"/>
              <a:t>Desa</a:t>
            </a:r>
            <a:r>
              <a:rPr lang="en-US" sz="2800" dirty="0" smtClean="0"/>
              <a:t> </a:t>
            </a:r>
            <a:r>
              <a:rPr lang="en-US" sz="2800" dirty="0" err="1" smtClean="0"/>
              <a:t>wajib</a:t>
            </a:r>
            <a:r>
              <a:rPr lang="en-US" sz="2800" dirty="0" smtClean="0"/>
              <a:t/>
            </a:r>
            <a:br>
              <a:rPr lang="en-US" sz="2800" dirty="0" smtClean="0"/>
            </a:br>
            <a:r>
              <a:rPr lang="en-US" sz="2800" dirty="0" smtClean="0"/>
              <a:t>e. </a:t>
            </a:r>
            <a:r>
              <a:rPr lang="en-US" sz="2800" dirty="0" err="1" smtClean="0"/>
              <a:t>Bendahara</a:t>
            </a:r>
            <a:r>
              <a:rPr lang="en-US" sz="2800" dirty="0" smtClean="0"/>
              <a:t> </a:t>
            </a:r>
            <a:r>
              <a:rPr lang="en-US" sz="2800" dirty="0" err="1" smtClean="0"/>
              <a:t>desa</a:t>
            </a:r>
            <a:r>
              <a:rPr lang="en-US" sz="2800" dirty="0" smtClean="0"/>
              <a:t> </a:t>
            </a:r>
            <a:r>
              <a:rPr lang="en-US" sz="2800" dirty="0" err="1" smtClean="0"/>
              <a:t>wajib</a:t>
            </a:r>
            <a:r>
              <a:rPr lang="en-US" sz="2800" dirty="0" smtClean="0"/>
              <a:t> </a:t>
            </a:r>
            <a:r>
              <a:rPr lang="en-US" sz="2800" dirty="0" err="1" smtClean="0"/>
              <a:t>memungut</a:t>
            </a:r>
            <a:r>
              <a:rPr lang="en-US" sz="2800" dirty="0" smtClean="0"/>
              <a:t> </a:t>
            </a:r>
            <a:r>
              <a:rPr lang="en-US" sz="2800" dirty="0" err="1" smtClean="0"/>
              <a:t>pajak</a:t>
            </a:r>
            <a:r>
              <a:rPr lang="en-US" sz="2800" dirty="0" smtClean="0"/>
              <a:t> </a:t>
            </a:r>
            <a:r>
              <a:rPr lang="en-US" sz="2800" dirty="0" err="1" smtClean="0"/>
              <a:t>penghasilan</a:t>
            </a:r>
            <a:r>
              <a:rPr lang="en-US" sz="2800" dirty="0" smtClean="0"/>
              <a:t> (</a:t>
            </a:r>
            <a:r>
              <a:rPr lang="en-US" sz="2800" dirty="0" err="1" smtClean="0"/>
              <a:t>PPh</a:t>
            </a:r>
            <a:r>
              <a:rPr lang="en-US" sz="2800" dirty="0" smtClean="0"/>
              <a:t>) </a:t>
            </a:r>
            <a:br>
              <a:rPr lang="en-US" sz="2800" dirty="0" smtClean="0"/>
            </a:br>
            <a:r>
              <a:rPr lang="en-US" sz="2800" dirty="0" smtClean="0"/>
              <a:t>    </a:t>
            </a:r>
            <a:r>
              <a:rPr lang="en-US" sz="2800" dirty="0" err="1" smtClean="0"/>
              <a:t>dan</a:t>
            </a:r>
            <a:r>
              <a:rPr lang="en-US" sz="2800" dirty="0" smtClean="0"/>
              <a:t> </a:t>
            </a:r>
            <a:r>
              <a:rPr lang="en-US" sz="2800" dirty="0" err="1" smtClean="0"/>
              <a:t>pajak</a:t>
            </a:r>
            <a:r>
              <a:rPr lang="en-US" sz="2800" dirty="0" smtClean="0"/>
              <a:t> </a:t>
            </a:r>
            <a:r>
              <a:rPr lang="en-US" sz="2800" dirty="0" err="1" smtClean="0"/>
              <a:t>lainnya</a:t>
            </a:r>
            <a:r>
              <a:rPr lang="en-US" sz="2800" dirty="0" smtClean="0"/>
              <a:t>, </a:t>
            </a:r>
            <a:r>
              <a:rPr lang="en-US" sz="2800" dirty="0" err="1" smtClean="0"/>
              <a:t>wajib</a:t>
            </a:r>
            <a:r>
              <a:rPr lang="en-US" sz="2800" dirty="0" smtClean="0"/>
              <a:t> </a:t>
            </a:r>
            <a:r>
              <a:rPr lang="en-US" sz="2800" dirty="0" err="1" smtClean="0"/>
              <a:t>menyetor</a:t>
            </a:r>
            <a:r>
              <a:rPr lang="en-US" sz="2800" dirty="0" smtClean="0"/>
              <a:t> </a:t>
            </a:r>
            <a:r>
              <a:rPr lang="en-US" sz="2800" dirty="0" err="1" smtClean="0"/>
              <a:t>seluruh</a:t>
            </a:r>
            <a:r>
              <a:rPr lang="en-US" sz="2800" dirty="0" smtClean="0"/>
              <a:t> </a:t>
            </a:r>
            <a:r>
              <a:rPr lang="en-US" sz="2800" dirty="0" err="1" smtClean="0"/>
              <a:t>penerimaan</a:t>
            </a:r>
            <a:r>
              <a:rPr lang="en-US" sz="2800" dirty="0" smtClean="0"/>
              <a:t> </a:t>
            </a:r>
            <a:br>
              <a:rPr lang="en-US" sz="2800" dirty="0" smtClean="0"/>
            </a:br>
            <a:r>
              <a:rPr lang="en-US" sz="2800" dirty="0" smtClean="0"/>
              <a:t>    </a:t>
            </a:r>
            <a:r>
              <a:rPr lang="en-US" sz="2800" dirty="0" err="1" smtClean="0"/>
              <a:t>potongan</a:t>
            </a:r>
            <a:r>
              <a:rPr lang="en-US" sz="2800" dirty="0" smtClean="0"/>
              <a:t> </a:t>
            </a:r>
            <a:r>
              <a:rPr lang="en-US" sz="2800" dirty="0" err="1" smtClean="0"/>
              <a:t>dan</a:t>
            </a:r>
            <a:r>
              <a:rPr lang="en-US" sz="2800" dirty="0" smtClean="0"/>
              <a:t> </a:t>
            </a:r>
            <a:r>
              <a:rPr lang="en-US" sz="2800" dirty="0" err="1" smtClean="0"/>
              <a:t>pajak</a:t>
            </a:r>
            <a:r>
              <a:rPr lang="en-US" sz="2800" dirty="0" smtClean="0"/>
              <a:t> yang </a:t>
            </a:r>
            <a:r>
              <a:rPr lang="en-US" sz="2800" dirty="0" err="1" smtClean="0"/>
              <a:t>dipungutnya</a:t>
            </a:r>
            <a:r>
              <a:rPr lang="en-US" sz="2800" dirty="0" smtClean="0"/>
              <a:t> </a:t>
            </a:r>
            <a:r>
              <a:rPr lang="en-US" sz="2800" dirty="0" err="1" smtClean="0"/>
              <a:t>ke</a:t>
            </a:r>
            <a:r>
              <a:rPr lang="en-US" sz="2800" dirty="0" smtClean="0"/>
              <a:t> </a:t>
            </a:r>
            <a:r>
              <a:rPr lang="en-US" sz="2800" dirty="0" err="1" smtClean="0"/>
              <a:t>rekening</a:t>
            </a:r>
            <a:r>
              <a:rPr lang="en-US" sz="2800" dirty="0" smtClean="0"/>
              <a:t> </a:t>
            </a:r>
            <a:r>
              <a:rPr lang="en-US" sz="2800" dirty="0" err="1" smtClean="0"/>
              <a:t>kas</a:t>
            </a:r>
            <a:r>
              <a:rPr lang="en-US" sz="2800" dirty="0" smtClean="0"/>
              <a:t> </a:t>
            </a:r>
            <a:br>
              <a:rPr lang="en-US" sz="2800" dirty="0" smtClean="0"/>
            </a:br>
            <a:r>
              <a:rPr lang="en-US" sz="2800" dirty="0" smtClean="0"/>
              <a:t>    </a:t>
            </a:r>
            <a:r>
              <a:rPr lang="en-US" sz="2800" dirty="0" err="1" smtClean="0"/>
              <a:t>negara</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ketentuan</a:t>
            </a:r>
            <a:r>
              <a:rPr lang="en-US" sz="2800" dirty="0" smtClean="0"/>
              <a:t> </a:t>
            </a:r>
            <a:r>
              <a:rPr lang="en-US" sz="2800" dirty="0" err="1" smtClean="0"/>
              <a:t>peraturannperundang</a:t>
            </a:r>
            <a:r>
              <a:rPr lang="en-US" sz="2800" dirty="0" smtClean="0"/>
              <a:t>-</a:t>
            </a:r>
            <a:br>
              <a:rPr lang="en-US" sz="2800" dirty="0" smtClean="0"/>
            </a:br>
            <a:r>
              <a:rPr lang="en-US" sz="2800" dirty="0" smtClean="0"/>
              <a:t>     </a:t>
            </a:r>
            <a:r>
              <a:rPr lang="en-US" sz="2800" dirty="0" err="1" smtClean="0"/>
              <a:t>undangan</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107</a:t>
            </a:fld>
            <a:endParaRPr lang="en-US"/>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752600"/>
          </a:xfrm>
        </p:spPr>
        <p:txBody>
          <a:bodyPr>
            <a:normAutofit/>
          </a:bodyPr>
          <a:lstStyle/>
          <a:p>
            <a:pPr algn="l"/>
            <a:r>
              <a:rPr lang="en-US" sz="2800" dirty="0" smtClean="0"/>
              <a:t>d. </a:t>
            </a:r>
            <a:r>
              <a:rPr lang="en-US" sz="2800" dirty="0" err="1" smtClean="0"/>
              <a:t>Perubahan</a:t>
            </a:r>
            <a:r>
              <a:rPr lang="en-US" sz="2800" dirty="0" smtClean="0"/>
              <a:t> APB </a:t>
            </a:r>
            <a:r>
              <a:rPr lang="en-US" sz="2800" dirty="0" err="1" smtClean="0"/>
              <a:t>Desa</a:t>
            </a:r>
            <a:r>
              <a:rPr lang="en-US" sz="2800" dirty="0" smtClean="0"/>
              <a:t/>
            </a:r>
            <a:br>
              <a:rPr lang="en-US" sz="2800" dirty="0" smtClean="0"/>
            </a:br>
            <a:endParaRPr lang="en-US" sz="2800" dirty="0"/>
          </a:p>
        </p:txBody>
      </p:sp>
      <p:sp>
        <p:nvSpPr>
          <p:cNvPr id="3" name="Content Placeholder 2"/>
          <p:cNvSpPr>
            <a:spLocks noGrp="1"/>
          </p:cNvSpPr>
          <p:nvPr>
            <p:ph idx="1"/>
          </p:nvPr>
        </p:nvSpPr>
        <p:spPr>
          <a:xfrm>
            <a:off x="0" y="1066800"/>
            <a:ext cx="9144000" cy="5791200"/>
          </a:xfrm>
        </p:spPr>
        <p:txBody>
          <a:bodyPr/>
          <a:lstStyle/>
          <a:p>
            <a:pPr>
              <a:buNone/>
            </a:pPr>
            <a:r>
              <a:rPr lang="en-US" dirty="0" smtClean="0"/>
              <a:t>		</a:t>
            </a:r>
            <a:r>
              <a:rPr lang="en-US" dirty="0" err="1" smtClean="0"/>
              <a:t>Perubahan</a:t>
            </a:r>
            <a:r>
              <a:rPr lang="en-US" dirty="0" smtClean="0"/>
              <a:t> APB </a:t>
            </a:r>
            <a:r>
              <a:rPr lang="en-US" dirty="0" err="1" smtClean="0"/>
              <a:t>Desa</a:t>
            </a:r>
            <a:r>
              <a:rPr lang="en-US" dirty="0" smtClean="0"/>
              <a:t> </a:t>
            </a:r>
            <a:r>
              <a:rPr lang="en-US" dirty="0" err="1" smtClean="0"/>
              <a:t>dilakukan</a:t>
            </a:r>
            <a:r>
              <a:rPr lang="en-US" dirty="0" smtClean="0"/>
              <a:t> </a:t>
            </a:r>
            <a:r>
              <a:rPr lang="en-US" dirty="0" err="1" smtClean="0"/>
              <a:t>karena</a:t>
            </a:r>
            <a:r>
              <a:rPr lang="en-US" dirty="0" smtClean="0"/>
              <a:t> </a:t>
            </a:r>
            <a:r>
              <a:rPr lang="en-US" dirty="0" err="1" smtClean="0"/>
              <a:t>terjadi</a:t>
            </a:r>
            <a:r>
              <a:rPr lang="en-US" dirty="0" smtClean="0"/>
              <a:t> </a:t>
            </a:r>
            <a:r>
              <a:rPr lang="en-US" dirty="0" err="1" smtClean="0"/>
              <a:t>perubahan</a:t>
            </a:r>
            <a:r>
              <a:rPr lang="en-US" dirty="0" smtClean="0"/>
              <a:t> </a:t>
            </a:r>
            <a:r>
              <a:rPr lang="en-US" dirty="0" err="1" smtClean="0"/>
              <a:t>jumlah</a:t>
            </a:r>
            <a:r>
              <a:rPr lang="en-US" dirty="0" smtClean="0"/>
              <a:t> </a:t>
            </a:r>
            <a:r>
              <a:rPr lang="en-US" dirty="0" err="1" smtClean="0"/>
              <a:t>penerimaan</a:t>
            </a:r>
            <a:r>
              <a:rPr lang="en-US" dirty="0" smtClean="0"/>
              <a:t>, </a:t>
            </a:r>
            <a:r>
              <a:rPr lang="en-US" dirty="0" err="1" smtClean="0"/>
              <a:t>belanja</a:t>
            </a:r>
            <a:r>
              <a:rPr lang="en-US" dirty="0" smtClean="0"/>
              <a:t> </a:t>
            </a:r>
            <a:r>
              <a:rPr lang="en-US" dirty="0" err="1" smtClean="0"/>
              <a:t>maupun</a:t>
            </a:r>
            <a:r>
              <a:rPr lang="en-US" dirty="0" smtClean="0"/>
              <a:t> </a:t>
            </a:r>
            <a:r>
              <a:rPr lang="en-US" dirty="0" err="1" smtClean="0"/>
              <a:t>pembiayaan</a:t>
            </a:r>
            <a:r>
              <a:rPr lang="en-US" dirty="0" smtClean="0"/>
              <a:t>. </a:t>
            </a:r>
            <a:r>
              <a:rPr lang="en-US" dirty="0" err="1" smtClean="0"/>
              <a:t>Perubahan</a:t>
            </a:r>
            <a:r>
              <a:rPr lang="en-US" dirty="0" smtClean="0"/>
              <a:t> APB </a:t>
            </a:r>
            <a:r>
              <a:rPr lang="en-US" dirty="0" err="1" smtClean="0"/>
              <a:t>Desa</a:t>
            </a:r>
            <a:r>
              <a:rPr lang="en-US" dirty="0" smtClean="0"/>
              <a:t> </a:t>
            </a:r>
            <a:r>
              <a:rPr lang="en-US" dirty="0" err="1" smtClean="0"/>
              <a:t>diadakan</a:t>
            </a:r>
            <a:r>
              <a:rPr lang="en-US" dirty="0" smtClean="0"/>
              <a:t> </a:t>
            </a:r>
            <a:r>
              <a:rPr lang="en-US" dirty="0" err="1" smtClean="0"/>
              <a:t>dengan</a:t>
            </a:r>
            <a:r>
              <a:rPr lang="en-US" dirty="0" smtClean="0"/>
              <a:t> </a:t>
            </a:r>
            <a:r>
              <a:rPr lang="en-US" dirty="0" err="1" smtClean="0"/>
              <a:t>maksud</a:t>
            </a:r>
            <a:r>
              <a:rPr lang="en-US" dirty="0" smtClean="0"/>
              <a:t> </a:t>
            </a:r>
            <a:r>
              <a:rPr lang="en-US" dirty="0" err="1" smtClean="0"/>
              <a:t>untuka</a:t>
            </a:r>
            <a:r>
              <a:rPr lang="en-US" dirty="0" smtClean="0"/>
              <a:t> </a:t>
            </a:r>
            <a:r>
              <a:rPr lang="en-US" dirty="0" err="1" smtClean="0"/>
              <a:t>mengevaluasi</a:t>
            </a:r>
            <a:r>
              <a:rPr lang="en-US" dirty="0" smtClean="0"/>
              <a:t> </a:t>
            </a:r>
            <a:r>
              <a:rPr lang="en-US" dirty="0" err="1" smtClean="0"/>
              <a:t>pelaksanaan</a:t>
            </a:r>
            <a:r>
              <a:rPr lang="en-US" dirty="0" smtClean="0"/>
              <a:t> APB </a:t>
            </a:r>
            <a:r>
              <a:rPr lang="en-US" dirty="0" err="1" smtClean="0"/>
              <a:t>Desa</a:t>
            </a:r>
            <a:r>
              <a:rPr lang="en-US" dirty="0" smtClean="0"/>
              <a:t> yang </a:t>
            </a:r>
            <a:r>
              <a:rPr lang="en-US" dirty="0" err="1" smtClean="0"/>
              <a:t>telah</a:t>
            </a:r>
            <a:r>
              <a:rPr lang="en-US" dirty="0" smtClean="0"/>
              <a:t> </a:t>
            </a:r>
            <a:r>
              <a:rPr lang="en-US" dirty="0" err="1" smtClean="0"/>
              <a:t>ditetapkan</a:t>
            </a:r>
            <a:r>
              <a:rPr lang="en-US" dirty="0" smtClean="0"/>
              <a:t> </a:t>
            </a:r>
            <a:r>
              <a:rPr lang="en-US" dirty="0" err="1" smtClean="0"/>
              <a:t>dan</a:t>
            </a:r>
            <a:r>
              <a:rPr lang="en-US" dirty="0" smtClean="0"/>
              <a:t> </a:t>
            </a:r>
            <a:r>
              <a:rPr lang="en-US" dirty="0" err="1" smtClean="0"/>
              <a:t>untuk</a:t>
            </a:r>
            <a:r>
              <a:rPr lang="en-US" dirty="0" smtClean="0"/>
              <a:t> </a:t>
            </a:r>
            <a:r>
              <a:rPr lang="en-US" dirty="0" err="1" smtClean="0"/>
              <a:t>menampung</a:t>
            </a:r>
            <a:r>
              <a:rPr lang="en-US" dirty="0" smtClean="0"/>
              <a:t> </a:t>
            </a:r>
            <a:r>
              <a:rPr lang="en-US" dirty="0" err="1" smtClean="0"/>
              <a:t>perubahan-perubahan</a:t>
            </a:r>
            <a:r>
              <a:rPr lang="en-US" dirty="0" smtClean="0"/>
              <a:t>, </a:t>
            </a:r>
            <a:r>
              <a:rPr lang="en-US" dirty="0" err="1" smtClean="0"/>
              <a:t>baik</a:t>
            </a:r>
            <a:r>
              <a:rPr lang="en-US" dirty="0" smtClean="0"/>
              <a:t> </a:t>
            </a:r>
            <a:r>
              <a:rPr lang="en-US" dirty="0" err="1" smtClean="0"/>
              <a:t>pendapatan</a:t>
            </a:r>
            <a:r>
              <a:rPr lang="en-US" dirty="0" smtClean="0"/>
              <a:t> </a:t>
            </a:r>
            <a:r>
              <a:rPr lang="en-US" dirty="0" err="1" smtClean="0"/>
              <a:t>maupun</a:t>
            </a:r>
            <a:r>
              <a:rPr lang="en-US" dirty="0" smtClean="0"/>
              <a:t> </a:t>
            </a:r>
            <a:r>
              <a:rPr lang="en-US" dirty="0" err="1" smtClean="0"/>
              <a:t>belanja</a:t>
            </a:r>
            <a:r>
              <a:rPr lang="en-US" dirty="0" smtClean="0"/>
              <a:t>. </a:t>
            </a:r>
            <a:r>
              <a:rPr lang="en-US" dirty="0" err="1" smtClean="0"/>
              <a:t>Dalam</a:t>
            </a:r>
            <a:r>
              <a:rPr lang="en-US" dirty="0" smtClean="0"/>
              <a:t> </a:t>
            </a:r>
            <a:r>
              <a:rPr lang="en-US" dirty="0" err="1" smtClean="0"/>
              <a:t>satu</a:t>
            </a:r>
            <a:r>
              <a:rPr lang="en-US" dirty="0" smtClean="0"/>
              <a:t> </a:t>
            </a:r>
            <a:r>
              <a:rPr lang="en-US" dirty="0" err="1" smtClean="0"/>
              <a:t>tahun</a:t>
            </a:r>
            <a:r>
              <a:rPr lang="en-US" dirty="0" smtClean="0"/>
              <a:t> </a:t>
            </a:r>
            <a:r>
              <a:rPr lang="en-US" dirty="0" err="1" smtClean="0"/>
              <a:t>anggaran</a:t>
            </a:r>
            <a:r>
              <a:rPr lang="en-US" dirty="0" smtClean="0"/>
              <a:t>, </a:t>
            </a:r>
            <a:r>
              <a:rPr lang="en-US" dirty="0" err="1" smtClean="0"/>
              <a:t>kecuali</a:t>
            </a:r>
            <a:r>
              <a:rPr lang="en-US" dirty="0" smtClean="0"/>
              <a:t> </a:t>
            </a:r>
            <a:r>
              <a:rPr lang="en-US" dirty="0" err="1" smtClean="0"/>
              <a:t>dalam</a:t>
            </a:r>
            <a:r>
              <a:rPr lang="en-US" dirty="0" smtClean="0"/>
              <a:t> </a:t>
            </a:r>
            <a:r>
              <a:rPr lang="en-US" dirty="0" err="1" smtClean="0"/>
              <a:t>keadaan</a:t>
            </a:r>
            <a:r>
              <a:rPr lang="en-US" dirty="0" smtClean="0"/>
              <a:t> </a:t>
            </a:r>
            <a:r>
              <a:rPr lang="en-US" dirty="0" err="1" smtClean="0"/>
              <a:t>luar</a:t>
            </a:r>
            <a:r>
              <a:rPr lang="en-US" dirty="0" smtClean="0"/>
              <a:t> </a:t>
            </a:r>
            <a:r>
              <a:rPr lang="en-US" dirty="0" err="1" smtClean="0"/>
              <a:t>biasa</a:t>
            </a:r>
            <a:r>
              <a:rPr lang="en-US" dirty="0" smtClean="0"/>
              <a:t>, APB </a:t>
            </a:r>
            <a:r>
              <a:rPr lang="en-US" dirty="0" err="1" smtClean="0"/>
              <a:t>desa</a:t>
            </a:r>
            <a:r>
              <a:rPr lang="en-US" dirty="0" smtClean="0"/>
              <a:t> </a:t>
            </a:r>
            <a:r>
              <a:rPr lang="en-US" dirty="0" err="1" smtClean="0"/>
              <a:t>dapat</a:t>
            </a:r>
            <a:r>
              <a:rPr lang="en-US" dirty="0" smtClean="0"/>
              <a:t> </a:t>
            </a:r>
            <a:r>
              <a:rPr lang="en-US" dirty="0" err="1" smtClean="0"/>
              <a:t>dilakukan</a:t>
            </a:r>
            <a:r>
              <a:rPr lang="en-US" dirty="0" smtClean="0"/>
              <a:t> </a:t>
            </a:r>
            <a:r>
              <a:rPr lang="en-US" dirty="0" err="1" smtClean="0"/>
              <a:t>perubahan</a:t>
            </a:r>
            <a:r>
              <a:rPr lang="en-US" dirty="0" smtClean="0"/>
              <a:t> </a:t>
            </a:r>
            <a:r>
              <a:rPr lang="en-US" dirty="0" err="1" smtClean="0"/>
              <a:t>hanya</a:t>
            </a:r>
            <a:r>
              <a:rPr lang="en-US" dirty="0" smtClean="0"/>
              <a:t> </a:t>
            </a:r>
            <a:r>
              <a:rPr lang="en-US" dirty="0" err="1" smtClean="0"/>
              <a:t>satu</a:t>
            </a:r>
            <a:r>
              <a:rPr lang="en-US" dirty="0" smtClean="0"/>
              <a:t> kali </a:t>
            </a:r>
            <a:r>
              <a:rPr lang="en-US" dirty="0" err="1" smtClean="0"/>
              <a:t>selambat-lambatnya</a:t>
            </a:r>
            <a:r>
              <a:rPr lang="en-US" dirty="0" smtClean="0"/>
              <a:t> 3 </a:t>
            </a:r>
            <a:r>
              <a:rPr lang="en-US" dirty="0" err="1" smtClean="0"/>
              <a:t>bulan</a:t>
            </a:r>
            <a:r>
              <a:rPr lang="en-US" dirty="0" smtClean="0"/>
              <a:t> </a:t>
            </a:r>
            <a:r>
              <a:rPr lang="en-US" dirty="0" err="1" smtClean="0"/>
              <a:t>sebelum</a:t>
            </a:r>
            <a:r>
              <a:rPr lang="en-US" dirty="0" smtClean="0"/>
              <a:t> </a:t>
            </a:r>
            <a:r>
              <a:rPr lang="en-US" dirty="0" err="1" smtClean="0"/>
              <a:t>tahunanggaran</a:t>
            </a:r>
            <a:r>
              <a:rPr lang="en-US" dirty="0" smtClean="0"/>
              <a:t> </a:t>
            </a:r>
            <a:r>
              <a:rPr lang="en-US" dirty="0" err="1" smtClean="0"/>
              <a:t>berakhir</a:t>
            </a:r>
            <a:r>
              <a:rPr lang="en-US" dirty="0" smtClean="0"/>
              <a:t> yang </a:t>
            </a:r>
            <a:r>
              <a:rPr lang="en-US" dirty="0" err="1" smtClean="0"/>
              <a:t>ditetapkan</a:t>
            </a:r>
            <a:r>
              <a:rPr lang="en-US" dirty="0" smtClean="0"/>
              <a:t> </a:t>
            </a:r>
            <a:r>
              <a:rPr lang="en-US" dirty="0" err="1" smtClean="0"/>
              <a:t>dengan</a:t>
            </a:r>
            <a:r>
              <a:rPr lang="en-US" dirty="0" smtClean="0"/>
              <a:t> </a:t>
            </a:r>
            <a:r>
              <a:rPr lang="en-US" dirty="0" err="1" smtClean="0"/>
              <a:t>peraturan</a:t>
            </a:r>
            <a:r>
              <a:rPr lang="en-US" dirty="0" smtClean="0"/>
              <a:t> </a:t>
            </a:r>
            <a:r>
              <a:rPr lang="en-US" dirty="0" err="1" smtClean="0"/>
              <a:t>Desa</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108</a:t>
            </a:fld>
            <a:endParaRPr lang="en-US"/>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pPr algn="l"/>
            <a:r>
              <a:rPr lang="en-US" sz="2800" dirty="0" smtClean="0"/>
              <a:t>e. </a:t>
            </a:r>
            <a:r>
              <a:rPr lang="en-US" sz="2800" dirty="0" err="1" smtClean="0"/>
              <a:t>Pertimbangan</a:t>
            </a:r>
            <a:r>
              <a:rPr lang="en-US" sz="2800" dirty="0" smtClean="0"/>
              <a:t>/</a:t>
            </a:r>
            <a:r>
              <a:rPr lang="en-US" sz="2800" dirty="0" err="1" smtClean="0"/>
              <a:t>Pertanggungjawaban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762000"/>
            <a:ext cx="9144000" cy="6096000"/>
          </a:xfrm>
        </p:spPr>
        <p:txBody>
          <a:bodyPr>
            <a:normAutofit fontScale="92500" lnSpcReduction="20000"/>
          </a:bodyPr>
          <a:lstStyle/>
          <a:p>
            <a:pPr>
              <a:buNone/>
            </a:pPr>
            <a:r>
              <a:rPr lang="en-US" dirty="0" smtClean="0"/>
              <a:t>		</a:t>
            </a:r>
            <a:r>
              <a:rPr lang="en-US" dirty="0" err="1" smtClean="0"/>
              <a:t>Perhitungan</a:t>
            </a:r>
            <a:r>
              <a:rPr lang="en-US" dirty="0" smtClean="0"/>
              <a:t> APB </a:t>
            </a:r>
            <a:r>
              <a:rPr lang="en-US" dirty="0" err="1" smtClean="0"/>
              <a:t>desa</a:t>
            </a:r>
            <a:r>
              <a:rPr lang="en-US" dirty="0" smtClean="0"/>
              <a:t> </a:t>
            </a:r>
            <a:r>
              <a:rPr lang="en-US" dirty="0" err="1" smtClean="0"/>
              <a:t>adalah</a:t>
            </a:r>
            <a:r>
              <a:rPr lang="en-US" dirty="0" smtClean="0"/>
              <a:t>  </a:t>
            </a:r>
            <a:r>
              <a:rPr lang="en-US" dirty="0" err="1" smtClean="0"/>
              <a:t>perhitungan</a:t>
            </a:r>
            <a:r>
              <a:rPr lang="en-US" dirty="0" smtClean="0"/>
              <a:t>/</a:t>
            </a:r>
            <a:r>
              <a:rPr lang="en-US" dirty="0" err="1" smtClean="0"/>
              <a:t>pertanggungjawaban</a:t>
            </a:r>
            <a:r>
              <a:rPr lang="en-US" dirty="0" smtClean="0"/>
              <a:t> </a:t>
            </a:r>
            <a:r>
              <a:rPr lang="en-US" dirty="0" err="1" smtClean="0"/>
              <a:t>atas</a:t>
            </a:r>
            <a:r>
              <a:rPr lang="en-US" dirty="0" smtClean="0"/>
              <a:t> </a:t>
            </a:r>
            <a:r>
              <a:rPr lang="en-US" dirty="0" err="1" smtClean="0"/>
              <a:t>pelaksanaan</a:t>
            </a:r>
            <a:r>
              <a:rPr lang="en-US" dirty="0" smtClean="0"/>
              <a:t> </a:t>
            </a:r>
            <a:r>
              <a:rPr lang="en-US" dirty="0" err="1" smtClean="0"/>
              <a:t>dari</a:t>
            </a:r>
            <a:r>
              <a:rPr lang="en-US" dirty="0" smtClean="0"/>
              <a:t> </a:t>
            </a:r>
            <a:r>
              <a:rPr lang="en-US" dirty="0" err="1" smtClean="0"/>
              <a:t>semua</a:t>
            </a:r>
            <a:r>
              <a:rPr lang="en-US" dirty="0" smtClean="0"/>
              <a:t> yang </a:t>
            </a:r>
            <a:r>
              <a:rPr lang="en-US" dirty="0" err="1" smtClean="0"/>
              <a:t>telah</a:t>
            </a:r>
            <a:r>
              <a:rPr lang="en-US" dirty="0" smtClean="0"/>
              <a:t> </a:t>
            </a:r>
            <a:r>
              <a:rPr lang="en-US" dirty="0" err="1" smtClean="0"/>
              <a:t>dianggarakan</a:t>
            </a:r>
            <a:r>
              <a:rPr lang="en-US" dirty="0" smtClean="0"/>
              <a:t> </a:t>
            </a:r>
            <a:r>
              <a:rPr lang="en-US" dirty="0" err="1" smtClean="0"/>
              <a:t>dalam</a:t>
            </a:r>
            <a:r>
              <a:rPr lang="en-US" dirty="0" smtClean="0"/>
              <a:t> </a:t>
            </a:r>
            <a:r>
              <a:rPr lang="en-US" dirty="0" err="1" smtClean="0"/>
              <a:t>tahun</a:t>
            </a:r>
            <a:r>
              <a:rPr lang="en-US" dirty="0" smtClean="0"/>
              <a:t> </a:t>
            </a:r>
            <a:r>
              <a:rPr lang="en-US" dirty="0" err="1" smtClean="0"/>
              <a:t>anggaran</a:t>
            </a:r>
            <a:r>
              <a:rPr lang="en-US" dirty="0" smtClean="0"/>
              <a:t> </a:t>
            </a:r>
            <a:r>
              <a:rPr lang="en-US" dirty="0" err="1" smtClean="0"/>
              <a:t>bersangkutan</a:t>
            </a:r>
            <a:r>
              <a:rPr lang="en-US" dirty="0" smtClean="0"/>
              <a:t> </a:t>
            </a:r>
            <a:r>
              <a:rPr lang="en-US" dirty="0" err="1" smtClean="0"/>
              <a:t>baik</a:t>
            </a:r>
            <a:r>
              <a:rPr lang="en-US" dirty="0" smtClean="0"/>
              <a:t> </a:t>
            </a:r>
            <a:r>
              <a:rPr lang="en-US" dirty="0" err="1" smtClean="0"/>
              <a:t>penerimaan</a:t>
            </a:r>
            <a:r>
              <a:rPr lang="en-US" dirty="0" smtClean="0"/>
              <a:t>, </a:t>
            </a:r>
            <a:r>
              <a:rPr lang="en-US" dirty="0" err="1" smtClean="0"/>
              <a:t>belanja</a:t>
            </a:r>
            <a:r>
              <a:rPr lang="en-US" dirty="0" smtClean="0"/>
              <a:t> </a:t>
            </a:r>
            <a:r>
              <a:rPr lang="en-US" dirty="0" err="1" smtClean="0"/>
              <a:t>maupun</a:t>
            </a:r>
            <a:r>
              <a:rPr lang="en-US" dirty="0" smtClean="0"/>
              <a:t> </a:t>
            </a:r>
            <a:r>
              <a:rPr lang="en-US" dirty="0" err="1" smtClean="0"/>
              <a:t>pembiayaan</a:t>
            </a:r>
            <a:r>
              <a:rPr lang="en-US" dirty="0" smtClean="0"/>
              <a:t>. </a:t>
            </a:r>
            <a:r>
              <a:rPr lang="en-US" dirty="0" err="1" smtClean="0"/>
              <a:t>Sekretaris</a:t>
            </a:r>
            <a:r>
              <a:rPr lang="en-US" dirty="0" smtClean="0"/>
              <a:t> </a:t>
            </a:r>
            <a:r>
              <a:rPr lang="en-US" dirty="0" err="1" smtClean="0"/>
              <a:t>desa</a:t>
            </a:r>
            <a:r>
              <a:rPr lang="en-US" dirty="0" smtClean="0"/>
              <a:t> </a:t>
            </a:r>
            <a:r>
              <a:rPr lang="en-US" dirty="0" err="1" smtClean="0"/>
              <a:t>dapat</a:t>
            </a:r>
            <a:r>
              <a:rPr lang="en-US" dirty="0" smtClean="0"/>
              <a:t> </a:t>
            </a:r>
            <a:r>
              <a:rPr lang="en-US" dirty="0" err="1" smtClean="0"/>
              <a:t>dibantu</a:t>
            </a:r>
            <a:r>
              <a:rPr lang="en-US" dirty="0" smtClean="0"/>
              <a:t> </a:t>
            </a:r>
            <a:r>
              <a:rPr lang="en-US" dirty="0" err="1" smtClean="0"/>
              <a:t>tim</a:t>
            </a:r>
            <a:r>
              <a:rPr lang="en-US" dirty="0" smtClean="0"/>
              <a:t> </a:t>
            </a:r>
            <a:r>
              <a:rPr lang="en-US" dirty="0" err="1" smtClean="0"/>
              <a:t>anggaran</a:t>
            </a:r>
            <a:r>
              <a:rPr lang="en-US" dirty="0" smtClean="0"/>
              <a:t> </a:t>
            </a:r>
            <a:r>
              <a:rPr lang="en-US" dirty="0" err="1" smtClean="0"/>
              <a:t>desa</a:t>
            </a:r>
            <a:r>
              <a:rPr lang="en-US" dirty="0" smtClean="0"/>
              <a:t> </a:t>
            </a:r>
            <a:r>
              <a:rPr lang="en-US" dirty="0" err="1" smtClean="0"/>
              <a:t>menyusun</a:t>
            </a:r>
            <a:r>
              <a:rPr lang="en-US" dirty="0" smtClean="0"/>
              <a:t> </a:t>
            </a:r>
            <a:r>
              <a:rPr lang="en-US" dirty="0" err="1" smtClean="0"/>
              <a:t>rancangan</a:t>
            </a:r>
            <a:r>
              <a:rPr lang="en-US" dirty="0" smtClean="0"/>
              <a:t> </a:t>
            </a:r>
            <a:r>
              <a:rPr lang="en-US" dirty="0" err="1" smtClean="0"/>
              <a:t>Peraturan</a:t>
            </a:r>
            <a:r>
              <a:rPr lang="en-US" dirty="0" smtClean="0"/>
              <a:t> </a:t>
            </a:r>
            <a:r>
              <a:rPr lang="en-US" dirty="0" err="1" smtClean="0"/>
              <a:t>Desa</a:t>
            </a:r>
            <a:r>
              <a:rPr lang="en-US" dirty="0" smtClean="0"/>
              <a:t> </a:t>
            </a:r>
            <a:r>
              <a:rPr lang="en-US" dirty="0" err="1" smtClean="0"/>
              <a:t>tentang</a:t>
            </a:r>
            <a:r>
              <a:rPr lang="en-US" dirty="0" smtClean="0"/>
              <a:t> </a:t>
            </a:r>
            <a:r>
              <a:rPr lang="en-US" dirty="0" err="1" smtClean="0"/>
              <a:t>Pertanggungjawaban</a:t>
            </a:r>
            <a:r>
              <a:rPr lang="en-US" dirty="0" smtClean="0"/>
              <a:t> </a:t>
            </a:r>
            <a:r>
              <a:rPr lang="en-US" dirty="0" err="1" smtClean="0"/>
              <a:t>Pelaksanaan</a:t>
            </a:r>
            <a:r>
              <a:rPr lang="en-US" dirty="0" smtClean="0"/>
              <a:t> APB </a:t>
            </a:r>
            <a:r>
              <a:rPr lang="en-US" dirty="0" err="1" smtClean="0"/>
              <a:t>Desa</a:t>
            </a:r>
            <a:r>
              <a:rPr lang="en-US" dirty="0" smtClean="0"/>
              <a:t> </a:t>
            </a:r>
            <a:r>
              <a:rPr lang="en-US" dirty="0" err="1" smtClean="0"/>
              <a:t>dan</a:t>
            </a:r>
            <a:r>
              <a:rPr lang="en-US" dirty="0" smtClean="0"/>
              <a:t> </a:t>
            </a:r>
            <a:r>
              <a:rPr lang="en-US" dirty="0" err="1" smtClean="0"/>
              <a:t>Rancangan</a:t>
            </a:r>
            <a:r>
              <a:rPr lang="en-US" dirty="0" smtClean="0"/>
              <a:t> </a:t>
            </a:r>
            <a:r>
              <a:rPr lang="en-US" dirty="0" err="1" smtClean="0"/>
              <a:t>Keputusan</a:t>
            </a:r>
            <a:r>
              <a:rPr lang="en-US" dirty="0" smtClean="0"/>
              <a:t> </a:t>
            </a:r>
            <a:r>
              <a:rPr lang="en-US" dirty="0" err="1" smtClean="0"/>
              <a:t>Kepala</a:t>
            </a:r>
            <a:r>
              <a:rPr lang="en-US" dirty="0" smtClean="0"/>
              <a:t> </a:t>
            </a:r>
            <a:r>
              <a:rPr lang="en-US" dirty="0" err="1" smtClean="0"/>
              <a:t>Desa</a:t>
            </a:r>
            <a:r>
              <a:rPr lang="en-US" dirty="0" smtClean="0"/>
              <a:t> </a:t>
            </a:r>
            <a:r>
              <a:rPr lang="en-US" dirty="0" err="1" smtClean="0"/>
              <a:t>tentang</a:t>
            </a:r>
            <a:r>
              <a:rPr lang="en-US" dirty="0" smtClean="0"/>
              <a:t> </a:t>
            </a:r>
            <a:r>
              <a:rPr lang="en-US" dirty="0" err="1" smtClean="0"/>
              <a:t>Pertanggungjawaban</a:t>
            </a:r>
            <a:r>
              <a:rPr lang="en-US" dirty="0" smtClean="0"/>
              <a:t> </a:t>
            </a:r>
            <a:r>
              <a:rPr lang="en-US" dirty="0" err="1" smtClean="0"/>
              <a:t>Kepala</a:t>
            </a:r>
            <a:r>
              <a:rPr lang="en-US" dirty="0" smtClean="0"/>
              <a:t> </a:t>
            </a:r>
            <a:r>
              <a:rPr lang="en-US" dirty="0" err="1" smtClean="0"/>
              <a:t>Desa</a:t>
            </a:r>
            <a:r>
              <a:rPr lang="en-US" dirty="0" smtClean="0"/>
              <a:t>.</a:t>
            </a:r>
          </a:p>
          <a:p>
            <a:pPr>
              <a:buNone/>
            </a:pPr>
            <a:r>
              <a:rPr lang="en-US" dirty="0" smtClean="0"/>
              <a:t>		</a:t>
            </a:r>
            <a:r>
              <a:rPr lang="en-US" dirty="0" err="1" smtClean="0"/>
              <a:t>Selambat-lambatnya</a:t>
            </a:r>
            <a:r>
              <a:rPr lang="en-US" dirty="0" smtClean="0"/>
              <a:t> </a:t>
            </a:r>
            <a:r>
              <a:rPr lang="en-US" dirty="0" err="1" smtClean="0"/>
              <a:t>satu</a:t>
            </a:r>
            <a:r>
              <a:rPr lang="en-US" dirty="0" smtClean="0"/>
              <a:t> </a:t>
            </a:r>
            <a:r>
              <a:rPr lang="en-US" dirty="0" err="1" smtClean="0"/>
              <a:t>bulan</a:t>
            </a:r>
            <a:r>
              <a:rPr lang="en-US" dirty="0" smtClean="0"/>
              <a:t> </a:t>
            </a:r>
            <a:r>
              <a:rPr lang="en-US" dirty="0" err="1" smtClean="0"/>
              <a:t>setelah</a:t>
            </a:r>
            <a:r>
              <a:rPr lang="en-US" dirty="0" smtClean="0"/>
              <a:t> </a:t>
            </a:r>
            <a:r>
              <a:rPr lang="en-US" dirty="0" err="1" smtClean="0"/>
              <a:t>berakhirnya</a:t>
            </a:r>
            <a:r>
              <a:rPr lang="en-US" dirty="0" smtClean="0"/>
              <a:t> </a:t>
            </a:r>
            <a:r>
              <a:rPr lang="en-US" dirty="0" err="1" smtClean="0"/>
              <a:t>tahun</a:t>
            </a:r>
            <a:r>
              <a:rPr lang="en-US" dirty="0" smtClean="0"/>
              <a:t> </a:t>
            </a:r>
            <a:r>
              <a:rPr lang="en-US" dirty="0" err="1" smtClean="0"/>
              <a:t>anggaran</a:t>
            </a:r>
            <a:r>
              <a:rPr lang="en-US" dirty="0" smtClean="0"/>
              <a:t> </a:t>
            </a:r>
            <a:r>
              <a:rPr lang="en-US" dirty="0" err="1" smtClean="0"/>
              <a:t>rancangan</a:t>
            </a:r>
            <a:r>
              <a:rPr lang="en-US" dirty="0" smtClean="0"/>
              <a:t> </a:t>
            </a:r>
            <a:r>
              <a:rPr lang="en-US" dirty="0" err="1" smtClean="0"/>
              <a:t>Perdes</a:t>
            </a:r>
            <a:r>
              <a:rPr lang="en-US" dirty="0" smtClean="0"/>
              <a:t> </a:t>
            </a:r>
            <a:r>
              <a:rPr lang="en-US" dirty="0" err="1" smtClean="0"/>
              <a:t>Pertanggungjawaban</a:t>
            </a:r>
            <a:r>
              <a:rPr lang="en-US" dirty="0" smtClean="0"/>
              <a:t> APB </a:t>
            </a:r>
            <a:r>
              <a:rPr lang="en-US" dirty="0" err="1" smtClean="0"/>
              <a:t>Desa</a:t>
            </a:r>
            <a:r>
              <a:rPr lang="en-US" dirty="0" smtClean="0"/>
              <a:t> </a:t>
            </a:r>
            <a:r>
              <a:rPr lang="en-US" dirty="0" err="1" smtClean="0"/>
              <a:t>dibahas</a:t>
            </a:r>
            <a:r>
              <a:rPr lang="en-US" dirty="0" smtClean="0"/>
              <a:t> </a:t>
            </a:r>
            <a:r>
              <a:rPr lang="en-US" dirty="0" err="1" smtClean="0"/>
              <a:t>dan</a:t>
            </a:r>
            <a:r>
              <a:rPr lang="en-US" dirty="0" smtClean="0"/>
              <a:t> </a:t>
            </a:r>
            <a:r>
              <a:rPr lang="en-US" dirty="0" err="1" smtClean="0"/>
              <a:t>ditetapkan</a:t>
            </a:r>
            <a:r>
              <a:rPr lang="en-US" dirty="0" smtClean="0"/>
              <a:t> </a:t>
            </a:r>
            <a:r>
              <a:rPr lang="en-US" dirty="0" err="1" smtClean="0"/>
              <a:t>bersama</a:t>
            </a:r>
            <a:r>
              <a:rPr lang="en-US" dirty="0" smtClean="0"/>
              <a:t> </a:t>
            </a:r>
            <a:r>
              <a:rPr lang="en-US" dirty="0" err="1" smtClean="0"/>
              <a:t>oleh</a:t>
            </a:r>
            <a:r>
              <a:rPr lang="en-US" dirty="0" smtClean="0"/>
              <a:t> </a:t>
            </a:r>
            <a:r>
              <a:rPr lang="en-US" dirty="0" err="1" smtClean="0"/>
              <a:t>kepala</a:t>
            </a:r>
            <a:r>
              <a:rPr lang="en-US" dirty="0" smtClean="0"/>
              <a:t> </a:t>
            </a:r>
            <a:r>
              <a:rPr lang="en-US" dirty="0" err="1" smtClean="0"/>
              <a:t>desa</a:t>
            </a:r>
            <a:r>
              <a:rPr lang="en-US" dirty="0" smtClean="0"/>
              <a:t> </a:t>
            </a:r>
            <a:r>
              <a:rPr lang="en-US" dirty="0" err="1" smtClean="0"/>
              <a:t>dan</a:t>
            </a:r>
            <a:r>
              <a:rPr lang="en-US" dirty="0" smtClean="0"/>
              <a:t> BPD. </a:t>
            </a:r>
            <a:r>
              <a:rPr lang="en-US" dirty="0" err="1" smtClean="0"/>
              <a:t>Setelah</a:t>
            </a:r>
            <a:r>
              <a:rPr lang="en-US" dirty="0" smtClean="0"/>
              <a:t> </a:t>
            </a:r>
            <a:r>
              <a:rPr lang="en-US" dirty="0" err="1" smtClean="0"/>
              <a:t>ditetapkan</a:t>
            </a:r>
            <a:r>
              <a:rPr lang="en-US" dirty="0" smtClean="0"/>
              <a:t> </a:t>
            </a:r>
            <a:r>
              <a:rPr lang="en-US" dirty="0" err="1" smtClean="0"/>
              <a:t>menjadi</a:t>
            </a:r>
            <a:r>
              <a:rPr lang="en-US" dirty="0" smtClean="0"/>
              <a:t> </a:t>
            </a:r>
            <a:r>
              <a:rPr lang="en-US" dirty="0" err="1" smtClean="0"/>
              <a:t>Perdes</a:t>
            </a:r>
            <a:r>
              <a:rPr lang="en-US" dirty="0" smtClean="0"/>
              <a:t> </a:t>
            </a:r>
            <a:r>
              <a:rPr lang="en-US" dirty="0" err="1" smtClean="0"/>
              <a:t>kemudian</a:t>
            </a:r>
            <a:r>
              <a:rPr lang="en-US" dirty="0" smtClean="0"/>
              <a:t> </a:t>
            </a:r>
            <a:r>
              <a:rPr lang="en-US" dirty="0" err="1" smtClean="0"/>
              <a:t>dilaporkan</a:t>
            </a:r>
            <a:r>
              <a:rPr lang="en-US" dirty="0" smtClean="0"/>
              <a:t> </a:t>
            </a:r>
            <a:r>
              <a:rPr lang="en-US" dirty="0" err="1" smtClean="0"/>
              <a:t>kepada</a:t>
            </a:r>
            <a:r>
              <a:rPr lang="en-US" dirty="0" smtClean="0"/>
              <a:t> </a:t>
            </a:r>
            <a:r>
              <a:rPr lang="en-US" dirty="0" err="1" smtClean="0"/>
              <a:t>bupati</a:t>
            </a:r>
            <a:r>
              <a:rPr lang="en-US" dirty="0" smtClean="0"/>
              <a:t> paling </a:t>
            </a:r>
            <a:r>
              <a:rPr lang="en-US" dirty="0" err="1" smtClean="0"/>
              <a:t>lambat</a:t>
            </a:r>
            <a:r>
              <a:rPr lang="en-US" dirty="0" smtClean="0"/>
              <a:t> 7 </a:t>
            </a:r>
            <a:r>
              <a:rPr lang="en-US" dirty="0" err="1" smtClean="0"/>
              <a:t>hari</a:t>
            </a:r>
            <a:r>
              <a:rPr lang="en-US" dirty="0" smtClean="0"/>
              <a:t> </a:t>
            </a:r>
            <a:r>
              <a:rPr lang="en-US" dirty="0" err="1" smtClean="0"/>
              <a:t>setelah</a:t>
            </a:r>
            <a:r>
              <a:rPr lang="en-US" dirty="0" smtClean="0"/>
              <a:t> </a:t>
            </a:r>
            <a:r>
              <a:rPr lang="en-US" dirty="0" err="1" smtClean="0"/>
              <a:t>Perdes</a:t>
            </a:r>
            <a:r>
              <a:rPr lang="en-US" dirty="0" smtClean="0"/>
              <a:t> </a:t>
            </a:r>
            <a:r>
              <a:rPr lang="en-US" dirty="0" err="1" smtClean="0"/>
              <a:t>ditetapkan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109</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839200" cy="6858000"/>
          </a:xfrm>
        </p:spPr>
        <p:txBody>
          <a:bodyPr>
            <a:normAutofit/>
          </a:bodyPr>
          <a:lstStyle/>
          <a:p>
            <a:pPr algn="l"/>
            <a:r>
              <a:rPr lang="en-US" sz="3100" dirty="0" smtClean="0">
                <a:latin typeface="Mongolian Baiti" pitchFamily="66" charset="0"/>
                <a:cs typeface="Mongolian Baiti" pitchFamily="66" charset="0"/>
              </a:rPr>
              <a:t>1. </a:t>
            </a:r>
            <a:r>
              <a:rPr lang="en-US" sz="3100" dirty="0" err="1" smtClean="0">
                <a:latin typeface="Mongolian Baiti" pitchFamily="66" charset="0"/>
                <a:cs typeface="Mongolian Baiti" pitchFamily="66" charset="0"/>
              </a:rPr>
              <a:t>Perencanaan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Teknokratik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menggunakan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metoda</a:t>
            </a:r>
            <a:r>
              <a:rPr lang="en-US" sz="3100" dirty="0" smtClean="0">
                <a:latin typeface="Mongolian Baiti" pitchFamily="66" charset="0"/>
                <a:cs typeface="Mongolian Baiti" pitchFamily="66" charset="0"/>
              </a:rPr>
              <a:t> </a:t>
            </a:r>
            <a:br>
              <a:rPr lang="en-US" sz="3100" dirty="0" smtClean="0">
                <a:latin typeface="Mongolian Baiti" pitchFamily="66" charset="0"/>
                <a:cs typeface="Mongolian Baiti" pitchFamily="66" charset="0"/>
              </a:rPr>
            </a:b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logika</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pikir</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ilmiah</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oleh</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lembaga</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atau</a:t>
            </a:r>
            <a:r>
              <a:rPr lang="en-US" sz="3100" dirty="0" smtClean="0">
                <a:latin typeface="Mongolian Baiti" pitchFamily="66" charset="0"/>
                <a:cs typeface="Mongolian Baiti" pitchFamily="66" charset="0"/>
              </a:rPr>
              <a:t> </a:t>
            </a:r>
            <a:br>
              <a:rPr lang="en-US" sz="3100" dirty="0" smtClean="0">
                <a:latin typeface="Mongolian Baiti" pitchFamily="66" charset="0"/>
                <a:cs typeface="Mongolian Baiti" pitchFamily="66" charset="0"/>
              </a:rPr>
            </a:b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struktur</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secara</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fungsional</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bertugas</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untuk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itu</a:t>
            </a:r>
            <a:r>
              <a:rPr lang="en-US" sz="3100" dirty="0" smtClean="0">
                <a:latin typeface="Mongolian Baiti" pitchFamily="66" charset="0"/>
                <a:cs typeface="Mongolian Baiti" pitchFamily="66" charset="0"/>
              </a:rPr>
              <a:t>.</a:t>
            </a:r>
            <a:br>
              <a:rPr lang="en-US" sz="3100" dirty="0" smtClean="0">
                <a:latin typeface="Mongolian Baiti" pitchFamily="66" charset="0"/>
                <a:cs typeface="Mongolian Baiti" pitchFamily="66" charset="0"/>
              </a:rPr>
            </a:br>
            <a:r>
              <a:rPr lang="en-US" sz="3100" dirty="0" err="1" smtClean="0">
                <a:latin typeface="Mongolian Baiti" pitchFamily="66" charset="0"/>
                <a:cs typeface="Mongolian Baiti" pitchFamily="66" charset="0"/>
              </a:rPr>
              <a:t>Menurut</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Suzzeta</a:t>
            </a:r>
            <a:r>
              <a:rPr lang="en-US" sz="3100" dirty="0" smtClean="0">
                <a:latin typeface="Mongolian Baiti" pitchFamily="66" charset="0"/>
                <a:cs typeface="Mongolian Baiti" pitchFamily="66" charset="0"/>
              </a:rPr>
              <a:t> (2007)</a:t>
            </a:r>
            <a:br>
              <a:rPr lang="en-US" sz="3100" dirty="0" smtClean="0">
                <a:latin typeface="Mongolian Baiti" pitchFamily="66" charset="0"/>
                <a:cs typeface="Mongolian Baiti" pitchFamily="66" charset="0"/>
              </a:rPr>
            </a:b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Proses</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perencanaan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berdasarkan</a:t>
            </a:r>
            <a:r>
              <a:rPr lang="en-US" sz="3100" dirty="0" smtClean="0">
                <a:latin typeface="Mongolian Baiti" pitchFamily="66" charset="0"/>
                <a:cs typeface="Mongolian Baiti" pitchFamily="66" charset="0"/>
              </a:rPr>
              <a:t> data </a:t>
            </a:r>
            <a:r>
              <a:rPr lang="en-US" sz="3100" dirty="0" err="1" smtClean="0">
                <a:latin typeface="Mongolian Baiti" pitchFamily="66" charset="0"/>
                <a:cs typeface="Mongolian Baiti" pitchFamily="66" charset="0"/>
              </a:rPr>
              <a:t>dan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hasil</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pengamatan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kebutuhan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masyarakat</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pegawai</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profesional</a:t>
            </a:r>
            <a:r>
              <a:rPr lang="en-US" sz="3100" dirty="0" smtClean="0">
                <a:latin typeface="Mongolian Baiti" pitchFamily="66" charset="0"/>
                <a:cs typeface="Mongolian Baiti" pitchFamily="66" charset="0"/>
              </a:rPr>
              <a:t>.</a:t>
            </a:r>
            <a:br>
              <a:rPr lang="en-US" sz="3100" dirty="0" smtClean="0">
                <a:latin typeface="Mongolian Baiti" pitchFamily="66" charset="0"/>
                <a:cs typeface="Mongolian Baiti" pitchFamily="66" charset="0"/>
              </a:rPr>
            </a:br>
            <a:r>
              <a:rPr lang="en-US" sz="3100" dirty="0" err="1" smtClean="0">
                <a:latin typeface="Mongolian Baiti" pitchFamily="66" charset="0"/>
                <a:cs typeface="Mongolian Baiti" pitchFamily="66" charset="0"/>
              </a:rPr>
              <a:t>Baik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kelompok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masyarakat</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terdidik</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walaupun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tidak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mengalami</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sendiri</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namun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berbekal</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pengetahuan</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dimiliki</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dapat</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mengumpulkan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kebutuhan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akan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suatu</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barang</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tidak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dapat</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dijadikan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pasar</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untuk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menghasilkan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pembangunan</a:t>
            </a:r>
            <a:r>
              <a:rPr lang="en-US" sz="4000" dirty="0" smtClean="0"/>
              <a:t/>
            </a:r>
            <a:br>
              <a:rPr lang="en-US" sz="4000" dirty="0" smtClean="0"/>
            </a:br>
            <a:endParaRPr lang="en-US" sz="40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	</a:t>
            </a:r>
            <a:r>
              <a:rPr lang="en-US" sz="2800" dirty="0" err="1" smtClean="0"/>
              <a:t>Adapun</a:t>
            </a:r>
            <a:r>
              <a:rPr lang="en-US" sz="2800" dirty="0" smtClean="0"/>
              <a:t> </a:t>
            </a:r>
            <a:r>
              <a:rPr lang="en-US" sz="2800" dirty="0" err="1" smtClean="0"/>
              <a:t>tata</a:t>
            </a:r>
            <a:r>
              <a:rPr lang="en-US" sz="2800" dirty="0" smtClean="0"/>
              <a:t> </a:t>
            </a:r>
            <a:r>
              <a:rPr lang="en-US" sz="2800" dirty="0" err="1" smtClean="0"/>
              <a:t>cara</a:t>
            </a:r>
            <a:r>
              <a:rPr lang="en-US" sz="2800" dirty="0" smtClean="0"/>
              <a:t> </a:t>
            </a:r>
            <a:r>
              <a:rPr lang="en-US" sz="2800" dirty="0" err="1" smtClean="0"/>
              <a:t>penyusunan</a:t>
            </a:r>
            <a:r>
              <a:rPr lang="en-US" sz="2800" dirty="0" smtClean="0"/>
              <a:t> </a:t>
            </a:r>
            <a:r>
              <a:rPr lang="en-US" sz="2800" dirty="0" err="1" smtClean="0"/>
              <a:t>perhitungan</a:t>
            </a:r>
            <a:r>
              <a:rPr lang="en-US" sz="2800" dirty="0" smtClean="0"/>
              <a:t> </a:t>
            </a:r>
            <a:r>
              <a:rPr lang="en-US" sz="2800" dirty="0" err="1" smtClean="0"/>
              <a:t>pendapat</a:t>
            </a:r>
            <a:r>
              <a:rPr lang="en-US" sz="2800" dirty="0" smtClean="0"/>
              <a:t> APB </a:t>
            </a:r>
            <a:r>
              <a:rPr lang="en-US" sz="2800" dirty="0" err="1" smtClean="0"/>
              <a:t>Desa</a:t>
            </a:r>
            <a:r>
              <a:rPr lang="en-US" sz="2800" dirty="0" smtClean="0"/>
              <a:t> </a:t>
            </a:r>
            <a:r>
              <a:rPr lang="en-US" sz="2800" dirty="0" err="1" smtClean="0"/>
              <a:t>adalah</a:t>
            </a:r>
            <a:r>
              <a:rPr lang="en-US" sz="2800" dirty="0" smtClean="0"/>
              <a:t> </a:t>
            </a:r>
            <a:r>
              <a:rPr lang="en-US" sz="2800" dirty="0" err="1" smtClean="0"/>
              <a:t>menyiapkan</a:t>
            </a:r>
            <a:r>
              <a:rPr lang="en-US" sz="2800" dirty="0" smtClean="0"/>
              <a:t> </a:t>
            </a:r>
            <a:r>
              <a:rPr lang="en-US" sz="2800" dirty="0" err="1" smtClean="0"/>
              <a:t>bahan</a:t>
            </a:r>
            <a:r>
              <a:rPr lang="en-US" sz="2800" dirty="0" smtClean="0"/>
              <a:t> yang </a:t>
            </a:r>
            <a:r>
              <a:rPr lang="en-US" sz="2800" dirty="0" err="1" smtClean="0"/>
              <a:t>dipakai</a:t>
            </a:r>
            <a:r>
              <a:rPr lang="en-US" sz="2800" dirty="0" smtClean="0"/>
              <a:t> </a:t>
            </a:r>
            <a:r>
              <a:rPr lang="en-US" sz="2800" dirty="0" err="1" smtClean="0"/>
              <a:t>untuk</a:t>
            </a:r>
            <a:r>
              <a:rPr lang="en-US" sz="2800" dirty="0" smtClean="0"/>
              <a:t> </a:t>
            </a:r>
            <a:r>
              <a:rPr lang="en-US" sz="2800" dirty="0" err="1" smtClean="0"/>
              <a:t>meneliti</a:t>
            </a:r>
            <a:r>
              <a:rPr lang="en-US" sz="2800" dirty="0" smtClean="0"/>
              <a:t> </a:t>
            </a:r>
            <a:r>
              <a:rPr lang="en-US" sz="2800" dirty="0" err="1" smtClean="0"/>
              <a:t>beberapa</a:t>
            </a:r>
            <a:r>
              <a:rPr lang="en-US" sz="2800" dirty="0" smtClean="0"/>
              <a:t> target </a:t>
            </a:r>
            <a:r>
              <a:rPr lang="en-US" sz="2800" dirty="0" err="1" smtClean="0"/>
              <a:t>pendapatan</a:t>
            </a:r>
            <a:r>
              <a:rPr lang="en-US" sz="2800" dirty="0" smtClean="0"/>
              <a:t> </a:t>
            </a:r>
            <a:r>
              <a:rPr lang="en-US" sz="2800" dirty="0" err="1" smtClean="0"/>
              <a:t>desa</a:t>
            </a:r>
            <a:r>
              <a:rPr lang="en-US" sz="2800" dirty="0" smtClean="0"/>
              <a:t> </a:t>
            </a:r>
            <a:r>
              <a:rPr lang="en-US" sz="2800" dirty="0" err="1" smtClean="0"/>
              <a:t>padaaaaaaaaaaaaaaaaaaaaaaaaaaaa</a:t>
            </a:r>
            <a:r>
              <a:rPr lang="en-US" sz="2800" dirty="0" smtClean="0"/>
              <a:t> </a:t>
            </a:r>
            <a:r>
              <a:rPr lang="en-US" sz="2800" dirty="0" err="1" smtClean="0"/>
              <a:t>perdes</a:t>
            </a:r>
            <a:r>
              <a:rPr lang="en-US" sz="2800" dirty="0" smtClean="0"/>
              <a:t> </a:t>
            </a:r>
            <a:r>
              <a:rPr lang="en-US" sz="2800" dirty="0" err="1" smtClean="0"/>
              <a:t>perubahan</a:t>
            </a:r>
            <a:r>
              <a:rPr lang="en-US" sz="2800" dirty="0" smtClean="0"/>
              <a:t> APB </a:t>
            </a:r>
            <a:r>
              <a:rPr lang="en-US" sz="2800" dirty="0" err="1" smtClean="0"/>
              <a:t>Desa</a:t>
            </a:r>
            <a:r>
              <a:rPr lang="en-US" sz="2800" dirty="0" smtClean="0"/>
              <a:t>, </a:t>
            </a:r>
            <a:r>
              <a:rPr lang="en-US" sz="2800" dirty="0" err="1" smtClean="0"/>
              <a:t>kemudian</a:t>
            </a:r>
            <a:r>
              <a:rPr lang="en-US" sz="2800" dirty="0" smtClean="0"/>
              <a:t> </a:t>
            </a:r>
            <a:r>
              <a:rPr lang="en-US" sz="2800" dirty="0" err="1" smtClean="0"/>
              <a:t>menghitung</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pada</a:t>
            </a:r>
            <a:r>
              <a:rPr lang="en-US" sz="2800" dirty="0" smtClean="0"/>
              <a:t> </a:t>
            </a:r>
            <a:r>
              <a:rPr lang="en-US" sz="2800" dirty="0" err="1" smtClean="0"/>
              <a:t>buku</a:t>
            </a:r>
            <a:r>
              <a:rPr lang="en-US" sz="2800" dirty="0" smtClean="0"/>
              <a:t> </a:t>
            </a:r>
            <a:r>
              <a:rPr lang="en-US" sz="2800" dirty="0" err="1" smtClean="0"/>
              <a:t>kas</a:t>
            </a:r>
            <a:r>
              <a:rPr lang="en-US" sz="2800" dirty="0" smtClean="0"/>
              <a:t>, </a:t>
            </a:r>
            <a:r>
              <a:rPr lang="en-US" sz="2800" dirty="0" err="1" smtClean="0"/>
              <a:t>buku</a:t>
            </a:r>
            <a:r>
              <a:rPr lang="en-US" sz="2800" dirty="0" smtClean="0"/>
              <a:t> </a:t>
            </a:r>
            <a:r>
              <a:rPr lang="en-US" sz="2800" dirty="0" err="1" smtClean="0"/>
              <a:t>kas</a:t>
            </a:r>
            <a:r>
              <a:rPr lang="en-US" sz="2800" dirty="0" smtClean="0"/>
              <a:t> bantu </a:t>
            </a:r>
            <a:r>
              <a:rPr lang="en-US" sz="2800" dirty="0" err="1" smtClean="0"/>
              <a:t>penerimaan</a:t>
            </a:r>
            <a:r>
              <a:rPr lang="en-US" sz="2800" dirty="0" smtClean="0"/>
              <a:t>, </a:t>
            </a:r>
            <a:r>
              <a:rPr lang="en-US" sz="2800" dirty="0" err="1" smtClean="0"/>
              <a:t>dan</a:t>
            </a:r>
            <a:r>
              <a:rPr lang="en-US" sz="2800" dirty="0" smtClean="0"/>
              <a:t> </a:t>
            </a:r>
            <a:r>
              <a:rPr lang="en-US" sz="2800" dirty="0" err="1" smtClean="0"/>
              <a:t>selanjutnya</a:t>
            </a:r>
            <a:r>
              <a:rPr lang="en-US" sz="2800" dirty="0" smtClean="0"/>
              <a:t> </a:t>
            </a:r>
            <a:r>
              <a:rPr lang="en-US" sz="2800" dirty="0" err="1" smtClean="0"/>
              <a:t>mengumpulkan</a:t>
            </a:r>
            <a:r>
              <a:rPr lang="en-US" sz="2800" dirty="0" smtClean="0"/>
              <a:t> </a:t>
            </a:r>
            <a:r>
              <a:rPr lang="en-US" sz="2800" dirty="0" err="1" smtClean="0"/>
              <a:t>dan</a:t>
            </a:r>
            <a:r>
              <a:rPr lang="en-US" sz="2800" dirty="0" smtClean="0"/>
              <a:t> </a:t>
            </a:r>
            <a:r>
              <a:rPr lang="en-US" sz="2800" dirty="0" err="1" smtClean="0"/>
              <a:t>menjumlah</a:t>
            </a:r>
            <a:r>
              <a:rPr lang="en-US" sz="2800" dirty="0" smtClean="0"/>
              <a:t> </a:t>
            </a:r>
            <a:r>
              <a:rPr lang="en-US" sz="2800" dirty="0" err="1" smtClean="0"/>
              <a:t>sesuai</a:t>
            </a:r>
            <a:r>
              <a:rPr lang="en-US" sz="2800" dirty="0" smtClean="0"/>
              <a:t> </a:t>
            </a:r>
            <a:r>
              <a:rPr lang="en-US" sz="2800" dirty="0" err="1" smtClean="0"/>
              <a:t>rekening</a:t>
            </a:r>
            <a:r>
              <a:rPr lang="en-US" sz="2800" dirty="0" smtClean="0"/>
              <a:t> APB </a:t>
            </a:r>
            <a:r>
              <a:rPr lang="en-US" sz="2800" dirty="0" err="1" smtClean="0"/>
              <a:t>Desa</a:t>
            </a:r>
            <a:r>
              <a:rPr lang="en-US" sz="2800" dirty="0" smtClean="0"/>
              <a:t> </a:t>
            </a:r>
            <a:r>
              <a:rPr lang="en-US" sz="2800" dirty="0" err="1" smtClean="0"/>
              <a:t>serta</a:t>
            </a:r>
            <a:r>
              <a:rPr lang="en-US" sz="2800" dirty="0" smtClean="0"/>
              <a:t> </a:t>
            </a:r>
            <a:r>
              <a:rPr lang="en-US" sz="2800" dirty="0" err="1" smtClean="0"/>
              <a:t>memasukkan</a:t>
            </a:r>
            <a:r>
              <a:rPr lang="en-US" sz="2800" dirty="0" smtClean="0"/>
              <a:t> </a:t>
            </a:r>
            <a:r>
              <a:rPr lang="en-US" sz="2800" dirty="0" err="1" smtClean="0"/>
              <a:t>dalam</a:t>
            </a:r>
            <a:r>
              <a:rPr lang="en-US" sz="2800" dirty="0" smtClean="0"/>
              <a:t> format </a:t>
            </a:r>
            <a:r>
              <a:rPr lang="en-US" sz="2800" dirty="0" err="1" smtClean="0"/>
              <a:t>perhitungan</a:t>
            </a:r>
            <a:r>
              <a:rPr lang="en-US" sz="2800" dirty="0" smtClean="0"/>
              <a:t> APB </a:t>
            </a:r>
            <a:r>
              <a:rPr lang="en-US" sz="2800" dirty="0" err="1" smtClean="0"/>
              <a:t>Desa</a:t>
            </a:r>
            <a:r>
              <a:rPr lang="en-US" sz="2800" dirty="0" smtClean="0"/>
              <a:t> </a:t>
            </a:r>
            <a:r>
              <a:rPr lang="en-US" sz="2800" dirty="0" err="1" smtClean="0"/>
              <a:t>pada</a:t>
            </a:r>
            <a:r>
              <a:rPr lang="en-US" sz="2800" dirty="0" smtClean="0"/>
              <a:t> </a:t>
            </a:r>
            <a:r>
              <a:rPr lang="en-US" sz="2800" dirty="0" err="1" smtClean="0"/>
              <a:t>kolom</a:t>
            </a:r>
            <a:r>
              <a:rPr lang="en-US" sz="2800" dirty="0" smtClean="0"/>
              <a:t> </a:t>
            </a:r>
            <a:r>
              <a:rPr lang="en-US" sz="2800" dirty="0" err="1" smtClean="0"/>
              <a:t>realisasi</a:t>
            </a:r>
            <a:r>
              <a:rPr lang="en-US" sz="2800" dirty="0" smtClean="0"/>
              <a:t/>
            </a:r>
            <a:br>
              <a:rPr lang="en-US" sz="2800" dirty="0" smtClean="0"/>
            </a:br>
            <a:r>
              <a:rPr lang="en-US" sz="2800" dirty="0" smtClean="0"/>
              <a:t>	</a:t>
            </a:r>
            <a:r>
              <a:rPr lang="en-US" sz="2800" dirty="0" err="1" smtClean="0"/>
              <a:t>Sedangkan</a:t>
            </a:r>
            <a:r>
              <a:rPr lang="en-US" sz="2800" dirty="0" smtClean="0"/>
              <a:t> </a:t>
            </a:r>
            <a:r>
              <a:rPr lang="en-US" sz="2800" dirty="0" err="1" smtClean="0"/>
              <a:t>untuk</a:t>
            </a:r>
            <a:r>
              <a:rPr lang="en-US" sz="2800" dirty="0" smtClean="0"/>
              <a:t> </a:t>
            </a:r>
            <a:r>
              <a:rPr lang="en-US" sz="2800" dirty="0" err="1" smtClean="0"/>
              <a:t>perhitungan</a:t>
            </a:r>
            <a:r>
              <a:rPr lang="en-US" sz="2800" dirty="0" smtClean="0"/>
              <a:t> </a:t>
            </a:r>
            <a:r>
              <a:rPr lang="en-US" sz="2800" dirty="0" err="1" smtClean="0"/>
              <a:t>anggaran</a:t>
            </a:r>
            <a:r>
              <a:rPr lang="en-US" sz="2800" dirty="0" smtClean="0"/>
              <a:t> </a:t>
            </a:r>
            <a:r>
              <a:rPr lang="en-US" sz="2800" dirty="0" err="1" smtClean="0"/>
              <a:t>belanja</a:t>
            </a:r>
            <a:r>
              <a:rPr lang="en-US" sz="2800" dirty="0" smtClean="0"/>
              <a:t> </a:t>
            </a:r>
            <a:r>
              <a:rPr lang="en-US" sz="2800" dirty="0" err="1" smtClean="0"/>
              <a:t>desa</a:t>
            </a:r>
            <a:r>
              <a:rPr lang="en-US" sz="2800" dirty="0" smtClean="0"/>
              <a:t> </a:t>
            </a:r>
            <a:r>
              <a:rPr lang="en-US" sz="2800" dirty="0" err="1" smtClean="0"/>
              <a:t>dengan</a:t>
            </a:r>
            <a:r>
              <a:rPr lang="en-US" sz="2800" dirty="0" smtClean="0"/>
              <a:t> </a:t>
            </a:r>
            <a:r>
              <a:rPr lang="en-US" sz="2800" dirty="0" err="1" smtClean="0"/>
              <a:t>cara</a:t>
            </a:r>
            <a:r>
              <a:rPr lang="en-US" sz="2800" dirty="0" smtClean="0"/>
              <a:t> : </a:t>
            </a:r>
            <a:r>
              <a:rPr lang="en-US" sz="2800" dirty="0" err="1" smtClean="0"/>
              <a:t>meneliti</a:t>
            </a:r>
            <a:r>
              <a:rPr lang="en-US" sz="2800" dirty="0" smtClean="0"/>
              <a:t> </a:t>
            </a:r>
            <a:r>
              <a:rPr lang="en-US" sz="2800" dirty="0" err="1" smtClean="0"/>
              <a:t>kembali</a:t>
            </a:r>
            <a:r>
              <a:rPr lang="en-US" sz="2800" dirty="0" smtClean="0"/>
              <a:t> </a:t>
            </a:r>
            <a:r>
              <a:rPr lang="en-US" sz="2800" dirty="0" err="1" smtClean="0"/>
              <a:t>beberapa</a:t>
            </a:r>
            <a:r>
              <a:rPr lang="en-US" sz="2800" dirty="0" smtClean="0"/>
              <a:t> target </a:t>
            </a:r>
            <a:r>
              <a:rPr lang="en-US" sz="2800" dirty="0" err="1" smtClean="0"/>
              <a:t>belanja</a:t>
            </a:r>
            <a:r>
              <a:rPr lang="en-US" sz="2800" dirty="0" smtClean="0"/>
              <a:t> </a:t>
            </a:r>
            <a:r>
              <a:rPr lang="en-US" sz="2800" dirty="0" err="1" smtClean="0"/>
              <a:t>desa</a:t>
            </a:r>
            <a:r>
              <a:rPr lang="en-US" sz="2800" dirty="0" smtClean="0"/>
              <a:t> </a:t>
            </a:r>
            <a:r>
              <a:rPr lang="en-US" sz="2800" dirty="0" err="1" smtClean="0"/>
              <a:t>pada</a:t>
            </a:r>
            <a:r>
              <a:rPr lang="en-US" sz="2800" dirty="0" smtClean="0"/>
              <a:t> </a:t>
            </a:r>
            <a:r>
              <a:rPr lang="en-US" sz="2800" dirty="0" err="1" smtClean="0"/>
              <a:t>perdes</a:t>
            </a:r>
            <a:r>
              <a:rPr lang="en-US" sz="2800" dirty="0" smtClean="0"/>
              <a:t> , </a:t>
            </a:r>
            <a:r>
              <a:rPr lang="en-US" sz="2800" dirty="0" err="1" smtClean="0"/>
              <a:t>perubahan</a:t>
            </a:r>
            <a:r>
              <a:rPr lang="en-US" sz="2800" dirty="0" smtClean="0"/>
              <a:t> APB </a:t>
            </a:r>
            <a:r>
              <a:rPr lang="en-US" sz="2800" dirty="0" err="1" smtClean="0"/>
              <a:t>Desa</a:t>
            </a:r>
            <a:r>
              <a:rPr lang="en-US" sz="2800" dirty="0" smtClean="0"/>
              <a:t> </a:t>
            </a:r>
            <a:r>
              <a:rPr lang="en-US" sz="2800" dirty="0" err="1" smtClean="0"/>
              <a:t>menyiapkanpenghitungan</a:t>
            </a:r>
            <a:r>
              <a:rPr lang="en-US" sz="2800" dirty="0" smtClean="0"/>
              <a:t/>
            </a:r>
            <a:br>
              <a:rPr lang="en-US" sz="2800" dirty="0" smtClean="0"/>
            </a:br>
            <a:r>
              <a:rPr lang="en-US" sz="2800" dirty="0" err="1" smtClean="0"/>
              <a:t>belanja</a:t>
            </a:r>
            <a:r>
              <a:rPr lang="en-US" sz="2800" dirty="0" smtClean="0"/>
              <a:t> </a:t>
            </a:r>
            <a:r>
              <a:rPr lang="en-US" sz="2800" dirty="0" err="1" smtClean="0"/>
              <a:t>pada</a:t>
            </a:r>
            <a:r>
              <a:rPr lang="en-US" sz="2800" dirty="0" smtClean="0"/>
              <a:t> </a:t>
            </a:r>
            <a:r>
              <a:rPr lang="en-US" sz="2800" dirty="0" err="1" smtClean="0"/>
              <a:t>buku</a:t>
            </a:r>
            <a:r>
              <a:rPr lang="en-US" sz="2800" dirty="0" smtClean="0"/>
              <a:t> </a:t>
            </a:r>
            <a:r>
              <a:rPr lang="en-US" sz="2800" dirty="0" err="1" smtClean="0"/>
              <a:t>kas</a:t>
            </a:r>
            <a:r>
              <a:rPr lang="en-US" sz="2800" dirty="0" smtClean="0"/>
              <a:t>,  </a:t>
            </a:r>
            <a:r>
              <a:rPr lang="en-US" sz="2800" dirty="0" err="1" smtClean="0"/>
              <a:t>dan</a:t>
            </a:r>
            <a:r>
              <a:rPr lang="en-US" sz="2800" dirty="0" smtClean="0"/>
              <a:t> </a:t>
            </a:r>
            <a:r>
              <a:rPr lang="en-US" sz="2800" dirty="0" err="1" smtClean="0"/>
              <a:t>buku</a:t>
            </a:r>
            <a:r>
              <a:rPr lang="en-US" sz="2800" dirty="0" smtClean="0"/>
              <a:t> </a:t>
            </a:r>
            <a:r>
              <a:rPr lang="en-US" sz="2800" dirty="0" err="1" smtClean="0"/>
              <a:t>kas</a:t>
            </a:r>
            <a:r>
              <a:rPr lang="en-US" sz="2800" dirty="0" smtClean="0"/>
              <a:t> bantu </a:t>
            </a:r>
            <a:r>
              <a:rPr lang="en-US" sz="2800" dirty="0" err="1" smtClean="0"/>
              <a:t>belanja</a:t>
            </a:r>
            <a:r>
              <a:rPr lang="en-US" sz="2800" dirty="0" smtClean="0"/>
              <a:t>, </a:t>
            </a:r>
            <a:r>
              <a:rPr lang="en-US" sz="2800" dirty="0" err="1" smtClean="0"/>
              <a:t>mengumpulkan</a:t>
            </a:r>
            <a:r>
              <a:rPr lang="en-US" sz="2800" dirty="0" smtClean="0"/>
              <a:t> </a:t>
            </a:r>
            <a:r>
              <a:rPr lang="en-US" sz="2800" dirty="0" err="1" smtClean="0"/>
              <a:t>dan</a:t>
            </a:r>
            <a:r>
              <a:rPr lang="en-US" sz="2800" dirty="0" smtClean="0"/>
              <a:t> </a:t>
            </a:r>
            <a:r>
              <a:rPr lang="en-US" sz="2800" dirty="0" err="1" smtClean="0"/>
              <a:t>menjumlahkan</a:t>
            </a:r>
            <a:r>
              <a:rPr lang="en-US" sz="2800" dirty="0" smtClean="0"/>
              <a:t> </a:t>
            </a:r>
            <a:r>
              <a:rPr lang="en-US" sz="2800" dirty="0" err="1" smtClean="0"/>
              <a:t>sesuai</a:t>
            </a:r>
            <a:r>
              <a:rPr lang="en-US" sz="2800" dirty="0" smtClean="0"/>
              <a:t> </a:t>
            </a:r>
            <a:r>
              <a:rPr lang="en-US" sz="2800" dirty="0" err="1" smtClean="0"/>
              <a:t>rekening</a:t>
            </a:r>
            <a:r>
              <a:rPr lang="en-US" sz="2800" dirty="0" smtClean="0"/>
              <a:t> APB </a:t>
            </a:r>
            <a:r>
              <a:rPr lang="en-US" sz="2800" dirty="0" err="1" smtClean="0"/>
              <a:t>Desa</a:t>
            </a:r>
            <a:r>
              <a:rPr lang="en-US" sz="2800" dirty="0" smtClean="0"/>
              <a:t> </a:t>
            </a:r>
            <a:r>
              <a:rPr lang="en-US" sz="2800" dirty="0" err="1" smtClean="0"/>
              <a:t>dan</a:t>
            </a:r>
            <a:r>
              <a:rPr lang="en-US" sz="2800" dirty="0" smtClean="0"/>
              <a:t> </a:t>
            </a:r>
            <a:r>
              <a:rPr lang="en-US" sz="2800" dirty="0" err="1" smtClean="0"/>
              <a:t>memasukkan</a:t>
            </a:r>
            <a:r>
              <a:rPr lang="en-US" sz="2800" dirty="0" smtClean="0"/>
              <a:t> </a:t>
            </a:r>
            <a:r>
              <a:rPr lang="en-US" sz="2800" dirty="0" err="1" smtClean="0"/>
              <a:t>dalam</a:t>
            </a:r>
            <a:r>
              <a:rPr lang="en-US" sz="2800" dirty="0" smtClean="0"/>
              <a:t> format </a:t>
            </a:r>
            <a:r>
              <a:rPr lang="en-US" sz="2800" dirty="0" err="1" smtClean="0"/>
              <a:t>perhitungan</a:t>
            </a:r>
            <a:r>
              <a:rPr lang="en-US" sz="2800" dirty="0" smtClean="0"/>
              <a:t> APB </a:t>
            </a:r>
            <a:r>
              <a:rPr lang="en-US" sz="2800" dirty="0" err="1" smtClean="0"/>
              <a:t>Desa</a:t>
            </a:r>
            <a:r>
              <a:rPr lang="en-US" sz="2800" dirty="0" smtClean="0"/>
              <a:t> </a:t>
            </a:r>
            <a:r>
              <a:rPr lang="en-US" sz="2800" dirty="0" err="1" smtClean="0"/>
              <a:t>pada</a:t>
            </a:r>
            <a:r>
              <a:rPr lang="en-US" sz="2800" dirty="0" smtClean="0"/>
              <a:t> </a:t>
            </a:r>
            <a:r>
              <a:rPr lang="en-US" sz="2800" dirty="0" err="1" smtClean="0"/>
              <a:t>kolom</a:t>
            </a:r>
            <a:r>
              <a:rPr lang="en-US" sz="2800" dirty="0" smtClean="0"/>
              <a:t> </a:t>
            </a:r>
            <a:r>
              <a:rPr lang="en-US" sz="2800" dirty="0" err="1" smtClean="0"/>
              <a:t>realisasi</a:t>
            </a:r>
            <a:r>
              <a:rPr lang="en-US" sz="2800" dirty="0" smtClean="0"/>
              <a:t> </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110</a:t>
            </a:fld>
            <a:endParaRPr lang="en-US"/>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71600"/>
          </a:xfrm>
        </p:spPr>
        <p:txBody>
          <a:bodyPr>
            <a:normAutofit/>
          </a:bodyPr>
          <a:lstStyle/>
          <a:p>
            <a:pPr algn="l"/>
            <a:r>
              <a:rPr lang="en-US" sz="2800" b="1" dirty="0" smtClean="0"/>
              <a:t>TUGAS</a:t>
            </a:r>
            <a:r>
              <a:rPr lang="en-US" sz="2800" dirty="0" smtClean="0"/>
              <a:t> </a:t>
            </a:r>
            <a:r>
              <a:rPr lang="en-US" sz="2800" dirty="0" err="1" smtClean="0"/>
              <a:t>sebagai</a:t>
            </a:r>
            <a:r>
              <a:rPr lang="en-US" sz="2800" dirty="0" smtClean="0"/>
              <a:t> </a:t>
            </a:r>
            <a:r>
              <a:rPr lang="en-US" sz="2800" dirty="0" err="1" smtClean="0"/>
              <a:t>pengganti</a:t>
            </a:r>
            <a:r>
              <a:rPr lang="en-US" sz="2800" dirty="0" smtClean="0"/>
              <a:t> </a:t>
            </a:r>
            <a:r>
              <a:rPr lang="en-US" sz="2800" b="1" dirty="0" smtClean="0"/>
              <a:t>UAS  </a:t>
            </a:r>
            <a:r>
              <a:rPr lang="en-US" sz="2800" dirty="0" err="1" smtClean="0"/>
              <a:t>dikumpulkan</a:t>
            </a:r>
            <a:r>
              <a:rPr lang="en-US" sz="2800" dirty="0" smtClean="0"/>
              <a:t> </a:t>
            </a:r>
            <a:r>
              <a:rPr lang="en-US" sz="2800" dirty="0" err="1" smtClean="0"/>
              <a:t>tgl</a:t>
            </a:r>
            <a:r>
              <a:rPr lang="en-US" sz="2800" dirty="0" smtClean="0"/>
              <a:t> 2 </a:t>
            </a:r>
            <a:r>
              <a:rPr lang="en-US" sz="2800" dirty="0" err="1" smtClean="0"/>
              <a:t>Juni</a:t>
            </a:r>
            <a:r>
              <a:rPr lang="en-US" sz="2800" dirty="0" smtClean="0"/>
              <a:t> 2017 </a:t>
            </a:r>
            <a:r>
              <a:rPr lang="en-US" sz="2800" dirty="0" err="1" smtClean="0"/>
              <a:t>di</a:t>
            </a:r>
            <a:r>
              <a:rPr lang="en-US" sz="2800" dirty="0" smtClean="0"/>
              <a:t> </a:t>
            </a:r>
            <a:r>
              <a:rPr lang="en-US" sz="2800" dirty="0" err="1" smtClean="0"/>
              <a:t>Ruang</a:t>
            </a:r>
            <a:r>
              <a:rPr lang="en-US" sz="2800" dirty="0" smtClean="0"/>
              <a:t> PMD (</a:t>
            </a:r>
            <a:r>
              <a:rPr lang="en-US" sz="2800" dirty="0" err="1" smtClean="0"/>
              <a:t>meja</a:t>
            </a:r>
            <a:r>
              <a:rPr lang="en-US" sz="2800" dirty="0" smtClean="0"/>
              <a:t> </a:t>
            </a:r>
            <a:r>
              <a:rPr lang="en-US" sz="2800" dirty="0" err="1" smtClean="0"/>
              <a:t>bu</a:t>
            </a:r>
            <a:r>
              <a:rPr lang="en-US" sz="2800" dirty="0" smtClean="0"/>
              <a:t> </a:t>
            </a:r>
            <a:r>
              <a:rPr lang="en-US" sz="2800" dirty="0" err="1" smtClean="0"/>
              <a:t>Minar</a:t>
            </a:r>
            <a:r>
              <a:rPr lang="en-US" sz="2800" dirty="0" smtClean="0"/>
              <a:t>)</a:t>
            </a:r>
            <a:endParaRPr lang="en-US" sz="2800" dirty="0"/>
          </a:p>
        </p:txBody>
      </p:sp>
      <p:sp>
        <p:nvSpPr>
          <p:cNvPr id="3" name="Content Placeholder 2"/>
          <p:cNvSpPr>
            <a:spLocks noGrp="1"/>
          </p:cNvSpPr>
          <p:nvPr>
            <p:ph idx="1"/>
          </p:nvPr>
        </p:nvSpPr>
        <p:spPr>
          <a:xfrm>
            <a:off x="0" y="1143000"/>
            <a:ext cx="9144000" cy="5715000"/>
          </a:xfrm>
        </p:spPr>
        <p:txBody>
          <a:bodyPr>
            <a:normAutofit/>
          </a:bodyPr>
          <a:lstStyle/>
          <a:p>
            <a:pPr>
              <a:buNone/>
            </a:pPr>
            <a:r>
              <a:rPr lang="en-US" sz="2800" dirty="0" smtClean="0"/>
              <a:t>	</a:t>
            </a:r>
            <a:r>
              <a:rPr lang="en-US" sz="2400" dirty="0" err="1" smtClean="0"/>
              <a:t>Coba</a:t>
            </a:r>
            <a:r>
              <a:rPr lang="en-US" sz="2400" dirty="0" smtClean="0"/>
              <a:t> </a:t>
            </a:r>
            <a:r>
              <a:rPr lang="en-US" sz="2400" dirty="0" err="1" smtClean="0"/>
              <a:t>saudara</a:t>
            </a:r>
            <a:r>
              <a:rPr lang="en-US" sz="2400" dirty="0" smtClean="0"/>
              <a:t> </a:t>
            </a:r>
            <a:r>
              <a:rPr lang="en-US" sz="2400" dirty="0" err="1" smtClean="0"/>
              <a:t>amati</a:t>
            </a:r>
            <a:r>
              <a:rPr lang="en-US" sz="2400" dirty="0" smtClean="0"/>
              <a:t> </a:t>
            </a:r>
            <a:r>
              <a:rPr lang="en-US" sz="2400" dirty="0" err="1" smtClean="0"/>
              <a:t>kegiatan</a:t>
            </a:r>
            <a:r>
              <a:rPr lang="en-US" sz="2400" dirty="0" smtClean="0"/>
              <a:t> </a:t>
            </a:r>
            <a:r>
              <a:rPr lang="en-US" sz="2400" dirty="0" err="1" smtClean="0"/>
              <a:t>pembuatan</a:t>
            </a:r>
            <a:r>
              <a:rPr lang="en-US" sz="2400" dirty="0" smtClean="0"/>
              <a:t> </a:t>
            </a:r>
            <a:r>
              <a:rPr lang="en-US" sz="2400" dirty="0" err="1" smtClean="0"/>
              <a:t>perencanaan</a:t>
            </a:r>
            <a:r>
              <a:rPr lang="en-US" sz="2400" dirty="0" smtClean="0"/>
              <a:t> </a:t>
            </a:r>
            <a:r>
              <a:rPr lang="en-US" sz="2400" dirty="0" err="1" smtClean="0"/>
              <a:t>pembangunan</a:t>
            </a:r>
            <a:r>
              <a:rPr lang="en-US" sz="2400" dirty="0" smtClean="0"/>
              <a:t> </a:t>
            </a:r>
            <a:r>
              <a:rPr lang="en-US" sz="2400" dirty="0" err="1" smtClean="0"/>
              <a:t>desa</a:t>
            </a:r>
            <a:r>
              <a:rPr lang="en-US" sz="2400" dirty="0" smtClean="0"/>
              <a:t> </a:t>
            </a:r>
            <a:r>
              <a:rPr lang="en-US" sz="2400" dirty="0" err="1" smtClean="0"/>
              <a:t>di</a:t>
            </a:r>
            <a:r>
              <a:rPr lang="en-US" sz="2400" dirty="0" smtClean="0"/>
              <a:t> </a:t>
            </a:r>
            <a:r>
              <a:rPr lang="en-US" sz="2400" dirty="0" err="1" smtClean="0"/>
              <a:t>salah</a:t>
            </a:r>
            <a:r>
              <a:rPr lang="en-US" sz="2400" dirty="0" smtClean="0"/>
              <a:t> </a:t>
            </a:r>
            <a:r>
              <a:rPr lang="en-US" sz="2400" dirty="0" err="1" smtClean="0"/>
              <a:t>satu</a:t>
            </a:r>
            <a:r>
              <a:rPr lang="en-US" sz="2400" dirty="0" smtClean="0"/>
              <a:t> </a:t>
            </a:r>
            <a:r>
              <a:rPr lang="en-US" sz="2400" dirty="0" err="1" smtClean="0"/>
              <a:t>desa</a:t>
            </a:r>
            <a:r>
              <a:rPr lang="en-US" sz="2400" dirty="0" smtClean="0"/>
              <a:t> ( </a:t>
            </a:r>
            <a:r>
              <a:rPr lang="en-US" sz="2400" dirty="0" err="1" smtClean="0"/>
              <a:t>dengan</a:t>
            </a:r>
            <a:r>
              <a:rPr lang="en-US" sz="2400" dirty="0" smtClean="0"/>
              <a:t> </a:t>
            </a:r>
            <a:r>
              <a:rPr lang="en-US" sz="2400" dirty="0" err="1" smtClean="0"/>
              <a:t>menulis</a:t>
            </a:r>
            <a:r>
              <a:rPr lang="en-US" sz="2400" dirty="0" smtClean="0"/>
              <a:t> </a:t>
            </a:r>
            <a:r>
              <a:rPr lang="en-US" sz="2400" dirty="0" err="1" smtClean="0"/>
              <a:t>nama</a:t>
            </a:r>
            <a:r>
              <a:rPr lang="en-US" sz="2400" dirty="0" smtClean="0"/>
              <a:t> </a:t>
            </a:r>
            <a:r>
              <a:rPr lang="en-US" sz="2400" dirty="0" err="1" smtClean="0"/>
              <a:t>desanya</a:t>
            </a:r>
            <a:r>
              <a:rPr lang="en-US" sz="2400" dirty="0" smtClean="0"/>
              <a:t> ) yang </a:t>
            </a:r>
            <a:r>
              <a:rPr lang="en-US" sz="2400" b="1" i="1" dirty="0" err="1" smtClean="0"/>
              <a:t>tidak</a:t>
            </a:r>
            <a:r>
              <a:rPr lang="en-US" sz="2400" b="1" i="1" dirty="0" smtClean="0"/>
              <a:t> </a:t>
            </a:r>
            <a:r>
              <a:rPr lang="en-US" sz="2400" b="1" i="1" dirty="0" err="1" smtClean="0"/>
              <a:t>sesuai</a:t>
            </a:r>
            <a:r>
              <a:rPr lang="en-US" sz="2400" b="1" i="1" dirty="0" smtClean="0"/>
              <a:t> </a:t>
            </a:r>
            <a:r>
              <a:rPr lang="en-US" sz="2400" b="1" i="1" dirty="0" err="1" smtClean="0"/>
              <a:t>dan</a:t>
            </a:r>
            <a:r>
              <a:rPr lang="en-US" sz="2400" b="1" i="1" dirty="0" smtClean="0"/>
              <a:t> yang </a:t>
            </a:r>
            <a:r>
              <a:rPr lang="en-US" sz="2400" b="1" i="1" dirty="0" err="1" smtClean="0"/>
              <a:t>sesuai</a:t>
            </a:r>
            <a:r>
              <a:rPr lang="en-US" sz="2400" b="1" i="1" dirty="0" smtClean="0"/>
              <a:t> </a:t>
            </a:r>
            <a:r>
              <a:rPr lang="en-US" sz="2400" dirty="0" err="1" smtClean="0"/>
              <a:t>dengan</a:t>
            </a:r>
            <a:r>
              <a:rPr lang="en-US" sz="2400" dirty="0" smtClean="0"/>
              <a:t> </a:t>
            </a:r>
            <a:r>
              <a:rPr lang="en-US" sz="2400" dirty="0" err="1" smtClean="0"/>
              <a:t>Undang-Undang</a:t>
            </a:r>
            <a:r>
              <a:rPr lang="en-US" sz="2400" dirty="0" smtClean="0"/>
              <a:t> No 6 </a:t>
            </a:r>
            <a:r>
              <a:rPr lang="en-US" sz="2400" dirty="0" err="1" smtClean="0"/>
              <a:t>Tahun</a:t>
            </a:r>
            <a:r>
              <a:rPr lang="en-US" sz="2400" dirty="0" smtClean="0"/>
              <a:t> 2017.</a:t>
            </a:r>
          </a:p>
          <a:p>
            <a:pPr>
              <a:buNone/>
            </a:pPr>
            <a:r>
              <a:rPr lang="en-US" sz="2400" dirty="0" err="1" smtClean="0"/>
              <a:t>Dalam</a:t>
            </a:r>
            <a:r>
              <a:rPr lang="en-US" sz="2400" dirty="0" smtClean="0"/>
              <a:t> </a:t>
            </a:r>
            <a:r>
              <a:rPr lang="en-US" sz="2400" dirty="0" err="1" smtClean="0"/>
              <a:t>hal</a:t>
            </a:r>
            <a:r>
              <a:rPr lang="en-US" sz="2400" dirty="0" smtClean="0"/>
              <a:t> </a:t>
            </a:r>
            <a:r>
              <a:rPr lang="en-US" sz="2400" dirty="0" err="1" smtClean="0"/>
              <a:t>ini</a:t>
            </a:r>
            <a:r>
              <a:rPr lang="en-US" sz="2400" dirty="0" smtClean="0"/>
              <a:t> </a:t>
            </a:r>
            <a:r>
              <a:rPr lang="en-US" sz="2400" dirty="0" err="1" smtClean="0"/>
              <a:t>dapat</a:t>
            </a:r>
            <a:r>
              <a:rPr lang="en-US" sz="2400" dirty="0" smtClean="0"/>
              <a:t> </a:t>
            </a:r>
            <a:r>
              <a:rPr lang="en-US" sz="2400" dirty="0" err="1" smtClean="0"/>
              <a:t>dilihat</a:t>
            </a:r>
            <a:r>
              <a:rPr lang="en-US" sz="2400" dirty="0" smtClean="0"/>
              <a:t> </a:t>
            </a:r>
            <a:r>
              <a:rPr lang="en-US" sz="2400" dirty="0" err="1" smtClean="0"/>
              <a:t>dari</a:t>
            </a:r>
            <a:r>
              <a:rPr lang="en-US" sz="2400" dirty="0" smtClean="0"/>
              <a:t> :</a:t>
            </a:r>
          </a:p>
          <a:p>
            <a:pPr>
              <a:buNone/>
            </a:pPr>
            <a:r>
              <a:rPr lang="en-US" sz="2400" dirty="0" smtClean="0"/>
              <a:t>	1.   </a:t>
            </a:r>
            <a:r>
              <a:rPr lang="en-US" sz="2400" dirty="0" err="1" smtClean="0"/>
              <a:t>Tahapan</a:t>
            </a:r>
            <a:r>
              <a:rPr lang="en-US" sz="2400" dirty="0" smtClean="0"/>
              <a:t> Tata Cara  </a:t>
            </a:r>
            <a:r>
              <a:rPr lang="en-US" sz="2400" dirty="0" err="1" smtClean="0"/>
              <a:t>Penyusunan</a:t>
            </a:r>
            <a:r>
              <a:rPr lang="en-US" sz="2400" dirty="0" smtClean="0"/>
              <a:t> RPJM </a:t>
            </a:r>
            <a:r>
              <a:rPr lang="en-US" sz="2400" dirty="0" err="1" smtClean="0"/>
              <a:t>Desa</a:t>
            </a:r>
            <a:r>
              <a:rPr lang="en-US" sz="2400" dirty="0" smtClean="0"/>
              <a:t> </a:t>
            </a:r>
          </a:p>
          <a:p>
            <a:pPr>
              <a:buNone/>
            </a:pPr>
            <a:r>
              <a:rPr lang="en-US" sz="2400" dirty="0" smtClean="0"/>
              <a:t>	2.   </a:t>
            </a:r>
            <a:r>
              <a:rPr lang="en-US" sz="2400" dirty="0" err="1" smtClean="0"/>
              <a:t>Mekanisme</a:t>
            </a:r>
            <a:r>
              <a:rPr lang="en-US" sz="2400" dirty="0" smtClean="0"/>
              <a:t> </a:t>
            </a:r>
            <a:r>
              <a:rPr lang="en-US" sz="2400" dirty="0" err="1" smtClean="0"/>
              <a:t>Musrenbangdes</a:t>
            </a:r>
            <a:r>
              <a:rPr lang="en-US" sz="2400" dirty="0" smtClean="0"/>
              <a:t>  RKP </a:t>
            </a:r>
            <a:r>
              <a:rPr lang="en-US" sz="2400" dirty="0" err="1" smtClean="0"/>
              <a:t>Desa</a:t>
            </a:r>
            <a:endParaRPr lang="en-US" sz="2400" dirty="0" smtClean="0"/>
          </a:p>
          <a:p>
            <a:pPr>
              <a:buNone/>
            </a:pPr>
            <a:r>
              <a:rPr lang="en-US" sz="2400" dirty="0" smtClean="0"/>
              <a:t>	3.   </a:t>
            </a:r>
            <a:r>
              <a:rPr lang="en-US" sz="2400" dirty="0" err="1" smtClean="0"/>
              <a:t>Hubungan</a:t>
            </a:r>
            <a:r>
              <a:rPr lang="en-US" sz="2400" dirty="0" smtClean="0"/>
              <a:t> </a:t>
            </a:r>
            <a:r>
              <a:rPr lang="en-US" sz="2400" dirty="0" err="1" smtClean="0"/>
              <a:t>antara</a:t>
            </a:r>
            <a:r>
              <a:rPr lang="en-US" sz="2400" dirty="0" smtClean="0"/>
              <a:t> RPJM </a:t>
            </a:r>
            <a:r>
              <a:rPr lang="en-US" sz="2400" dirty="0" err="1" smtClean="0"/>
              <a:t>Desa</a:t>
            </a:r>
            <a:r>
              <a:rPr lang="en-US" sz="2400" dirty="0" smtClean="0"/>
              <a:t>, RKP </a:t>
            </a:r>
            <a:r>
              <a:rPr lang="en-US" sz="2400" dirty="0" err="1" smtClean="0"/>
              <a:t>Desa</a:t>
            </a:r>
            <a:r>
              <a:rPr lang="en-US" sz="2400" dirty="0" smtClean="0"/>
              <a:t> </a:t>
            </a:r>
            <a:r>
              <a:rPr lang="en-US" sz="2400" dirty="0" err="1" smtClean="0"/>
              <a:t>dan</a:t>
            </a:r>
            <a:r>
              <a:rPr lang="en-US" sz="2400" dirty="0" smtClean="0"/>
              <a:t> APB  </a:t>
            </a:r>
            <a:r>
              <a:rPr lang="en-US" sz="2400" dirty="0" err="1" smtClean="0"/>
              <a:t>Desa</a:t>
            </a:r>
            <a:endParaRPr lang="en-US" sz="2400" dirty="0" smtClean="0"/>
          </a:p>
          <a:p>
            <a:pPr>
              <a:buNone/>
            </a:pPr>
            <a:r>
              <a:rPr lang="en-US" sz="2400" dirty="0" smtClean="0"/>
              <a:t>	4.   </a:t>
            </a:r>
            <a:r>
              <a:rPr lang="en-US" sz="2400" dirty="0" err="1" smtClean="0"/>
              <a:t>Hubungan</a:t>
            </a:r>
            <a:r>
              <a:rPr lang="en-US" sz="2400" dirty="0" smtClean="0"/>
              <a:t> RKP </a:t>
            </a:r>
            <a:r>
              <a:rPr lang="en-US" sz="2400" dirty="0" err="1" smtClean="0"/>
              <a:t>Desa</a:t>
            </a:r>
            <a:r>
              <a:rPr lang="en-US" sz="2400" dirty="0" smtClean="0"/>
              <a:t> </a:t>
            </a:r>
            <a:r>
              <a:rPr lang="en-US" sz="2400" dirty="0" err="1" smtClean="0"/>
              <a:t>dengan</a:t>
            </a:r>
            <a:r>
              <a:rPr lang="en-US" sz="2400" dirty="0" smtClean="0"/>
              <a:t> </a:t>
            </a:r>
            <a:r>
              <a:rPr lang="en-US" sz="2400" dirty="0" err="1" smtClean="0"/>
              <a:t>Penyusunan</a:t>
            </a:r>
            <a:r>
              <a:rPr lang="en-US" sz="2400" dirty="0" smtClean="0"/>
              <a:t> APB </a:t>
            </a:r>
            <a:r>
              <a:rPr lang="en-US" sz="2400" dirty="0" err="1" smtClean="0"/>
              <a:t>Desa</a:t>
            </a:r>
            <a:endParaRPr lang="en-US" sz="2400" dirty="0" smtClean="0"/>
          </a:p>
          <a:p>
            <a:pPr>
              <a:buNone/>
            </a:pPr>
            <a:r>
              <a:rPr lang="en-US" sz="2400" dirty="0" smtClean="0"/>
              <a:t>	5.   </a:t>
            </a:r>
            <a:r>
              <a:rPr lang="en-US" sz="2400" dirty="0" err="1" smtClean="0"/>
              <a:t>Pihak</a:t>
            </a:r>
            <a:r>
              <a:rPr lang="en-US" sz="2400" dirty="0" smtClean="0"/>
              <a:t>-</a:t>
            </a:r>
            <a:r>
              <a:rPr lang="en-US" sz="2400" dirty="0" err="1" smtClean="0"/>
              <a:t>pihak</a:t>
            </a:r>
            <a:r>
              <a:rPr lang="en-US" sz="2400" dirty="0" smtClean="0"/>
              <a:t> yang </a:t>
            </a:r>
            <a:r>
              <a:rPr lang="en-US" sz="2400" dirty="0" err="1" smtClean="0"/>
              <a:t>terlibat</a:t>
            </a:r>
            <a:r>
              <a:rPr lang="en-US" sz="2400" dirty="0" smtClean="0"/>
              <a:t> </a:t>
            </a:r>
            <a:r>
              <a:rPr lang="en-US" sz="2400" dirty="0" err="1" smtClean="0"/>
              <a:t>dalam</a:t>
            </a:r>
            <a:r>
              <a:rPr lang="en-US" sz="2400" dirty="0" smtClean="0"/>
              <a:t> </a:t>
            </a:r>
            <a:r>
              <a:rPr lang="en-US" sz="2400" dirty="0" err="1" smtClean="0"/>
              <a:t>penyusunan</a:t>
            </a:r>
            <a:r>
              <a:rPr lang="en-US" sz="2400" dirty="0" smtClean="0"/>
              <a:t> APB </a:t>
            </a:r>
            <a:r>
              <a:rPr lang="en-US" sz="2400" dirty="0" err="1" smtClean="0"/>
              <a:t>Desa</a:t>
            </a:r>
            <a:endParaRPr lang="en-US" sz="2400" dirty="0" smtClean="0"/>
          </a:p>
          <a:p>
            <a:pPr>
              <a:buNone/>
            </a:pPr>
            <a:r>
              <a:rPr lang="en-US" sz="2400" dirty="0" err="1" smtClean="0"/>
              <a:t>Catatan</a:t>
            </a:r>
            <a:r>
              <a:rPr lang="en-US" sz="2400" dirty="0" smtClean="0"/>
              <a:t> :</a:t>
            </a:r>
          </a:p>
          <a:p>
            <a:pPr>
              <a:buNone/>
            </a:pPr>
            <a:r>
              <a:rPr lang="en-US" sz="2400" dirty="0" smtClean="0"/>
              <a:t>1. </a:t>
            </a:r>
            <a:r>
              <a:rPr lang="en-US" sz="2400" dirty="0" err="1" smtClean="0"/>
              <a:t>Harus</a:t>
            </a:r>
            <a:r>
              <a:rPr lang="en-US" sz="2400" dirty="0" smtClean="0"/>
              <a:t> </a:t>
            </a:r>
            <a:r>
              <a:rPr lang="en-US" sz="2400" dirty="0" err="1" smtClean="0"/>
              <a:t>diurai</a:t>
            </a:r>
            <a:r>
              <a:rPr lang="en-US" sz="2400" dirty="0" smtClean="0"/>
              <a:t> </a:t>
            </a:r>
            <a:r>
              <a:rPr lang="en-US" sz="2400" dirty="0" err="1" smtClean="0"/>
              <a:t>dengan</a:t>
            </a:r>
            <a:r>
              <a:rPr lang="en-US" sz="2400" dirty="0" smtClean="0"/>
              <a:t> </a:t>
            </a:r>
            <a:r>
              <a:rPr lang="en-US" sz="2400" dirty="0" err="1" smtClean="0"/>
              <a:t>kata-kata</a:t>
            </a:r>
            <a:r>
              <a:rPr lang="en-US" sz="2400" dirty="0" smtClean="0"/>
              <a:t> yang </a:t>
            </a:r>
            <a:r>
              <a:rPr lang="en-US" sz="2400" dirty="0" err="1" smtClean="0"/>
              <a:t>mudah</a:t>
            </a:r>
            <a:r>
              <a:rPr lang="en-US" sz="2400" dirty="0" smtClean="0"/>
              <a:t> </a:t>
            </a:r>
            <a:r>
              <a:rPr lang="en-US" sz="2400" dirty="0" err="1" smtClean="0"/>
              <a:t>dimengerti</a:t>
            </a:r>
            <a:endParaRPr lang="en-US" sz="2400" dirty="0" smtClean="0"/>
          </a:p>
          <a:p>
            <a:pPr>
              <a:buNone/>
            </a:pPr>
            <a:r>
              <a:rPr lang="en-US" sz="2400" dirty="0" smtClean="0"/>
              <a:t>2. </a:t>
            </a:r>
            <a:r>
              <a:rPr lang="en-US" sz="2400" dirty="0" err="1" smtClean="0"/>
              <a:t>Semakin</a:t>
            </a:r>
            <a:r>
              <a:rPr lang="en-US" sz="2400" dirty="0" smtClean="0"/>
              <a:t> </a:t>
            </a:r>
            <a:r>
              <a:rPr lang="en-US" sz="2400" dirty="0" err="1" smtClean="0"/>
              <a:t>lengkap</a:t>
            </a:r>
            <a:r>
              <a:rPr lang="en-US" sz="2400" dirty="0" smtClean="0"/>
              <a:t> </a:t>
            </a:r>
            <a:r>
              <a:rPr lang="en-US" sz="2400" dirty="0" err="1" smtClean="0"/>
              <a:t>semakin</a:t>
            </a:r>
            <a:r>
              <a:rPr lang="en-US" sz="2400" dirty="0" smtClean="0"/>
              <a:t> </a:t>
            </a:r>
            <a:r>
              <a:rPr lang="en-US" sz="2400" dirty="0" err="1" smtClean="0"/>
              <a:t>baik</a:t>
            </a:r>
            <a:endParaRPr lang="en-US" sz="2400" dirty="0" smtClean="0"/>
          </a:p>
          <a:p>
            <a:pPr>
              <a:buNone/>
            </a:pP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228600"/>
            <a:ext cx="8229600" cy="5897563"/>
          </a:xfrm>
        </p:spPr>
        <p:txBody>
          <a:bodyPr/>
          <a:lstStyle/>
          <a:p>
            <a:pPr>
              <a:buNone/>
            </a:pPr>
            <a:r>
              <a:rPr lang="en-US" dirty="0" smtClean="0"/>
              <a:t>2. </a:t>
            </a:r>
            <a:r>
              <a:rPr lang="en-US" dirty="0" err="1" smtClean="0"/>
              <a:t>Perencanaan</a:t>
            </a:r>
            <a:r>
              <a:rPr lang="en-US" dirty="0" smtClean="0"/>
              <a:t> Top-down </a:t>
            </a:r>
            <a:r>
              <a:rPr lang="en-US" dirty="0" err="1" smtClean="0"/>
              <a:t>menurut</a:t>
            </a:r>
            <a:r>
              <a:rPr lang="en-US" dirty="0" smtClean="0"/>
              <a:t> </a:t>
            </a:r>
            <a:r>
              <a:rPr lang="en-US" dirty="0" err="1" smtClean="0"/>
              <a:t>Suzzeta</a:t>
            </a:r>
            <a:endParaRPr lang="en-US" dirty="0" smtClean="0"/>
          </a:p>
          <a:p>
            <a:pPr>
              <a:buNone/>
            </a:pPr>
            <a:r>
              <a:rPr lang="en-US" dirty="0" smtClean="0"/>
              <a:t>		</a:t>
            </a:r>
            <a:r>
              <a:rPr lang="en-US" dirty="0" err="1" smtClean="0"/>
              <a:t>Proses</a:t>
            </a:r>
            <a:r>
              <a:rPr lang="en-US" dirty="0" smtClean="0"/>
              <a:t> </a:t>
            </a:r>
            <a:r>
              <a:rPr lang="en-US" dirty="0" err="1" smtClean="0"/>
              <a:t>perencanaan</a:t>
            </a:r>
            <a:r>
              <a:rPr lang="en-US" dirty="0" smtClean="0"/>
              <a:t> yang </a:t>
            </a:r>
            <a:r>
              <a:rPr lang="en-US" dirty="0" err="1" smtClean="0"/>
              <a:t>dirancang</a:t>
            </a:r>
            <a:r>
              <a:rPr lang="en-US" dirty="0" smtClean="0"/>
              <a:t> </a:t>
            </a:r>
            <a:r>
              <a:rPr lang="en-US" dirty="0" err="1" smtClean="0"/>
              <a:t>oleh</a:t>
            </a:r>
            <a:r>
              <a:rPr lang="en-US" dirty="0" smtClean="0"/>
              <a:t> </a:t>
            </a:r>
            <a:r>
              <a:rPr lang="en-US" dirty="0" err="1" smtClean="0"/>
              <a:t>lembaga</a:t>
            </a:r>
            <a:r>
              <a:rPr lang="en-US" dirty="0" smtClean="0"/>
              <a:t> </a:t>
            </a:r>
            <a:r>
              <a:rPr lang="en-US" dirty="0" err="1" smtClean="0"/>
              <a:t>atau</a:t>
            </a:r>
            <a:r>
              <a:rPr lang="en-US" dirty="0" smtClean="0"/>
              <a:t> </a:t>
            </a:r>
            <a:r>
              <a:rPr lang="en-US" dirty="0" err="1" smtClean="0"/>
              <a:t>departemen</a:t>
            </a:r>
            <a:r>
              <a:rPr lang="en-US" dirty="0" smtClean="0"/>
              <a:t> </a:t>
            </a:r>
            <a:r>
              <a:rPr lang="en-US" dirty="0" err="1" smtClean="0"/>
              <a:t>atau</a:t>
            </a:r>
            <a:r>
              <a:rPr lang="en-US" dirty="0" smtClean="0"/>
              <a:t> </a:t>
            </a:r>
            <a:r>
              <a:rPr lang="en-US" dirty="0" err="1" smtClean="0"/>
              <a:t>daerah</a:t>
            </a:r>
            <a:r>
              <a:rPr lang="en-US" dirty="0" smtClean="0"/>
              <a:t>, </a:t>
            </a:r>
            <a:r>
              <a:rPr lang="en-US" dirty="0" err="1" smtClean="0"/>
              <a:t>menyusun</a:t>
            </a:r>
            <a:r>
              <a:rPr lang="en-US" dirty="0" smtClean="0"/>
              <a:t> </a:t>
            </a:r>
            <a:r>
              <a:rPr lang="en-US" dirty="0" err="1" smtClean="0"/>
              <a:t>rencana</a:t>
            </a:r>
            <a:r>
              <a:rPr lang="en-US" dirty="0" smtClean="0"/>
              <a:t> </a:t>
            </a:r>
            <a:r>
              <a:rPr lang="en-US" dirty="0" err="1" smtClean="0"/>
              <a:t>pembangunan</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wewenang</a:t>
            </a:r>
            <a:r>
              <a:rPr lang="en-US" dirty="0" smtClean="0"/>
              <a:t> </a:t>
            </a:r>
            <a:r>
              <a:rPr lang="en-US" dirty="0" err="1" smtClean="0"/>
              <a:t>dan</a:t>
            </a:r>
            <a:r>
              <a:rPr lang="en-US" dirty="0" smtClean="0"/>
              <a:t> </a:t>
            </a:r>
            <a:r>
              <a:rPr lang="en-US" dirty="0" err="1" smtClean="0"/>
              <a:t>fungsinya</a:t>
            </a:r>
            <a:endParaRPr lang="en-US" dirty="0" smtClean="0"/>
          </a:p>
          <a:p>
            <a:pPr>
              <a:buNone/>
            </a:pPr>
            <a:endParaRPr lang="en-US" dirty="0" smtClean="0"/>
          </a:p>
          <a:p>
            <a:pPr>
              <a:buNone/>
            </a:pPr>
            <a:r>
              <a:rPr lang="en-US" dirty="0" smtClean="0"/>
              <a:t>3. </a:t>
            </a:r>
            <a:r>
              <a:rPr lang="en-US" dirty="0" err="1" smtClean="0"/>
              <a:t>Perencanaan</a:t>
            </a:r>
            <a:r>
              <a:rPr lang="en-US" dirty="0" smtClean="0"/>
              <a:t> Bottom-up, </a:t>
            </a:r>
            <a:r>
              <a:rPr lang="en-US" dirty="0" err="1" smtClean="0"/>
              <a:t>dimulai</a:t>
            </a:r>
            <a:r>
              <a:rPr lang="en-US" dirty="0" smtClean="0"/>
              <a:t> </a:t>
            </a:r>
            <a:r>
              <a:rPr lang="en-US" dirty="0" err="1" smtClean="0"/>
              <a:t>dari</a:t>
            </a:r>
            <a:r>
              <a:rPr lang="en-US" dirty="0" smtClean="0"/>
              <a:t> </a:t>
            </a:r>
            <a:r>
              <a:rPr lang="en-US" dirty="0" err="1" smtClean="0"/>
              <a:t>perencanaan</a:t>
            </a:r>
            <a:r>
              <a:rPr lang="en-US" dirty="0" smtClean="0"/>
              <a:t> </a:t>
            </a:r>
            <a:r>
              <a:rPr lang="en-US" dirty="0" err="1" smtClean="0"/>
              <a:t>hirarkhi</a:t>
            </a:r>
            <a:r>
              <a:rPr lang="en-US" dirty="0" smtClean="0"/>
              <a:t> paling </a:t>
            </a:r>
            <a:r>
              <a:rPr lang="en-US" dirty="0" err="1" smtClean="0"/>
              <a:t>bawah</a:t>
            </a:r>
            <a:r>
              <a:rPr lang="en-US" dirty="0" smtClean="0"/>
              <a:t> </a:t>
            </a:r>
            <a:r>
              <a:rPr lang="en-US" dirty="0" err="1" smtClean="0"/>
              <a:t>baru</a:t>
            </a:r>
            <a:r>
              <a:rPr lang="en-US" dirty="0" smtClean="0"/>
              <a:t> </a:t>
            </a:r>
            <a:r>
              <a:rPr lang="en-US" dirty="0" err="1" smtClean="0"/>
              <a:t>ke</a:t>
            </a:r>
            <a:r>
              <a:rPr lang="en-US" dirty="0" smtClean="0"/>
              <a:t> </a:t>
            </a:r>
            <a:r>
              <a:rPr lang="en-US" dirty="0" err="1" smtClean="0"/>
              <a:t>atas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800" dirty="0" err="1" smtClean="0"/>
              <a:t>Perencanaan</a:t>
            </a:r>
            <a:r>
              <a:rPr lang="en-US" sz="2800" dirty="0" smtClean="0"/>
              <a:t> </a:t>
            </a:r>
            <a:r>
              <a:rPr lang="en-US" sz="2800" dirty="0" err="1" smtClean="0"/>
              <a:t>Partisipatif</a:t>
            </a:r>
            <a:endParaRPr lang="en-US" sz="2800" dirty="0"/>
          </a:p>
        </p:txBody>
      </p:sp>
      <p:sp>
        <p:nvSpPr>
          <p:cNvPr id="3" name="Content Placeholder 2"/>
          <p:cNvSpPr>
            <a:spLocks noGrp="1"/>
          </p:cNvSpPr>
          <p:nvPr>
            <p:ph idx="1"/>
          </p:nvPr>
        </p:nvSpPr>
        <p:spPr>
          <a:xfrm>
            <a:off x="457200" y="1066800"/>
            <a:ext cx="8229600" cy="5059363"/>
          </a:xfrm>
        </p:spPr>
        <p:txBody>
          <a:bodyPr>
            <a:normAutofit/>
          </a:bodyPr>
          <a:lstStyle/>
          <a:p>
            <a:pPr>
              <a:buFont typeface="Wingdings" pitchFamily="2" charset="2"/>
              <a:buChar char="v"/>
            </a:pPr>
            <a:r>
              <a:rPr lang="en-US" sz="2800" dirty="0" err="1" smtClean="0"/>
              <a:t>Perencanaan</a:t>
            </a:r>
            <a:r>
              <a:rPr lang="en-US" sz="2800" dirty="0" smtClean="0"/>
              <a:t> yang </a:t>
            </a:r>
            <a:r>
              <a:rPr lang="en-US" sz="2800" dirty="0" err="1" smtClean="0"/>
              <a:t>melibatkan</a:t>
            </a:r>
            <a:r>
              <a:rPr lang="en-US" sz="2800" dirty="0" smtClean="0"/>
              <a:t> </a:t>
            </a:r>
            <a:r>
              <a:rPr lang="en-US" sz="2800" dirty="0" err="1" smtClean="0"/>
              <a:t>masyarakat</a:t>
            </a:r>
            <a:r>
              <a:rPr lang="en-US" sz="2800" dirty="0" smtClean="0"/>
              <a:t> </a:t>
            </a:r>
            <a:r>
              <a:rPr lang="en-US" sz="2800" dirty="0" err="1" smtClean="0"/>
              <a:t>secara</a:t>
            </a:r>
            <a:r>
              <a:rPr lang="en-US" sz="2800" dirty="0" smtClean="0"/>
              <a:t> </a:t>
            </a:r>
            <a:r>
              <a:rPr lang="en-US" sz="2800" dirty="0" err="1" smtClean="0"/>
              <a:t>langsung</a:t>
            </a:r>
            <a:r>
              <a:rPr lang="en-US" sz="2800" dirty="0" smtClean="0"/>
              <a:t> yang </a:t>
            </a:r>
            <a:r>
              <a:rPr lang="en-US" sz="2800" dirty="0" err="1" smtClean="0"/>
              <a:t>berdampak</a:t>
            </a:r>
            <a:r>
              <a:rPr lang="en-US" sz="2800" dirty="0" smtClean="0"/>
              <a:t> </a:t>
            </a:r>
            <a:r>
              <a:rPr lang="en-US" sz="2800" dirty="0" err="1" smtClean="0"/>
              <a:t>penting</a:t>
            </a:r>
            <a:endParaRPr lang="en-US" sz="2800" dirty="0" smtClean="0"/>
          </a:p>
          <a:p>
            <a:pPr>
              <a:buFont typeface="Wingdings" pitchFamily="2" charset="2"/>
              <a:buChar char="v"/>
            </a:pPr>
            <a:r>
              <a:rPr lang="en-US" sz="2800" dirty="0" err="1" smtClean="0"/>
              <a:t>Terhindar</a:t>
            </a:r>
            <a:r>
              <a:rPr lang="en-US" sz="2800" dirty="0" smtClean="0"/>
              <a:t> </a:t>
            </a:r>
            <a:r>
              <a:rPr lang="en-US" sz="2800" dirty="0" err="1" smtClean="0"/>
              <a:t>dari</a:t>
            </a:r>
            <a:r>
              <a:rPr lang="en-US" sz="2800" dirty="0" smtClean="0"/>
              <a:t> </a:t>
            </a:r>
            <a:r>
              <a:rPr lang="en-US" sz="2800" dirty="0" err="1" smtClean="0"/>
              <a:t>peluang</a:t>
            </a:r>
            <a:r>
              <a:rPr lang="en-US" sz="2800" dirty="0" smtClean="0"/>
              <a:t> </a:t>
            </a:r>
            <a:r>
              <a:rPr lang="en-US" sz="2800" dirty="0" err="1" smtClean="0"/>
              <a:t>terjadinya</a:t>
            </a:r>
            <a:r>
              <a:rPr lang="en-US" sz="2800" dirty="0" smtClean="0"/>
              <a:t> </a:t>
            </a:r>
            <a:r>
              <a:rPr lang="en-US" sz="2800" dirty="0" err="1" smtClean="0"/>
              <a:t>manipulasi</a:t>
            </a:r>
            <a:r>
              <a:rPr lang="en-US" sz="2800" dirty="0" smtClean="0"/>
              <a:t>, </a:t>
            </a:r>
            <a:r>
              <a:rPr lang="en-US" sz="2800" dirty="0" err="1" smtClean="0"/>
              <a:t>sehingga</a:t>
            </a:r>
            <a:r>
              <a:rPr lang="en-US" sz="2800" dirty="0" smtClean="0"/>
              <a:t> </a:t>
            </a:r>
            <a:r>
              <a:rPr lang="en-US" sz="2800" dirty="0" err="1" smtClean="0"/>
              <a:t>memperjelas</a:t>
            </a:r>
            <a:r>
              <a:rPr lang="en-US" sz="2800" dirty="0" smtClean="0"/>
              <a:t> </a:t>
            </a:r>
            <a:r>
              <a:rPr lang="en-US" sz="2800" dirty="0" err="1" smtClean="0"/>
              <a:t>apa</a:t>
            </a:r>
            <a:r>
              <a:rPr lang="en-US" sz="2800" dirty="0" smtClean="0"/>
              <a:t> yang </a:t>
            </a:r>
            <a:r>
              <a:rPr lang="en-US" sz="2800" dirty="0" err="1" smtClean="0"/>
              <a:t>menjadi</a:t>
            </a:r>
            <a:r>
              <a:rPr lang="en-US" sz="2800" dirty="0" smtClean="0"/>
              <a:t> </a:t>
            </a:r>
            <a:r>
              <a:rPr lang="en-US" sz="2800" dirty="0" err="1" smtClean="0"/>
              <a:t>kebutuhan</a:t>
            </a:r>
            <a:r>
              <a:rPr lang="en-US" sz="2800" dirty="0" smtClean="0"/>
              <a:t> </a:t>
            </a:r>
            <a:r>
              <a:rPr lang="en-US" sz="2800" dirty="0" err="1" smtClean="0"/>
              <a:t>masyarakat</a:t>
            </a:r>
            <a:endParaRPr lang="en-US" sz="2800" dirty="0" smtClean="0"/>
          </a:p>
          <a:p>
            <a:pPr>
              <a:buFont typeface="Wingdings" pitchFamily="2" charset="2"/>
              <a:buChar char="v"/>
            </a:pPr>
            <a:r>
              <a:rPr lang="en-US" sz="2800" dirty="0" err="1" smtClean="0"/>
              <a:t>Memberi</a:t>
            </a:r>
            <a:r>
              <a:rPr lang="en-US" sz="2800" dirty="0" smtClean="0"/>
              <a:t> </a:t>
            </a:r>
            <a:r>
              <a:rPr lang="en-US" sz="2800" dirty="0" err="1" smtClean="0"/>
              <a:t>nilai</a:t>
            </a:r>
            <a:r>
              <a:rPr lang="en-US" sz="2800" dirty="0" smtClean="0"/>
              <a:t> </a:t>
            </a:r>
            <a:r>
              <a:rPr lang="en-US" sz="2800" dirty="0" err="1" smtClean="0"/>
              <a:t>tambah</a:t>
            </a:r>
            <a:r>
              <a:rPr lang="en-US" sz="2800" dirty="0" smtClean="0"/>
              <a:t> </a:t>
            </a:r>
            <a:r>
              <a:rPr lang="en-US" sz="2800" dirty="0" err="1" smtClean="0"/>
              <a:t>pada</a:t>
            </a:r>
            <a:r>
              <a:rPr lang="en-US" sz="2800" dirty="0" smtClean="0"/>
              <a:t> </a:t>
            </a:r>
            <a:r>
              <a:rPr lang="en-US" sz="2800" dirty="0" err="1" smtClean="0"/>
              <a:t>legitimasi</a:t>
            </a:r>
            <a:r>
              <a:rPr lang="en-US" sz="2800" dirty="0" smtClean="0"/>
              <a:t> </a:t>
            </a:r>
            <a:r>
              <a:rPr lang="en-US" sz="2800" dirty="0" err="1" smtClean="0"/>
              <a:t>rumusan</a:t>
            </a:r>
            <a:r>
              <a:rPr lang="en-US" sz="2800" dirty="0" smtClean="0"/>
              <a:t> </a:t>
            </a:r>
            <a:r>
              <a:rPr lang="en-US" sz="2800" dirty="0" err="1" smtClean="0"/>
              <a:t>perencanaan</a:t>
            </a:r>
            <a:r>
              <a:rPr lang="en-US" sz="2800" dirty="0" smtClean="0"/>
              <a:t>. </a:t>
            </a:r>
            <a:r>
              <a:rPr lang="en-US" sz="2800" dirty="0" err="1" smtClean="0"/>
              <a:t>Semakin</a:t>
            </a:r>
            <a:r>
              <a:rPr lang="en-US" sz="2800" dirty="0" smtClean="0"/>
              <a:t> </a:t>
            </a:r>
            <a:r>
              <a:rPr lang="en-US" sz="2800" dirty="0" err="1" smtClean="0"/>
              <a:t>banyak</a:t>
            </a:r>
            <a:r>
              <a:rPr lang="en-US" sz="2800" dirty="0" smtClean="0"/>
              <a:t> yang </a:t>
            </a:r>
            <a:r>
              <a:rPr lang="en-US" sz="2800" dirty="0" err="1" smtClean="0"/>
              <a:t>terlibat</a:t>
            </a:r>
            <a:r>
              <a:rPr lang="en-US" sz="2800" dirty="0" smtClean="0"/>
              <a:t> </a:t>
            </a:r>
            <a:r>
              <a:rPr lang="en-US" sz="2800" dirty="0" err="1" smtClean="0"/>
              <a:t>semakin</a:t>
            </a:r>
            <a:r>
              <a:rPr lang="en-US" sz="2800" dirty="0" smtClean="0"/>
              <a:t> </a:t>
            </a:r>
            <a:r>
              <a:rPr lang="en-US" sz="2800" dirty="0" err="1" smtClean="0"/>
              <a:t>baik</a:t>
            </a:r>
            <a:endParaRPr lang="en-US" sz="2800" dirty="0" smtClean="0"/>
          </a:p>
          <a:p>
            <a:pPr>
              <a:buFont typeface="Wingdings" pitchFamily="2" charset="2"/>
              <a:buChar char="v"/>
            </a:pPr>
            <a:r>
              <a:rPr lang="en-US" sz="2800" dirty="0" err="1" smtClean="0"/>
              <a:t>Meningkatkan</a:t>
            </a:r>
            <a:r>
              <a:rPr lang="en-US" sz="2800" dirty="0" smtClean="0"/>
              <a:t> </a:t>
            </a:r>
            <a:r>
              <a:rPr lang="en-US" sz="2800" dirty="0" err="1" smtClean="0"/>
              <a:t>kesadaran</a:t>
            </a:r>
            <a:r>
              <a:rPr lang="en-US" sz="2800" dirty="0" smtClean="0"/>
              <a:t> </a:t>
            </a:r>
            <a:r>
              <a:rPr lang="en-US" sz="2800" dirty="0" err="1" smtClean="0"/>
              <a:t>dan</a:t>
            </a:r>
            <a:r>
              <a:rPr lang="en-US" sz="2800" dirty="0" smtClean="0"/>
              <a:t> </a:t>
            </a:r>
            <a:r>
              <a:rPr lang="en-US" sz="2800" dirty="0" err="1" smtClean="0"/>
              <a:t>keterampilan</a:t>
            </a:r>
            <a:r>
              <a:rPr lang="en-US" sz="2800" dirty="0" smtClean="0"/>
              <a:t> </a:t>
            </a:r>
            <a:r>
              <a:rPr lang="en-US" sz="2800" dirty="0" err="1" smtClean="0"/>
              <a:t>politik</a:t>
            </a:r>
            <a:r>
              <a:rPr lang="en-US" sz="2800" dirty="0" smtClean="0"/>
              <a:t> </a:t>
            </a:r>
            <a:r>
              <a:rPr lang="en-US" sz="2800" dirty="0" err="1" smtClean="0"/>
              <a:t>masyarakat</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715962"/>
          </a:xfrm>
        </p:spPr>
        <p:txBody>
          <a:bodyPr>
            <a:normAutofit/>
          </a:bodyPr>
          <a:lstStyle/>
          <a:p>
            <a:r>
              <a:rPr lang="en-US" sz="2800" dirty="0" err="1" smtClean="0"/>
              <a:t>Prinsip-Prinsip</a:t>
            </a:r>
            <a:r>
              <a:rPr lang="en-US" sz="2800" dirty="0" smtClean="0"/>
              <a:t> </a:t>
            </a:r>
            <a:r>
              <a:rPr lang="en-US" sz="2800" dirty="0" err="1" smtClean="0"/>
              <a:t>Perencanaan</a:t>
            </a:r>
            <a:r>
              <a:rPr lang="en-US" sz="2800" dirty="0" smtClean="0"/>
              <a:t> </a:t>
            </a:r>
            <a:r>
              <a:rPr lang="en-US" sz="2800" dirty="0" err="1" smtClean="0"/>
              <a:t>Partisipatif</a:t>
            </a:r>
            <a:endParaRPr lang="en-US" sz="2800" dirty="0"/>
          </a:p>
        </p:txBody>
      </p:sp>
      <p:sp>
        <p:nvSpPr>
          <p:cNvPr id="3" name="Content Placeholder 2"/>
          <p:cNvSpPr>
            <a:spLocks noGrp="1"/>
          </p:cNvSpPr>
          <p:nvPr>
            <p:ph idx="1"/>
          </p:nvPr>
        </p:nvSpPr>
        <p:spPr>
          <a:xfrm>
            <a:off x="457200" y="990600"/>
            <a:ext cx="8229600" cy="5135563"/>
          </a:xfrm>
        </p:spPr>
        <p:txBody>
          <a:bodyPr>
            <a:normAutofit/>
          </a:bodyPr>
          <a:lstStyle/>
          <a:p>
            <a:pPr marL="514350" indent="-514350">
              <a:buFont typeface="+mj-lt"/>
              <a:buAutoNum type="arabicPeriod"/>
            </a:pPr>
            <a:r>
              <a:rPr lang="en-US" sz="2800" dirty="0" err="1" smtClean="0"/>
              <a:t>Saling</a:t>
            </a:r>
            <a:r>
              <a:rPr lang="en-US" sz="2800" dirty="0" smtClean="0"/>
              <a:t> </a:t>
            </a:r>
            <a:r>
              <a:rPr lang="en-US" sz="2800" dirty="0" err="1" smtClean="0"/>
              <a:t>percaya</a:t>
            </a:r>
            <a:r>
              <a:rPr lang="en-US" sz="2800" dirty="0" smtClean="0"/>
              <a:t> </a:t>
            </a:r>
            <a:r>
              <a:rPr lang="en-US" sz="2800" dirty="0" err="1" smtClean="0"/>
              <a:t>diantara</a:t>
            </a:r>
            <a:r>
              <a:rPr lang="en-US" sz="2800" dirty="0" smtClean="0"/>
              <a:t> </a:t>
            </a:r>
            <a:r>
              <a:rPr lang="en-US" sz="2800" dirty="0" err="1" smtClean="0"/>
              <a:t>partisipan</a:t>
            </a:r>
            <a:endParaRPr lang="en-US" sz="2800" dirty="0" smtClean="0"/>
          </a:p>
          <a:p>
            <a:pPr marL="514350" indent="-514350">
              <a:buFont typeface="+mj-lt"/>
              <a:buAutoNum type="arabicPeriod"/>
            </a:pPr>
            <a:r>
              <a:rPr lang="en-US" sz="2800" dirty="0" err="1" smtClean="0"/>
              <a:t>Kesetaraan</a:t>
            </a:r>
            <a:r>
              <a:rPr lang="en-US" sz="2800" dirty="0" smtClean="0"/>
              <a:t> </a:t>
            </a:r>
            <a:r>
              <a:rPr lang="en-US" sz="2800" dirty="0" err="1" smtClean="0"/>
              <a:t>bagi</a:t>
            </a:r>
            <a:r>
              <a:rPr lang="en-US" sz="2800" dirty="0" smtClean="0"/>
              <a:t> </a:t>
            </a:r>
            <a:r>
              <a:rPr lang="en-US" sz="2800" dirty="0" err="1" smtClean="0"/>
              <a:t>semua</a:t>
            </a:r>
            <a:r>
              <a:rPr lang="en-US" sz="2800" dirty="0" smtClean="0"/>
              <a:t> </a:t>
            </a:r>
            <a:r>
              <a:rPr lang="en-US" sz="2800" dirty="0" err="1" smtClean="0"/>
              <a:t>partisipan</a:t>
            </a:r>
            <a:r>
              <a:rPr lang="en-US" sz="2800" dirty="0" smtClean="0"/>
              <a:t> yang </a:t>
            </a:r>
            <a:r>
              <a:rPr lang="en-US" sz="2800" dirty="0" err="1" smtClean="0"/>
              <a:t>terlibat</a:t>
            </a:r>
            <a:endParaRPr lang="en-US" sz="2800" dirty="0" smtClean="0"/>
          </a:p>
          <a:p>
            <a:pPr marL="514350" indent="-514350">
              <a:buFont typeface="+mj-lt"/>
              <a:buAutoNum type="arabicPeriod"/>
            </a:pPr>
            <a:r>
              <a:rPr lang="en-US" sz="2800" dirty="0" err="1" smtClean="0"/>
              <a:t>Demokratis</a:t>
            </a:r>
            <a:endParaRPr lang="en-US" sz="2800" dirty="0" smtClean="0"/>
          </a:p>
          <a:p>
            <a:pPr marL="514350" indent="-514350">
              <a:buFont typeface="+mj-lt"/>
              <a:buAutoNum type="arabicPeriod"/>
            </a:pPr>
            <a:r>
              <a:rPr lang="en-US" sz="2800" dirty="0" err="1" smtClean="0"/>
              <a:t>Nyata</a:t>
            </a:r>
            <a:endParaRPr lang="en-US" sz="2800" dirty="0" smtClean="0"/>
          </a:p>
          <a:p>
            <a:pPr marL="514350" indent="-514350">
              <a:buFont typeface="+mj-lt"/>
              <a:buAutoNum type="arabicPeriod"/>
            </a:pPr>
            <a:r>
              <a:rPr lang="en-US" sz="2800" dirty="0" err="1" smtClean="0"/>
              <a:t>Taat</a:t>
            </a:r>
            <a:r>
              <a:rPr lang="en-US" sz="2800" dirty="0" smtClean="0"/>
              <a:t> </a:t>
            </a:r>
            <a:r>
              <a:rPr lang="en-US" sz="2800" dirty="0" err="1" smtClean="0"/>
              <a:t>asa</a:t>
            </a:r>
            <a:r>
              <a:rPr lang="en-US" sz="2800" dirty="0" smtClean="0"/>
              <a:t> </a:t>
            </a:r>
            <a:r>
              <a:rPr lang="en-US" sz="2800" dirty="0" err="1" smtClean="0"/>
              <a:t>dalam</a:t>
            </a:r>
            <a:r>
              <a:rPr lang="en-US" sz="2800" dirty="0" smtClean="0"/>
              <a:t> </a:t>
            </a:r>
            <a:r>
              <a:rPr lang="en-US" sz="2800" dirty="0" err="1" smtClean="0"/>
              <a:t>berfikir</a:t>
            </a:r>
            <a:endParaRPr lang="en-US" sz="2800" dirty="0" smtClean="0"/>
          </a:p>
          <a:p>
            <a:pPr marL="514350" indent="-514350">
              <a:buFont typeface="+mj-lt"/>
              <a:buAutoNum type="arabicPeriod"/>
            </a:pPr>
            <a:r>
              <a:rPr lang="en-US" sz="2800" dirty="0" err="1" smtClean="0"/>
              <a:t>Partisipatoris</a:t>
            </a:r>
            <a:endParaRPr lang="en-US" sz="2800" dirty="0" smtClean="0"/>
          </a:p>
          <a:p>
            <a:pPr marL="514350" indent="-514350">
              <a:buFont typeface="+mj-lt"/>
              <a:buAutoNum type="arabicPeriod"/>
            </a:pPr>
            <a:r>
              <a:rPr lang="en-US" sz="2800" dirty="0" err="1" smtClean="0"/>
              <a:t>Terfokus</a:t>
            </a:r>
            <a:r>
              <a:rPr lang="en-US" sz="2800" dirty="0" smtClean="0"/>
              <a:t> </a:t>
            </a:r>
            <a:r>
              <a:rPr lang="en-US" sz="2800" dirty="0" err="1" smtClean="0"/>
              <a:t>pada</a:t>
            </a:r>
            <a:r>
              <a:rPr lang="en-US" sz="2800" dirty="0" smtClean="0"/>
              <a:t> </a:t>
            </a:r>
            <a:r>
              <a:rPr lang="en-US" sz="2800" dirty="0" err="1" smtClean="0"/>
              <a:t>kebutuhan</a:t>
            </a:r>
            <a:r>
              <a:rPr lang="en-US" sz="2800" dirty="0" smtClean="0"/>
              <a:t> </a:t>
            </a:r>
            <a:r>
              <a:rPr lang="en-US" sz="2800" dirty="0" err="1" smtClean="0"/>
              <a:t>warga</a:t>
            </a:r>
            <a:r>
              <a:rPr lang="en-US" sz="2800" dirty="0" smtClean="0"/>
              <a:t> </a:t>
            </a:r>
            <a:r>
              <a:rPr lang="en-US" sz="2800" dirty="0" err="1" smtClean="0"/>
              <a:t>desa</a:t>
            </a:r>
            <a:endParaRPr lang="en-US" sz="2800" dirty="0" smtClean="0"/>
          </a:p>
          <a:p>
            <a:pPr marL="514350" indent="-514350">
              <a:buFont typeface="+mj-lt"/>
              <a:buAutoNum type="arabicPeriod"/>
            </a:pPr>
            <a:r>
              <a:rPr lang="en-US" sz="2800" dirty="0" smtClean="0"/>
              <a:t>Terbuka</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2800" dirty="0" err="1" smtClean="0"/>
              <a:t>Makna</a:t>
            </a:r>
            <a:r>
              <a:rPr lang="en-US" sz="2800" dirty="0" smtClean="0"/>
              <a:t> </a:t>
            </a:r>
            <a:r>
              <a:rPr lang="en-US" sz="2800" dirty="0" err="1" smtClean="0"/>
              <a:t>Partisipasi</a:t>
            </a:r>
            <a:endParaRPr lang="en-US" sz="2800" dirty="0"/>
          </a:p>
        </p:txBody>
      </p:sp>
      <p:sp>
        <p:nvSpPr>
          <p:cNvPr id="3" name="Content Placeholder 2"/>
          <p:cNvSpPr>
            <a:spLocks noGrp="1"/>
          </p:cNvSpPr>
          <p:nvPr>
            <p:ph idx="1"/>
          </p:nvPr>
        </p:nvSpPr>
        <p:spPr>
          <a:xfrm>
            <a:off x="457200" y="762000"/>
            <a:ext cx="8229600" cy="5364163"/>
          </a:xfrm>
        </p:spPr>
        <p:txBody>
          <a:bodyPr>
            <a:normAutofit/>
          </a:bodyPr>
          <a:lstStyle/>
          <a:p>
            <a:pPr marL="514350" indent="-514350">
              <a:buFont typeface="+mj-lt"/>
              <a:buAutoNum type="arabicPeriod"/>
            </a:pPr>
            <a:r>
              <a:rPr lang="en-US" sz="2800" dirty="0" err="1" smtClean="0"/>
              <a:t>Partisipasi</a:t>
            </a:r>
            <a:r>
              <a:rPr lang="en-US" sz="2800" dirty="0" smtClean="0"/>
              <a:t> </a:t>
            </a:r>
            <a:r>
              <a:rPr lang="en-US" sz="2800" dirty="0" err="1" smtClean="0"/>
              <a:t>bukan</a:t>
            </a:r>
            <a:r>
              <a:rPr lang="en-US" sz="2800" dirty="0" smtClean="0"/>
              <a:t> </a:t>
            </a:r>
            <a:r>
              <a:rPr lang="en-US" sz="2800" dirty="0" err="1" smtClean="0"/>
              <a:t>hanya</a:t>
            </a:r>
            <a:r>
              <a:rPr lang="en-US" sz="2800" dirty="0" smtClean="0"/>
              <a:t> </a:t>
            </a:r>
            <a:r>
              <a:rPr lang="en-US" sz="2800" dirty="0" err="1" smtClean="0"/>
              <a:t>sekedar</a:t>
            </a:r>
            <a:r>
              <a:rPr lang="en-US" sz="2800" dirty="0" smtClean="0"/>
              <a:t> </a:t>
            </a:r>
            <a:r>
              <a:rPr lang="en-US" sz="2800" dirty="0" err="1" smtClean="0"/>
              <a:t>keterlibatan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proyek-proyek</a:t>
            </a:r>
            <a:r>
              <a:rPr lang="en-US" sz="2800" dirty="0" smtClean="0"/>
              <a:t> </a:t>
            </a:r>
            <a:r>
              <a:rPr lang="en-US" sz="2800" dirty="0" err="1" smtClean="0"/>
              <a:t>fisik</a:t>
            </a:r>
            <a:r>
              <a:rPr lang="en-US" sz="2800" dirty="0" smtClean="0"/>
              <a:t>, </a:t>
            </a:r>
            <a:r>
              <a:rPr lang="en-US" sz="2800" dirty="0" err="1" smtClean="0"/>
              <a:t>tetapi</a:t>
            </a:r>
            <a:r>
              <a:rPr lang="en-US" sz="2800" dirty="0" smtClean="0"/>
              <a:t> </a:t>
            </a:r>
            <a:r>
              <a:rPr lang="en-US" sz="2800" dirty="0" err="1" smtClean="0"/>
              <a:t>menyangkut</a:t>
            </a:r>
            <a:r>
              <a:rPr lang="en-US" sz="2800" dirty="0" smtClean="0"/>
              <a:t> </a:t>
            </a:r>
            <a:r>
              <a:rPr lang="en-US" sz="2800" dirty="0" err="1" smtClean="0"/>
              <a:t>banyak</a:t>
            </a:r>
            <a:r>
              <a:rPr lang="en-US" sz="2800" dirty="0" smtClean="0"/>
              <a:t> </a:t>
            </a:r>
            <a:r>
              <a:rPr lang="en-US" sz="2800" dirty="0" err="1" smtClean="0"/>
              <a:t>aspek</a:t>
            </a:r>
            <a:endParaRPr lang="en-US" sz="2800" dirty="0" smtClean="0"/>
          </a:p>
          <a:p>
            <a:pPr marL="514350" indent="-514350">
              <a:buFont typeface="+mj-lt"/>
              <a:buAutoNum type="arabicPeriod"/>
            </a:pPr>
            <a:r>
              <a:rPr lang="en-US" sz="2800" dirty="0" err="1" smtClean="0"/>
              <a:t>Partisipasi</a:t>
            </a:r>
            <a:r>
              <a:rPr lang="en-US" sz="2800" dirty="0" smtClean="0"/>
              <a:t> </a:t>
            </a:r>
            <a:r>
              <a:rPr lang="en-US" sz="2800" dirty="0" err="1" smtClean="0"/>
              <a:t>sebagai</a:t>
            </a:r>
            <a:r>
              <a:rPr lang="en-US" sz="2800" dirty="0" smtClean="0"/>
              <a:t> </a:t>
            </a:r>
            <a:r>
              <a:rPr lang="en-US" sz="2800" dirty="0" err="1" smtClean="0"/>
              <a:t>tindakan</a:t>
            </a:r>
            <a:r>
              <a:rPr lang="en-US" sz="2800" dirty="0" smtClean="0"/>
              <a:t> </a:t>
            </a:r>
            <a:r>
              <a:rPr lang="en-US" sz="2800" dirty="0" err="1" smtClean="0"/>
              <a:t>ikut</a:t>
            </a:r>
            <a:r>
              <a:rPr lang="en-US" sz="2800" dirty="0" smtClean="0"/>
              <a:t> </a:t>
            </a:r>
            <a:r>
              <a:rPr lang="en-US" sz="2800" dirty="0" err="1" smtClean="0"/>
              <a:t>serta</a:t>
            </a:r>
            <a:r>
              <a:rPr lang="en-US" sz="2800" dirty="0" smtClean="0"/>
              <a:t> </a:t>
            </a:r>
            <a:r>
              <a:rPr lang="en-US" sz="2800" dirty="0" err="1" smtClean="0"/>
              <a:t>secara</a:t>
            </a:r>
            <a:r>
              <a:rPr lang="en-US" sz="2800" dirty="0" smtClean="0"/>
              <a:t> </a:t>
            </a:r>
            <a:r>
              <a:rPr lang="en-US" sz="2800" dirty="0" err="1" smtClean="0"/>
              <a:t>suka</a:t>
            </a:r>
            <a:r>
              <a:rPr lang="en-US" sz="2800" dirty="0" smtClean="0"/>
              <a:t> </a:t>
            </a:r>
            <a:r>
              <a:rPr lang="en-US" sz="2800" dirty="0" err="1" smtClean="0"/>
              <a:t>rela</a:t>
            </a:r>
            <a:r>
              <a:rPr lang="en-US" sz="2800" dirty="0" smtClean="0"/>
              <a:t> </a:t>
            </a:r>
            <a:r>
              <a:rPr lang="en-US" sz="2800" dirty="0" err="1" smtClean="0"/>
              <a:t>pelaku</a:t>
            </a:r>
            <a:r>
              <a:rPr lang="en-US" sz="2800" dirty="0" smtClean="0"/>
              <a:t> </a:t>
            </a:r>
            <a:r>
              <a:rPr lang="en-US" sz="2800" dirty="0" err="1" smtClean="0"/>
              <a:t>memiliki</a:t>
            </a:r>
            <a:r>
              <a:rPr lang="en-US" sz="2800" dirty="0" smtClean="0"/>
              <a:t> </a:t>
            </a:r>
            <a:r>
              <a:rPr lang="en-US" sz="2800" dirty="0" err="1" smtClean="0"/>
              <a:t>kebebasan</a:t>
            </a:r>
            <a:r>
              <a:rPr lang="en-US" sz="2800" dirty="0" smtClean="0"/>
              <a:t> </a:t>
            </a:r>
            <a:r>
              <a:rPr lang="en-US" sz="2800" dirty="0" err="1" smtClean="0"/>
              <a:t>untuk</a:t>
            </a:r>
            <a:r>
              <a:rPr lang="en-US" sz="2800" dirty="0" smtClean="0"/>
              <a:t> </a:t>
            </a:r>
            <a:r>
              <a:rPr lang="en-US" sz="2800" dirty="0" err="1" smtClean="0"/>
              <a:t>melakukan</a:t>
            </a:r>
            <a:r>
              <a:rPr lang="en-US" sz="2800" dirty="0" smtClean="0"/>
              <a:t> </a:t>
            </a:r>
            <a:r>
              <a:rPr lang="en-US" sz="2800" dirty="0" err="1" smtClean="0"/>
              <a:t>suatu</a:t>
            </a:r>
            <a:r>
              <a:rPr lang="en-US" sz="2800" dirty="0" smtClean="0"/>
              <a:t> </a:t>
            </a:r>
            <a:r>
              <a:rPr lang="en-US" sz="2800" dirty="0" err="1" smtClean="0"/>
              <a:t>tindakan</a:t>
            </a:r>
            <a:endParaRPr lang="en-US" sz="2800" dirty="0" smtClean="0"/>
          </a:p>
          <a:p>
            <a:pPr marL="514350" indent="-514350">
              <a:buFont typeface="+mj-lt"/>
              <a:buAutoNum type="arabicPeriod"/>
            </a:pPr>
            <a:r>
              <a:rPr lang="en-US" sz="2800" dirty="0" err="1" smtClean="0"/>
              <a:t>Partispasi</a:t>
            </a:r>
            <a:r>
              <a:rPr lang="en-US" sz="2800" dirty="0" smtClean="0"/>
              <a:t> </a:t>
            </a:r>
            <a:r>
              <a:rPr lang="en-US" sz="2800" dirty="0" err="1" smtClean="0"/>
              <a:t>dapat</a:t>
            </a:r>
            <a:r>
              <a:rPr lang="en-US" sz="2800" dirty="0" smtClean="0"/>
              <a:t> </a:t>
            </a:r>
            <a:r>
              <a:rPr lang="en-US" sz="2800" dirty="0" err="1" smtClean="0"/>
              <a:t>juga</a:t>
            </a:r>
            <a:r>
              <a:rPr lang="en-US" sz="2800" dirty="0" smtClean="0"/>
              <a:t> </a:t>
            </a:r>
            <a:r>
              <a:rPr lang="en-US" sz="2800" dirty="0" err="1" smtClean="0"/>
              <a:t>dimaknai</a:t>
            </a:r>
            <a:r>
              <a:rPr lang="en-US" sz="2800" dirty="0" smtClean="0"/>
              <a:t> </a:t>
            </a:r>
            <a:r>
              <a:rPr lang="en-US" sz="2800" dirty="0" err="1" smtClean="0"/>
              <a:t>sebagai</a:t>
            </a:r>
            <a:r>
              <a:rPr lang="en-US" sz="2800" dirty="0" smtClean="0"/>
              <a:t> </a:t>
            </a:r>
            <a:r>
              <a:rPr lang="en-US" sz="2800" dirty="0" err="1" smtClean="0"/>
              <a:t>keterlibatan</a:t>
            </a:r>
            <a:r>
              <a:rPr lang="en-US" sz="2800" dirty="0" smtClean="0"/>
              <a:t> </a:t>
            </a:r>
            <a:r>
              <a:rPr lang="en-US" sz="2800" dirty="0" err="1" smtClean="0"/>
              <a:t>secara</a:t>
            </a:r>
            <a:r>
              <a:rPr lang="en-US" sz="2800" dirty="0" smtClean="0"/>
              <a:t> </a:t>
            </a:r>
            <a:r>
              <a:rPr lang="en-US" sz="2800" dirty="0" err="1" smtClean="0"/>
              <a:t>terpaksa</a:t>
            </a:r>
            <a:r>
              <a:rPr lang="en-US" sz="2800" dirty="0" smtClean="0"/>
              <a:t> </a:t>
            </a:r>
            <a:r>
              <a:rPr lang="en-US" sz="2800" dirty="0" err="1" smtClean="0"/>
              <a:t>misalnya</a:t>
            </a:r>
            <a:r>
              <a:rPr lang="en-US" sz="2800" dirty="0" smtClean="0"/>
              <a:t> </a:t>
            </a:r>
            <a:r>
              <a:rPr lang="en-US" sz="2800" dirty="0" err="1" smtClean="0"/>
              <a:t>demonstrasi</a:t>
            </a:r>
            <a:r>
              <a:rPr lang="en-US" sz="2800" dirty="0" smtClean="0"/>
              <a:t> </a:t>
            </a:r>
            <a:r>
              <a:rPr lang="en-US" sz="2800" dirty="0" err="1" smtClean="0"/>
              <a:t>massa</a:t>
            </a:r>
            <a:endParaRPr lang="en-US" sz="2800" dirty="0" smtClean="0"/>
          </a:p>
          <a:p>
            <a:pPr marL="514350" indent="-514350">
              <a:buFont typeface="+mj-lt"/>
              <a:buAutoNum type="arabicPeriod"/>
            </a:pPr>
            <a:r>
              <a:rPr lang="en-US" sz="2800" dirty="0" err="1" smtClean="0"/>
              <a:t>Keterlibatan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perencanaan</a:t>
            </a:r>
            <a:r>
              <a:rPr lang="en-US" sz="2800" dirty="0" smtClean="0"/>
              <a:t>, </a:t>
            </a:r>
            <a:r>
              <a:rPr lang="en-US" sz="2800" dirty="0" err="1" smtClean="0"/>
              <a:t>pengambilan</a:t>
            </a:r>
            <a:r>
              <a:rPr lang="en-US" sz="2800" dirty="0" smtClean="0"/>
              <a:t> </a:t>
            </a:r>
            <a:r>
              <a:rPr lang="en-US" sz="2800" dirty="0" err="1" smtClean="0"/>
              <a:t>keputusan</a:t>
            </a:r>
            <a:r>
              <a:rPr lang="en-US" sz="2800" dirty="0" smtClean="0"/>
              <a:t>, </a:t>
            </a:r>
            <a:r>
              <a:rPr lang="en-US" sz="2800" dirty="0" err="1" smtClean="0"/>
              <a:t>pelaksanaan</a:t>
            </a:r>
            <a:r>
              <a:rPr lang="en-US" sz="2800" dirty="0" smtClean="0"/>
              <a:t>, </a:t>
            </a:r>
            <a:r>
              <a:rPr lang="en-US" sz="2800" dirty="0" err="1" smtClean="0"/>
              <a:t>menikmati</a:t>
            </a:r>
            <a:r>
              <a:rPr lang="en-US" sz="2800" dirty="0" smtClean="0"/>
              <a:t> </a:t>
            </a:r>
            <a:r>
              <a:rPr lang="en-US" sz="2800" dirty="0" err="1" smtClean="0"/>
              <a:t>hasil</a:t>
            </a:r>
            <a:r>
              <a:rPr lang="en-US" sz="2800" dirty="0" smtClean="0"/>
              <a:t> </a:t>
            </a:r>
            <a:r>
              <a:rPr lang="en-US" sz="2800" dirty="0" err="1" smtClean="0"/>
              <a:t>dan</a:t>
            </a:r>
            <a:r>
              <a:rPr lang="en-US" sz="2800" dirty="0" smtClean="0"/>
              <a:t> </a:t>
            </a:r>
            <a:r>
              <a:rPr lang="en-US" sz="2800" dirty="0" err="1" smtClean="0"/>
              <a:t>evaluasi</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sz="2800" dirty="0" err="1" smtClean="0"/>
              <a:t>Manfaat</a:t>
            </a:r>
            <a:r>
              <a:rPr lang="en-US" sz="2800" dirty="0" smtClean="0"/>
              <a:t> </a:t>
            </a:r>
            <a:r>
              <a:rPr lang="en-US" sz="2800" dirty="0" err="1" smtClean="0"/>
              <a:t>Partisipasi</a:t>
            </a:r>
            <a:endParaRPr lang="en-US" sz="2800" dirty="0"/>
          </a:p>
        </p:txBody>
      </p:sp>
      <p:sp>
        <p:nvSpPr>
          <p:cNvPr id="3" name="Content Placeholder 2"/>
          <p:cNvSpPr>
            <a:spLocks noGrp="1"/>
          </p:cNvSpPr>
          <p:nvPr>
            <p:ph idx="1"/>
          </p:nvPr>
        </p:nvSpPr>
        <p:spPr>
          <a:xfrm>
            <a:off x="457200" y="914400"/>
            <a:ext cx="8229600" cy="5943600"/>
          </a:xfrm>
        </p:spPr>
        <p:txBody>
          <a:bodyPr>
            <a:normAutofit/>
          </a:bodyPr>
          <a:lstStyle/>
          <a:p>
            <a:pPr marL="514350" indent="-514350">
              <a:buFont typeface="+mj-lt"/>
              <a:buAutoNum type="arabicPeriod"/>
            </a:pPr>
            <a:r>
              <a:rPr lang="en-US" sz="2800" dirty="0" err="1" smtClean="0"/>
              <a:t>Perwujudan</a:t>
            </a:r>
            <a:r>
              <a:rPr lang="en-US" sz="2800" dirty="0" smtClean="0"/>
              <a:t> </a:t>
            </a:r>
            <a:r>
              <a:rPr lang="en-US" sz="2800" dirty="0" err="1" smtClean="0"/>
              <a:t>Kadaulatan</a:t>
            </a:r>
            <a:r>
              <a:rPr lang="en-US" sz="2800" dirty="0" smtClean="0"/>
              <a:t> </a:t>
            </a:r>
            <a:r>
              <a:rPr lang="en-US" sz="2800" dirty="0" err="1" smtClean="0"/>
              <a:t>rakyat</a:t>
            </a:r>
            <a:endParaRPr lang="en-US" sz="2800" dirty="0" smtClean="0"/>
          </a:p>
          <a:p>
            <a:pPr marL="514350" indent="-514350">
              <a:buFont typeface="+mj-lt"/>
              <a:buAutoNum type="arabicPeriod"/>
            </a:pPr>
            <a:r>
              <a:rPr lang="en-US" sz="2800" dirty="0" err="1" smtClean="0"/>
              <a:t>Menimbulkan</a:t>
            </a:r>
            <a:r>
              <a:rPr lang="en-US" sz="2800" dirty="0" smtClean="0"/>
              <a:t> rasa </a:t>
            </a:r>
            <a:r>
              <a:rPr lang="en-US" sz="2800" dirty="0" err="1" smtClean="0"/>
              <a:t>harga</a:t>
            </a:r>
            <a:r>
              <a:rPr lang="en-US" sz="2800" dirty="0" smtClean="0"/>
              <a:t> </a:t>
            </a:r>
            <a:r>
              <a:rPr lang="en-US" sz="2800" dirty="0" err="1" smtClean="0"/>
              <a:t>diri</a:t>
            </a:r>
            <a:r>
              <a:rPr lang="en-US" sz="2800" dirty="0" smtClean="0"/>
              <a:t> </a:t>
            </a:r>
            <a:r>
              <a:rPr lang="en-US" sz="2800" dirty="0" err="1" smtClean="0"/>
              <a:t>dan</a:t>
            </a:r>
            <a:r>
              <a:rPr lang="en-US" sz="2800" dirty="0" smtClean="0"/>
              <a:t> </a:t>
            </a:r>
            <a:r>
              <a:rPr lang="en-US" sz="2800" dirty="0" err="1" smtClean="0"/>
              <a:t>kemampuan</a:t>
            </a:r>
            <a:r>
              <a:rPr lang="en-US" sz="2800" dirty="0" smtClean="0"/>
              <a:t> </a:t>
            </a:r>
            <a:r>
              <a:rPr lang="en-US" sz="2800" dirty="0" err="1" smtClean="0"/>
              <a:t>pribadi</a:t>
            </a:r>
            <a:endParaRPr lang="en-US" sz="2800" dirty="0" smtClean="0"/>
          </a:p>
          <a:p>
            <a:pPr marL="514350" indent="-514350">
              <a:buFont typeface="+mj-lt"/>
              <a:buAutoNum type="arabicPeriod"/>
            </a:pPr>
            <a:r>
              <a:rPr lang="en-US" sz="2800" dirty="0" err="1" smtClean="0"/>
              <a:t>Proses</a:t>
            </a:r>
            <a:r>
              <a:rPr lang="en-US" sz="2800" dirty="0" smtClean="0"/>
              <a:t> </a:t>
            </a:r>
            <a:r>
              <a:rPr lang="en-US" sz="2800" dirty="0" err="1" smtClean="0"/>
              <a:t>saling</a:t>
            </a:r>
            <a:r>
              <a:rPr lang="en-US" sz="2800" dirty="0" smtClean="0"/>
              <a:t> </a:t>
            </a:r>
            <a:r>
              <a:rPr lang="en-US" sz="2800" dirty="0" err="1" smtClean="0"/>
              <a:t>belajar</a:t>
            </a:r>
            <a:r>
              <a:rPr lang="en-US" sz="2800" dirty="0" smtClean="0"/>
              <a:t> </a:t>
            </a:r>
            <a:r>
              <a:rPr lang="en-US" sz="2800" dirty="0" err="1" smtClean="0"/>
              <a:t>bersama</a:t>
            </a:r>
            <a:endParaRPr lang="en-US" sz="2800" dirty="0" smtClean="0"/>
          </a:p>
          <a:p>
            <a:pPr marL="514350" indent="-514350">
              <a:buFont typeface="+mj-lt"/>
              <a:buAutoNum type="arabicPeriod"/>
            </a:pPr>
            <a:r>
              <a:rPr lang="en-US" sz="2800" dirty="0" err="1" smtClean="0"/>
              <a:t>Menciptakan</a:t>
            </a:r>
            <a:r>
              <a:rPr lang="en-US" sz="2800" dirty="0" smtClean="0"/>
              <a:t> </a:t>
            </a:r>
            <a:r>
              <a:rPr lang="en-US" sz="2800" dirty="0" err="1" smtClean="0"/>
              <a:t>lingkaran</a:t>
            </a:r>
            <a:r>
              <a:rPr lang="en-US" sz="2800" dirty="0" smtClean="0"/>
              <a:t> </a:t>
            </a:r>
            <a:r>
              <a:rPr lang="en-US" sz="2800" dirty="0" err="1" smtClean="0"/>
              <a:t>umpan</a:t>
            </a:r>
            <a:r>
              <a:rPr lang="en-US" sz="2800" dirty="0" smtClean="0"/>
              <a:t> </a:t>
            </a:r>
            <a:r>
              <a:rPr lang="en-US" sz="2800" dirty="0" err="1" smtClean="0"/>
              <a:t>balik</a:t>
            </a:r>
            <a:r>
              <a:rPr lang="en-US" sz="2800" dirty="0" smtClean="0"/>
              <a:t> </a:t>
            </a:r>
            <a:r>
              <a:rPr lang="en-US" sz="2800" dirty="0" err="1" smtClean="0"/>
              <a:t>informasi</a:t>
            </a:r>
            <a:r>
              <a:rPr lang="en-US" sz="2800" dirty="0" smtClean="0"/>
              <a:t> </a:t>
            </a:r>
            <a:r>
              <a:rPr lang="en-US" sz="2800" dirty="0" err="1" smtClean="0"/>
              <a:t>kebutuhan</a:t>
            </a:r>
            <a:r>
              <a:rPr lang="en-US" sz="2800" dirty="0" smtClean="0"/>
              <a:t> </a:t>
            </a:r>
            <a:r>
              <a:rPr lang="en-US" sz="2800" dirty="0" err="1" smtClean="0"/>
              <a:t>dan</a:t>
            </a:r>
            <a:r>
              <a:rPr lang="en-US" sz="2800" dirty="0" smtClean="0"/>
              <a:t> </a:t>
            </a:r>
            <a:r>
              <a:rPr lang="en-US" sz="2800" dirty="0" err="1" smtClean="0"/>
              <a:t>kondisi</a:t>
            </a:r>
            <a:r>
              <a:rPr lang="en-US" sz="2800" dirty="0" smtClean="0"/>
              <a:t> </a:t>
            </a:r>
            <a:r>
              <a:rPr lang="en-US" sz="2800" dirty="0" err="1" smtClean="0"/>
              <a:t>masyarakat</a:t>
            </a:r>
            <a:endParaRPr lang="en-US" sz="2800" dirty="0" smtClean="0"/>
          </a:p>
          <a:p>
            <a:pPr marL="514350" indent="-514350">
              <a:buFont typeface="+mj-lt"/>
              <a:buAutoNum type="arabicPeriod"/>
            </a:pPr>
            <a:r>
              <a:rPr lang="en-US" sz="2800" dirty="0" err="1" smtClean="0"/>
              <a:t>Kunci</a:t>
            </a:r>
            <a:r>
              <a:rPr lang="en-US" sz="2800" dirty="0" smtClean="0"/>
              <a:t> </a:t>
            </a:r>
            <a:r>
              <a:rPr lang="en-US" sz="2800" dirty="0" err="1" smtClean="0"/>
              <a:t>pemberdayaan</a:t>
            </a:r>
            <a:r>
              <a:rPr lang="en-US" sz="2800" dirty="0" smtClean="0"/>
              <a:t> </a:t>
            </a:r>
            <a:r>
              <a:rPr lang="en-US" sz="2800" dirty="0" err="1" smtClean="0"/>
              <a:t>dan</a:t>
            </a:r>
            <a:r>
              <a:rPr lang="en-US" sz="2800" dirty="0" smtClean="0"/>
              <a:t> </a:t>
            </a:r>
            <a:r>
              <a:rPr lang="en-US" sz="2800" dirty="0" err="1" smtClean="0"/>
              <a:t>kemandirian</a:t>
            </a:r>
            <a:r>
              <a:rPr lang="en-US" sz="2800" dirty="0" smtClean="0"/>
              <a:t> </a:t>
            </a:r>
            <a:r>
              <a:rPr lang="en-US" sz="2800" dirty="0" err="1" smtClean="0"/>
              <a:t>masyarakat</a:t>
            </a:r>
            <a:endParaRPr lang="en-US" sz="2800" dirty="0" smtClean="0"/>
          </a:p>
          <a:p>
            <a:pPr marL="514350" indent="-514350">
              <a:buFont typeface="+mj-lt"/>
              <a:buAutoNum type="arabicPeriod"/>
            </a:pPr>
            <a:r>
              <a:rPr lang="en-US" sz="2800" dirty="0" smtClean="0"/>
              <a:t>Cara </a:t>
            </a:r>
            <a:r>
              <a:rPr lang="en-US" sz="2800" dirty="0" err="1" smtClean="0"/>
              <a:t>efektif</a:t>
            </a:r>
            <a:r>
              <a:rPr lang="en-US" sz="2800" dirty="0" smtClean="0"/>
              <a:t> </a:t>
            </a:r>
            <a:r>
              <a:rPr lang="en-US" sz="2800" dirty="0" err="1" smtClean="0"/>
              <a:t>mengembangkan</a:t>
            </a:r>
            <a:r>
              <a:rPr lang="en-US" sz="2800" dirty="0" smtClean="0"/>
              <a:t> </a:t>
            </a:r>
            <a:r>
              <a:rPr lang="en-US" sz="2800" dirty="0" err="1" smtClean="0"/>
              <a:t>kemampuan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pembangunan</a:t>
            </a:r>
            <a:endParaRPr lang="en-US" sz="2800" dirty="0" smtClean="0"/>
          </a:p>
          <a:p>
            <a:pPr marL="514350" indent="-514350">
              <a:buFont typeface="+mj-lt"/>
              <a:buAutoNum type="arabicPeriod"/>
            </a:pPr>
            <a:r>
              <a:rPr lang="en-US" sz="2800" dirty="0" err="1" smtClean="0"/>
              <a:t>Mencegah</a:t>
            </a:r>
            <a:r>
              <a:rPr lang="en-US" sz="2800" dirty="0" smtClean="0"/>
              <a:t> </a:t>
            </a:r>
            <a:r>
              <a:rPr lang="en-US" sz="2800" dirty="0" err="1" smtClean="0"/>
              <a:t>timbulnya</a:t>
            </a:r>
            <a:r>
              <a:rPr lang="en-US" sz="2800" dirty="0" smtClean="0"/>
              <a:t> </a:t>
            </a:r>
            <a:r>
              <a:rPr lang="en-US" sz="2800" dirty="0" err="1" smtClean="0"/>
              <a:t>konflik</a:t>
            </a:r>
            <a:endParaRPr lang="en-US" sz="2800" dirty="0" smtClean="0"/>
          </a:p>
          <a:p>
            <a:pPr marL="514350" indent="-514350">
              <a:buFont typeface="+mj-lt"/>
              <a:buAutoNum type="arabicPeriod"/>
            </a:pPr>
            <a:r>
              <a:rPr lang="en-US" sz="2800" dirty="0" err="1" smtClean="0"/>
              <a:t>Membangun</a:t>
            </a:r>
            <a:r>
              <a:rPr lang="en-US" sz="2800" dirty="0" smtClean="0"/>
              <a:t> rasa </a:t>
            </a:r>
            <a:r>
              <a:rPr lang="en-US" sz="2800" dirty="0" err="1" smtClean="0"/>
              <a:t>memiliki</a:t>
            </a:r>
            <a:endParaRPr lang="en-US" sz="2800" dirty="0" smtClean="0"/>
          </a:p>
          <a:p>
            <a:pPr marL="514350" indent="-514350">
              <a:buFont typeface="+mj-lt"/>
              <a:buAutoNum type="arabicPeriod"/>
            </a:pPr>
            <a:r>
              <a:rPr lang="en-US" sz="2800" dirty="0" err="1" smtClean="0"/>
              <a:t>Sebagai</a:t>
            </a:r>
            <a:r>
              <a:rPr lang="en-US" sz="2800" dirty="0" smtClean="0"/>
              <a:t> </a:t>
            </a:r>
            <a:r>
              <a:rPr lang="en-US" sz="2800" dirty="0" err="1" smtClean="0"/>
              <a:t>cermin</a:t>
            </a:r>
            <a:r>
              <a:rPr lang="en-US" sz="2800" dirty="0" smtClean="0"/>
              <a:t> </a:t>
            </a:r>
            <a:r>
              <a:rPr lang="en-US" sz="2800" dirty="0" err="1" smtClean="0"/>
              <a:t>demokrasi</a:t>
            </a:r>
            <a:endParaRPr lang="en-US" sz="2800"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sz="2800" dirty="0" err="1" smtClean="0"/>
              <a:t>Tanpa</a:t>
            </a:r>
            <a:r>
              <a:rPr lang="en-US" sz="2800" dirty="0" smtClean="0"/>
              <a:t> </a:t>
            </a:r>
            <a:r>
              <a:rPr lang="en-US" sz="2800" dirty="0" err="1" smtClean="0"/>
              <a:t>Partisipasi</a:t>
            </a:r>
            <a:endParaRPr lang="en-US" sz="2800" dirty="0"/>
          </a:p>
        </p:txBody>
      </p:sp>
      <p:sp>
        <p:nvSpPr>
          <p:cNvPr id="3" name="Content Placeholder 2"/>
          <p:cNvSpPr>
            <a:spLocks noGrp="1"/>
          </p:cNvSpPr>
          <p:nvPr>
            <p:ph idx="1"/>
          </p:nvPr>
        </p:nvSpPr>
        <p:spPr>
          <a:xfrm>
            <a:off x="457200" y="838200"/>
            <a:ext cx="8229600" cy="5287963"/>
          </a:xfrm>
        </p:spPr>
        <p:txBody>
          <a:bodyPr/>
          <a:lstStyle/>
          <a:p>
            <a:pPr marL="514350" indent="-514350">
              <a:buFont typeface="+mj-lt"/>
              <a:buAutoNum type="arabicPeriod"/>
            </a:pPr>
            <a:r>
              <a:rPr lang="en-US" dirty="0" err="1" smtClean="0"/>
              <a:t>Pemda</a:t>
            </a:r>
            <a:r>
              <a:rPr lang="en-US" dirty="0" smtClean="0"/>
              <a:t> </a:t>
            </a:r>
            <a:r>
              <a:rPr lang="en-US" dirty="0" err="1" smtClean="0"/>
              <a:t>kekurangan</a:t>
            </a:r>
            <a:r>
              <a:rPr lang="en-US" dirty="0" smtClean="0"/>
              <a:t> </a:t>
            </a:r>
            <a:r>
              <a:rPr lang="en-US" dirty="0" err="1" smtClean="0"/>
              <a:t>indikator</a:t>
            </a:r>
            <a:r>
              <a:rPr lang="en-US" dirty="0" smtClean="0"/>
              <a:t> </a:t>
            </a:r>
            <a:r>
              <a:rPr lang="en-US" dirty="0" err="1" smtClean="0"/>
              <a:t>kebutuhan</a:t>
            </a:r>
            <a:r>
              <a:rPr lang="en-US" dirty="0" smtClean="0"/>
              <a:t> </a:t>
            </a:r>
            <a:r>
              <a:rPr lang="en-US" dirty="0" err="1" smtClean="0"/>
              <a:t>warga</a:t>
            </a:r>
            <a:endParaRPr lang="en-US" dirty="0" smtClean="0"/>
          </a:p>
          <a:p>
            <a:pPr marL="514350" indent="-514350">
              <a:buFont typeface="+mj-lt"/>
              <a:buAutoNum type="arabicPeriod"/>
            </a:pPr>
            <a:r>
              <a:rPr lang="en-US" dirty="0" err="1" smtClean="0"/>
              <a:t>Investasi</a:t>
            </a:r>
            <a:r>
              <a:rPr lang="en-US" dirty="0" smtClean="0"/>
              <a:t> </a:t>
            </a:r>
            <a:r>
              <a:rPr lang="en-US" dirty="0" err="1" smtClean="0"/>
              <a:t>daerah</a:t>
            </a:r>
            <a:r>
              <a:rPr lang="en-US" dirty="0" smtClean="0"/>
              <a:t> </a:t>
            </a:r>
            <a:r>
              <a:rPr lang="en-US" dirty="0" err="1" smtClean="0"/>
              <a:t>kurang</a:t>
            </a:r>
            <a:r>
              <a:rPr lang="en-US" dirty="0" smtClean="0"/>
              <a:t> </a:t>
            </a:r>
            <a:r>
              <a:rPr lang="en-US" dirty="0" err="1" smtClean="0"/>
              <a:t>mengungkap</a:t>
            </a:r>
            <a:r>
              <a:rPr lang="en-US" dirty="0" smtClean="0"/>
              <a:t> </a:t>
            </a:r>
            <a:r>
              <a:rPr lang="en-US" dirty="0" err="1" smtClean="0"/>
              <a:t>prioritas</a:t>
            </a:r>
            <a:r>
              <a:rPr lang="en-US" dirty="0" smtClean="0"/>
              <a:t> </a:t>
            </a:r>
            <a:r>
              <a:rPr lang="en-US" dirty="0" err="1" smtClean="0"/>
              <a:t>kebutuhan</a:t>
            </a:r>
            <a:r>
              <a:rPr lang="en-US" dirty="0" smtClean="0"/>
              <a:t> </a:t>
            </a:r>
            <a:r>
              <a:rPr lang="en-US" dirty="0" err="1" smtClean="0"/>
              <a:t>warga</a:t>
            </a:r>
            <a:endParaRPr lang="en-US" dirty="0" smtClean="0"/>
          </a:p>
          <a:p>
            <a:pPr marL="514350" indent="-514350">
              <a:buFont typeface="+mj-lt"/>
              <a:buAutoNum type="arabicPeriod"/>
            </a:pPr>
            <a:r>
              <a:rPr lang="en-US" dirty="0" err="1" smtClean="0"/>
              <a:t>Pemanfaatan</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tidak</a:t>
            </a:r>
            <a:r>
              <a:rPr lang="en-US" dirty="0" smtClean="0"/>
              <a:t> optimal</a:t>
            </a:r>
          </a:p>
          <a:p>
            <a:pPr marL="514350" indent="-514350">
              <a:buFont typeface="+mj-lt"/>
              <a:buAutoNum type="arabicPeriod"/>
            </a:pPr>
            <a:r>
              <a:rPr lang="en-US" dirty="0" err="1" smtClean="0"/>
              <a:t>Potensi</a:t>
            </a:r>
            <a:r>
              <a:rPr lang="en-US" dirty="0" smtClean="0"/>
              <a:t> </a:t>
            </a:r>
            <a:r>
              <a:rPr lang="en-US" dirty="0" err="1" smtClean="0"/>
              <a:t>memperbaiki</a:t>
            </a:r>
            <a:r>
              <a:rPr lang="en-US" dirty="0" smtClean="0"/>
              <a:t> </a:t>
            </a:r>
            <a:r>
              <a:rPr lang="en-US" dirty="0" err="1" smtClean="0"/>
              <a:t>kualitas</a:t>
            </a:r>
            <a:r>
              <a:rPr lang="en-US" dirty="0" smtClean="0"/>
              <a:t> </a:t>
            </a:r>
            <a:r>
              <a:rPr lang="en-US" dirty="0" err="1" smtClean="0"/>
              <a:t>hidup</a:t>
            </a:r>
            <a:r>
              <a:rPr lang="en-US" dirty="0" smtClean="0"/>
              <a:t> </a:t>
            </a:r>
            <a:r>
              <a:rPr lang="en-US" dirty="0" err="1" smtClean="0"/>
              <a:t>masyarakat</a:t>
            </a:r>
            <a:r>
              <a:rPr lang="en-US" dirty="0" smtClean="0"/>
              <a:t> </a:t>
            </a:r>
            <a:r>
              <a:rPr lang="en-US" dirty="0" err="1" smtClean="0"/>
              <a:t>tidak</a:t>
            </a:r>
            <a:r>
              <a:rPr lang="en-US" dirty="0" smtClean="0"/>
              <a:t> </a:t>
            </a:r>
            <a:r>
              <a:rPr lang="en-US" dirty="0" err="1" smtClean="0"/>
              <a:t>tertangkap</a:t>
            </a:r>
            <a:endParaRPr lang="en-US" dirty="0" smtClean="0"/>
          </a:p>
          <a:p>
            <a:pPr marL="514350" indent="-514350">
              <a:buFont typeface="+mj-lt"/>
              <a:buAutoNum type="arabicPeriod"/>
            </a:pPr>
            <a:r>
              <a:rPr lang="en-US" dirty="0" err="1" smtClean="0"/>
              <a:t>Standar</a:t>
            </a:r>
            <a:r>
              <a:rPr lang="en-US" dirty="0" smtClean="0"/>
              <a:t> </a:t>
            </a:r>
            <a:r>
              <a:rPr lang="en-US" dirty="0" err="1" smtClean="0"/>
              <a:t>pelayanan</a:t>
            </a:r>
            <a:r>
              <a:rPr lang="en-US" dirty="0" smtClean="0"/>
              <a:t> </a:t>
            </a:r>
            <a:r>
              <a:rPr lang="en-US" dirty="0" err="1" smtClean="0"/>
              <a:t>dan</a:t>
            </a:r>
            <a:r>
              <a:rPr lang="en-US" dirty="0" smtClean="0"/>
              <a:t> </a:t>
            </a:r>
            <a:r>
              <a:rPr lang="en-US" dirty="0" err="1" smtClean="0"/>
              <a:t>prasarana</a:t>
            </a:r>
            <a:r>
              <a:rPr lang="en-US" dirty="0" smtClean="0"/>
              <a:t> </a:t>
            </a:r>
            <a:r>
              <a:rPr lang="en-US" dirty="0" err="1" smtClean="0"/>
              <a:t>tidak</a:t>
            </a:r>
            <a:r>
              <a:rPr lang="en-US" dirty="0" smtClean="0"/>
              <a:t> </a:t>
            </a:r>
            <a:r>
              <a:rPr lang="en-US" dirty="0" err="1" smtClean="0"/>
              <a:t>tepat</a:t>
            </a:r>
            <a:endParaRPr lang="en-US" dirty="0" smtClean="0"/>
          </a:p>
          <a:p>
            <a:pPr marL="514350" indent="-514350">
              <a:buFont typeface="+mj-lt"/>
              <a:buAutoNum type="arabicPeriod"/>
            </a:pPr>
            <a:r>
              <a:rPr lang="en-US" dirty="0" err="1" smtClean="0"/>
              <a:t>Penempatan</a:t>
            </a:r>
            <a:r>
              <a:rPr lang="en-US" dirty="0" smtClean="0"/>
              <a:t> </a:t>
            </a:r>
            <a:r>
              <a:rPr lang="en-US" dirty="0" err="1" smtClean="0"/>
              <a:t>fasilitas</a:t>
            </a:r>
            <a:r>
              <a:rPr lang="en-US" dirty="0" smtClean="0"/>
              <a:t> </a:t>
            </a:r>
            <a:r>
              <a:rPr lang="en-US" dirty="0" err="1" smtClean="0"/>
              <a:t>tidak</a:t>
            </a:r>
            <a:r>
              <a:rPr lang="en-US" dirty="0" smtClean="0"/>
              <a:t> </a:t>
            </a:r>
            <a:r>
              <a:rPr lang="en-US" dirty="0" err="1" smtClean="0"/>
              <a:t>tepat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smtClean="0"/>
              <a:t>Pelembagaan</a:t>
            </a:r>
            <a:r>
              <a:rPr lang="en-US" sz="2800" dirty="0" smtClean="0"/>
              <a:t> </a:t>
            </a:r>
            <a:r>
              <a:rPr lang="en-US" sz="2800" dirty="0" err="1" smtClean="0"/>
              <a:t>Perencanaan</a:t>
            </a:r>
            <a:r>
              <a:rPr lang="en-US" sz="2800" dirty="0" smtClean="0"/>
              <a:t> </a:t>
            </a:r>
            <a:r>
              <a:rPr lang="en-US" sz="2800" dirty="0" err="1" smtClean="0"/>
              <a:t>Partisipatif</a:t>
            </a:r>
            <a:r>
              <a:rPr lang="en-US" sz="2800" dirty="0" smtClean="0"/>
              <a:t/>
            </a:r>
            <a:br>
              <a:rPr lang="en-US" sz="2800" dirty="0" smtClean="0"/>
            </a:br>
            <a:endParaRPr lang="en-US" sz="2800" dirty="0"/>
          </a:p>
        </p:txBody>
      </p:sp>
      <p:sp>
        <p:nvSpPr>
          <p:cNvPr id="3" name="Content Placeholder 2"/>
          <p:cNvSpPr>
            <a:spLocks noGrp="1"/>
          </p:cNvSpPr>
          <p:nvPr>
            <p:ph idx="1"/>
          </p:nvPr>
        </p:nvSpPr>
        <p:spPr>
          <a:xfrm>
            <a:off x="457200" y="914400"/>
            <a:ext cx="8229600" cy="5211763"/>
          </a:xfrm>
        </p:spPr>
        <p:txBody>
          <a:bodyPr>
            <a:normAutofit/>
          </a:bodyPr>
          <a:lstStyle/>
          <a:p>
            <a:r>
              <a:rPr lang="en-US" sz="2800" dirty="0" err="1" smtClean="0"/>
              <a:t>Dimaksudkan</a:t>
            </a:r>
            <a:r>
              <a:rPr lang="en-US" sz="2800" dirty="0" smtClean="0"/>
              <a:t> </a:t>
            </a:r>
            <a:r>
              <a:rPr lang="en-US" sz="2800" dirty="0" err="1" smtClean="0"/>
              <a:t>untuk</a:t>
            </a:r>
            <a:r>
              <a:rPr lang="en-US" sz="2800" dirty="0" smtClean="0"/>
              <a:t> </a:t>
            </a:r>
            <a:r>
              <a:rPr lang="en-US" sz="2800" dirty="0" err="1" smtClean="0"/>
              <a:t>meningkatkan</a:t>
            </a:r>
            <a:r>
              <a:rPr lang="en-US" sz="2800" dirty="0" smtClean="0"/>
              <a:t>  </a:t>
            </a:r>
            <a:r>
              <a:rPr lang="en-US" sz="2800" dirty="0" err="1" smtClean="0"/>
              <a:t>kapasitas</a:t>
            </a:r>
            <a:r>
              <a:rPr lang="en-US" sz="2800" dirty="0" smtClean="0"/>
              <a:t> </a:t>
            </a:r>
            <a:r>
              <a:rPr lang="en-US" sz="2800" dirty="0" err="1" smtClean="0"/>
              <a:t>kelembagaan</a:t>
            </a:r>
            <a:r>
              <a:rPr lang="en-US" sz="2800" dirty="0" smtClean="0"/>
              <a:t> </a:t>
            </a:r>
            <a:r>
              <a:rPr lang="en-US" sz="2800" dirty="0" err="1" smtClean="0"/>
              <a:t>masyarakat</a:t>
            </a:r>
            <a:r>
              <a:rPr lang="en-US" sz="2800" dirty="0" smtClean="0"/>
              <a:t> </a:t>
            </a:r>
            <a:r>
              <a:rPr lang="en-US" sz="2800" dirty="0" err="1" smtClean="0"/>
              <a:t>sederajad</a:t>
            </a:r>
            <a:r>
              <a:rPr lang="en-US" sz="2800" dirty="0" smtClean="0"/>
              <a:t> </a:t>
            </a:r>
            <a:r>
              <a:rPr lang="en-US" sz="2800" dirty="0" err="1" smtClean="0"/>
              <a:t>dengan</a:t>
            </a:r>
            <a:r>
              <a:rPr lang="en-US" sz="2800" dirty="0" smtClean="0"/>
              <a:t> </a:t>
            </a:r>
            <a:r>
              <a:rPr lang="en-US" sz="2800" dirty="0" err="1" smtClean="0"/>
              <a:t>lembaga</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dan</a:t>
            </a:r>
            <a:r>
              <a:rPr lang="en-US" sz="2800" dirty="0" smtClean="0"/>
              <a:t> BPD, agar </a:t>
            </a:r>
            <a:r>
              <a:rPr lang="en-US" sz="2800" dirty="0" err="1" smtClean="0"/>
              <a:t>masyarakat</a:t>
            </a:r>
            <a:r>
              <a:rPr lang="en-US" sz="2800" dirty="0" smtClean="0"/>
              <a:t> </a:t>
            </a:r>
            <a:r>
              <a:rPr lang="en-US" sz="2800" dirty="0" err="1" smtClean="0"/>
              <a:t>meningkatkan</a:t>
            </a:r>
            <a:r>
              <a:rPr lang="en-US" sz="2800" dirty="0" smtClean="0"/>
              <a:t> </a:t>
            </a:r>
            <a:r>
              <a:rPr lang="en-US" sz="2800" i="1" dirty="0" smtClean="0"/>
              <a:t>bargaining power</a:t>
            </a:r>
          </a:p>
          <a:p>
            <a:r>
              <a:rPr lang="en-US" sz="2800" dirty="0" err="1" smtClean="0"/>
              <a:t>Kelemahan</a:t>
            </a:r>
            <a:r>
              <a:rPr lang="en-US" sz="2800" dirty="0" smtClean="0"/>
              <a:t> </a:t>
            </a:r>
            <a:r>
              <a:rPr lang="en-US" sz="2800" dirty="0" err="1" smtClean="0"/>
              <a:t>kelembagaan</a:t>
            </a:r>
            <a:r>
              <a:rPr lang="en-US" sz="2800" dirty="0" smtClean="0"/>
              <a:t> </a:t>
            </a:r>
            <a:r>
              <a:rPr lang="en-US" sz="2800" dirty="0" err="1" smtClean="0"/>
              <a:t>partisipatif</a:t>
            </a:r>
            <a:r>
              <a:rPr lang="en-US" sz="2800" dirty="0" smtClean="0"/>
              <a:t> </a:t>
            </a:r>
            <a:r>
              <a:rPr lang="en-US" sz="2800" dirty="0" err="1" smtClean="0"/>
              <a:t>adalah</a:t>
            </a:r>
            <a:r>
              <a:rPr lang="en-US" sz="2800" dirty="0" smtClean="0"/>
              <a:t> </a:t>
            </a:r>
            <a:r>
              <a:rPr lang="en-US" sz="2800" dirty="0" err="1" smtClean="0"/>
              <a:t>aspek</a:t>
            </a:r>
            <a:r>
              <a:rPr lang="en-US" sz="2800" dirty="0" smtClean="0"/>
              <a:t> </a:t>
            </a:r>
            <a:r>
              <a:rPr lang="en-US" sz="2800" dirty="0" err="1" smtClean="0"/>
              <a:t>keterwakilan</a:t>
            </a:r>
            <a:r>
              <a:rPr lang="en-US" sz="2800" dirty="0" smtClean="0"/>
              <a:t> </a:t>
            </a:r>
            <a:r>
              <a:rPr lang="en-US" sz="2800" dirty="0" err="1" smtClean="0"/>
              <a:t>dan</a:t>
            </a:r>
            <a:r>
              <a:rPr lang="en-US" sz="2800" dirty="0" smtClean="0"/>
              <a:t> </a:t>
            </a:r>
            <a:r>
              <a:rPr lang="en-US" sz="2800" dirty="0" err="1" smtClean="0"/>
              <a:t>kualitas</a:t>
            </a:r>
            <a:r>
              <a:rPr lang="en-US" sz="2800" dirty="0" smtClean="0"/>
              <a:t> </a:t>
            </a:r>
            <a:r>
              <a:rPr lang="en-US" sz="2800" dirty="0" err="1" smtClean="0"/>
              <a:t>dialogis</a:t>
            </a:r>
            <a:r>
              <a:rPr lang="en-US" sz="2800" dirty="0" smtClean="0"/>
              <a:t>/ </a:t>
            </a:r>
            <a:r>
              <a:rPr lang="en-US" sz="2800" dirty="0" err="1" smtClean="0"/>
              <a:t>komunikasi</a:t>
            </a:r>
            <a:r>
              <a:rPr lang="en-US" sz="2800" dirty="0" smtClean="0"/>
              <a:t> forum</a:t>
            </a:r>
          </a:p>
          <a:p>
            <a:r>
              <a:rPr lang="en-US" sz="2800" dirty="0" err="1" smtClean="0"/>
              <a:t>Kelemahan</a:t>
            </a:r>
            <a:r>
              <a:rPr lang="en-US" sz="2800" dirty="0" smtClean="0"/>
              <a:t> </a:t>
            </a:r>
            <a:r>
              <a:rPr lang="en-US" sz="2800" dirty="0" err="1" smtClean="0"/>
              <a:t>tersebut</a:t>
            </a:r>
            <a:r>
              <a:rPr lang="en-US" sz="2800" dirty="0" smtClean="0"/>
              <a:t> </a:t>
            </a:r>
            <a:r>
              <a:rPr lang="en-US" sz="2800" dirty="0" err="1" smtClean="0"/>
              <a:t>dapat</a:t>
            </a:r>
            <a:r>
              <a:rPr lang="en-US" sz="2800" dirty="0" smtClean="0"/>
              <a:t> </a:t>
            </a:r>
            <a:r>
              <a:rPr lang="en-US" sz="2800" dirty="0" err="1" smtClean="0"/>
              <a:t>diatasi</a:t>
            </a:r>
            <a:r>
              <a:rPr lang="en-US" sz="2800" dirty="0" smtClean="0"/>
              <a:t> </a:t>
            </a:r>
            <a:r>
              <a:rPr lang="en-US" sz="2800" dirty="0" err="1" smtClean="0"/>
              <a:t>dengan</a:t>
            </a:r>
            <a:r>
              <a:rPr lang="en-US" sz="2800" dirty="0" smtClean="0"/>
              <a:t> :</a:t>
            </a:r>
          </a:p>
          <a:p>
            <a:pPr>
              <a:buNone/>
            </a:pPr>
            <a:r>
              <a:rPr lang="en-US" sz="2800" dirty="0" smtClean="0"/>
              <a:t>		 </a:t>
            </a:r>
            <a:r>
              <a:rPr lang="en-US" sz="2800" dirty="0" err="1" smtClean="0"/>
              <a:t>Analisis</a:t>
            </a:r>
            <a:r>
              <a:rPr lang="en-US" sz="2800" dirty="0" smtClean="0"/>
              <a:t> </a:t>
            </a:r>
            <a:r>
              <a:rPr lang="en-US" sz="2800" i="1" dirty="0" smtClean="0"/>
              <a:t>stakeholders </a:t>
            </a:r>
            <a:r>
              <a:rPr lang="en-US" sz="2800" dirty="0" err="1" smtClean="0"/>
              <a:t>untuk</a:t>
            </a:r>
            <a:r>
              <a:rPr lang="en-US" sz="2800" dirty="0" smtClean="0"/>
              <a:t> </a:t>
            </a:r>
            <a:r>
              <a:rPr lang="en-US" sz="2800" dirty="0" err="1" smtClean="0"/>
              <a:t>mengatasi</a:t>
            </a:r>
            <a:r>
              <a:rPr lang="en-US" sz="2800" dirty="0" smtClean="0"/>
              <a:t> </a:t>
            </a:r>
            <a:r>
              <a:rPr lang="en-US" sz="2800" dirty="0" err="1" smtClean="0"/>
              <a:t>masalah</a:t>
            </a:r>
            <a:r>
              <a:rPr lang="en-US" sz="2800" dirty="0" smtClean="0"/>
              <a:t>  </a:t>
            </a:r>
          </a:p>
          <a:p>
            <a:pPr>
              <a:buNone/>
            </a:pPr>
            <a:r>
              <a:rPr lang="en-US" sz="2800" dirty="0" smtClean="0"/>
              <a:t>            </a:t>
            </a:r>
            <a:r>
              <a:rPr lang="en-US" sz="2800" dirty="0" err="1" smtClean="0"/>
              <a:t>keterwakilan</a:t>
            </a:r>
            <a:r>
              <a:rPr lang="en-US" sz="2800" dirty="0" smtClean="0"/>
              <a:t> </a:t>
            </a:r>
            <a:r>
              <a:rPr lang="en-US" sz="2800" dirty="0" err="1" smtClean="0"/>
              <a:t>dan</a:t>
            </a:r>
            <a:r>
              <a:rPr lang="en-US" sz="2800" dirty="0" smtClean="0"/>
              <a:t> </a:t>
            </a:r>
            <a:r>
              <a:rPr lang="en-US" sz="2800" dirty="0" err="1" smtClean="0"/>
              <a:t>Fasilitator</a:t>
            </a:r>
            <a:r>
              <a:rPr lang="en-US" sz="2800" dirty="0" smtClean="0"/>
              <a:t> </a:t>
            </a:r>
            <a:r>
              <a:rPr lang="en-US" sz="2800" dirty="0" err="1" smtClean="0"/>
              <a:t>untuk</a:t>
            </a:r>
            <a:r>
              <a:rPr lang="en-US" sz="2800" dirty="0" smtClean="0"/>
              <a:t> </a:t>
            </a:r>
            <a:r>
              <a:rPr lang="en-US" sz="2800" dirty="0" err="1" smtClean="0"/>
              <a:t>mengatasi</a:t>
            </a:r>
            <a:r>
              <a:rPr lang="en-US" sz="2800" dirty="0" smtClean="0"/>
              <a:t>   </a:t>
            </a:r>
          </a:p>
          <a:p>
            <a:pPr>
              <a:buNone/>
            </a:pPr>
            <a:r>
              <a:rPr lang="en-US" sz="2800" dirty="0" smtClean="0"/>
              <a:t>            </a:t>
            </a:r>
            <a:r>
              <a:rPr lang="en-US" sz="2800" dirty="0" err="1" smtClean="0"/>
              <a:t>komunikasi</a:t>
            </a:r>
            <a:r>
              <a:rPr lang="en-US" sz="2800" dirty="0" smtClean="0"/>
              <a:t> forum</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2800" dirty="0" err="1" smtClean="0"/>
              <a:t>Apakah</a:t>
            </a:r>
            <a:r>
              <a:rPr lang="en-US" sz="2800" dirty="0" smtClean="0"/>
              <a:t> </a:t>
            </a:r>
            <a:r>
              <a:rPr lang="en-US" sz="2800" i="1" dirty="0" smtClean="0"/>
              <a:t>stakeholders</a:t>
            </a:r>
            <a:r>
              <a:rPr lang="en-US" sz="2800" dirty="0" smtClean="0"/>
              <a:t> </a:t>
            </a:r>
            <a:r>
              <a:rPr lang="en-US" sz="2800" dirty="0" err="1" smtClean="0"/>
              <a:t>itu</a:t>
            </a:r>
            <a:r>
              <a:rPr lang="en-US" sz="2800" dirty="0" smtClean="0"/>
              <a:t> ?</a:t>
            </a:r>
            <a:br>
              <a:rPr lang="en-US" sz="2800" dirty="0" smtClean="0"/>
            </a:br>
            <a:endParaRPr lang="en-US" sz="2800" dirty="0"/>
          </a:p>
        </p:txBody>
      </p:sp>
      <p:sp>
        <p:nvSpPr>
          <p:cNvPr id="3" name="Content Placeholder 2"/>
          <p:cNvSpPr>
            <a:spLocks noGrp="1"/>
          </p:cNvSpPr>
          <p:nvPr>
            <p:ph idx="1"/>
          </p:nvPr>
        </p:nvSpPr>
        <p:spPr>
          <a:xfrm>
            <a:off x="457200" y="762000"/>
            <a:ext cx="8229600" cy="5364163"/>
          </a:xfrm>
        </p:spPr>
        <p:txBody>
          <a:bodyPr>
            <a:normAutofit/>
          </a:bodyPr>
          <a:lstStyle/>
          <a:p>
            <a:pPr>
              <a:buNone/>
            </a:pPr>
            <a:r>
              <a:rPr lang="en-US" sz="2800" dirty="0" smtClean="0"/>
              <a:t>Stakeholders </a:t>
            </a:r>
            <a:r>
              <a:rPr lang="en-US" sz="2800" dirty="0" err="1" smtClean="0"/>
              <a:t>adalah</a:t>
            </a:r>
            <a:r>
              <a:rPr lang="en-US" sz="2800" dirty="0" smtClean="0"/>
              <a:t> </a:t>
            </a:r>
            <a:r>
              <a:rPr lang="en-US" sz="2800" dirty="0" err="1" smtClean="0"/>
              <a:t>orang-orang</a:t>
            </a:r>
            <a:r>
              <a:rPr lang="en-US" sz="2800" dirty="0" smtClean="0"/>
              <a:t>, </a:t>
            </a:r>
            <a:r>
              <a:rPr lang="en-US" sz="2800" dirty="0" err="1" smtClean="0"/>
              <a:t>kelompok</a:t>
            </a:r>
            <a:r>
              <a:rPr lang="en-US" sz="2800" dirty="0" smtClean="0"/>
              <a:t> </a:t>
            </a:r>
            <a:r>
              <a:rPr lang="en-US" sz="2800" dirty="0" err="1" smtClean="0"/>
              <a:t>atau</a:t>
            </a:r>
            <a:r>
              <a:rPr lang="en-US" sz="2800" dirty="0" smtClean="0"/>
              <a:t> </a:t>
            </a:r>
            <a:r>
              <a:rPr lang="en-US" sz="2800" dirty="0" err="1" smtClean="0"/>
              <a:t>lembaga</a:t>
            </a:r>
            <a:r>
              <a:rPr lang="en-US" sz="2800" dirty="0" smtClean="0"/>
              <a:t> yang </a:t>
            </a:r>
            <a:r>
              <a:rPr lang="en-US" sz="2800" dirty="0" err="1" smtClean="0"/>
              <a:t>dipengaruhi</a:t>
            </a:r>
            <a:r>
              <a:rPr lang="en-US" sz="2800" dirty="0" smtClean="0"/>
              <a:t> </a:t>
            </a:r>
            <a:r>
              <a:rPr lang="en-US" sz="2800" dirty="0" err="1" smtClean="0"/>
              <a:t>oleh</a:t>
            </a:r>
            <a:r>
              <a:rPr lang="en-US" sz="2800" dirty="0" smtClean="0"/>
              <a:t> </a:t>
            </a:r>
            <a:r>
              <a:rPr lang="en-US" sz="2800" dirty="0" err="1" smtClean="0"/>
              <a:t>sesuatu</a:t>
            </a:r>
            <a:r>
              <a:rPr lang="en-US" sz="2800" dirty="0" smtClean="0"/>
              <a:t> </a:t>
            </a:r>
            <a:r>
              <a:rPr lang="en-US" sz="2800" dirty="0" err="1" smtClean="0"/>
              <a:t>intervensi</a:t>
            </a:r>
            <a:r>
              <a:rPr lang="en-US" sz="2800" dirty="0" smtClean="0"/>
              <a:t> yang </a:t>
            </a:r>
            <a:r>
              <a:rPr lang="en-US" sz="2800" dirty="0" err="1" smtClean="0"/>
              <a:t>ditawarkan</a:t>
            </a:r>
            <a:r>
              <a:rPr lang="en-US" sz="2800" dirty="0" smtClean="0"/>
              <a:t>, </a:t>
            </a:r>
            <a:r>
              <a:rPr lang="en-US" sz="2800" dirty="0" err="1" smtClean="0"/>
              <a:t>atau</a:t>
            </a:r>
            <a:r>
              <a:rPr lang="en-US" sz="2800" dirty="0" smtClean="0"/>
              <a:t> </a:t>
            </a:r>
            <a:r>
              <a:rPr lang="en-US" sz="2800" dirty="0" err="1" smtClean="0"/>
              <a:t>mereka</a:t>
            </a:r>
            <a:r>
              <a:rPr lang="en-US" sz="2800" dirty="0" smtClean="0"/>
              <a:t> yang </a:t>
            </a:r>
            <a:r>
              <a:rPr lang="en-US" sz="2800" dirty="0" err="1" smtClean="0"/>
              <a:t>dapat</a:t>
            </a:r>
            <a:r>
              <a:rPr lang="en-US" sz="2800" dirty="0" smtClean="0"/>
              <a:t> </a:t>
            </a:r>
            <a:r>
              <a:rPr lang="en-US" sz="2800" dirty="0" err="1" smtClean="0"/>
              <a:t>mempengaruhi</a:t>
            </a:r>
            <a:r>
              <a:rPr lang="en-US" sz="2800" dirty="0" smtClean="0"/>
              <a:t> </a:t>
            </a:r>
            <a:r>
              <a:rPr lang="en-US" sz="2800" dirty="0" err="1" smtClean="0"/>
              <a:t>hasil</a:t>
            </a:r>
            <a:r>
              <a:rPr lang="en-US" sz="2800" dirty="0" smtClean="0"/>
              <a:t> </a:t>
            </a:r>
            <a:r>
              <a:rPr lang="en-US" sz="2800" dirty="0" err="1" smtClean="0"/>
              <a:t>intervensi</a:t>
            </a:r>
            <a:endParaRPr lang="en-US" sz="2800" dirty="0" smtClean="0"/>
          </a:p>
          <a:p>
            <a:pPr>
              <a:buNone/>
            </a:pPr>
            <a:r>
              <a:rPr lang="en-US" sz="2800" dirty="0" err="1" smtClean="0"/>
              <a:t>Mengapa</a:t>
            </a:r>
            <a:r>
              <a:rPr lang="en-US" sz="2800" dirty="0" smtClean="0"/>
              <a:t> </a:t>
            </a:r>
            <a:r>
              <a:rPr lang="en-US" sz="2800" dirty="0" err="1" smtClean="0"/>
              <a:t>perlu</a:t>
            </a:r>
            <a:r>
              <a:rPr lang="en-US" sz="2800" dirty="0" smtClean="0"/>
              <a:t> </a:t>
            </a:r>
            <a:r>
              <a:rPr lang="en-US" sz="2800" dirty="0" err="1" smtClean="0"/>
              <a:t>analisis</a:t>
            </a:r>
            <a:r>
              <a:rPr lang="en-US" sz="2800" dirty="0" smtClean="0"/>
              <a:t> </a:t>
            </a:r>
            <a:r>
              <a:rPr lang="en-US" sz="2800" i="1" dirty="0" smtClean="0"/>
              <a:t>stakeholders</a:t>
            </a:r>
          </a:p>
          <a:p>
            <a:r>
              <a:rPr lang="en-US" sz="2800" dirty="0" err="1" smtClean="0"/>
              <a:t>Untuk</a:t>
            </a:r>
            <a:r>
              <a:rPr lang="en-US" sz="2800" dirty="0" smtClean="0"/>
              <a:t> </a:t>
            </a:r>
            <a:r>
              <a:rPr lang="en-US" sz="2800" dirty="0" err="1" smtClean="0"/>
              <a:t>mengidentifikasi</a:t>
            </a:r>
            <a:r>
              <a:rPr lang="en-US" sz="2800" dirty="0" smtClean="0"/>
              <a:t> </a:t>
            </a:r>
            <a:r>
              <a:rPr lang="en-US" sz="2800" dirty="0" err="1" smtClean="0"/>
              <a:t>kepentingan</a:t>
            </a:r>
            <a:r>
              <a:rPr lang="en-US" sz="2800" dirty="0" smtClean="0"/>
              <a:t> </a:t>
            </a:r>
            <a:r>
              <a:rPr lang="en-US" sz="2800" dirty="0" err="1" smtClean="0"/>
              <a:t>urgensi</a:t>
            </a:r>
            <a:r>
              <a:rPr lang="en-US" sz="2800" dirty="0" smtClean="0"/>
              <a:t> </a:t>
            </a:r>
            <a:r>
              <a:rPr lang="en-US" sz="2800" dirty="0" err="1" smtClean="0"/>
              <a:t>dan</a:t>
            </a:r>
            <a:r>
              <a:rPr lang="en-US" sz="2800" dirty="0" smtClean="0"/>
              <a:t> </a:t>
            </a:r>
            <a:r>
              <a:rPr lang="en-US" sz="2800" dirty="0" err="1" smtClean="0"/>
              <a:t>pengaruh</a:t>
            </a:r>
            <a:r>
              <a:rPr lang="en-US" sz="2800" dirty="0" smtClean="0"/>
              <a:t> </a:t>
            </a:r>
            <a:r>
              <a:rPr lang="en-US" sz="2800" i="1" dirty="0" smtClean="0"/>
              <a:t>stakeholders </a:t>
            </a:r>
            <a:r>
              <a:rPr lang="en-US" sz="2800" dirty="0" err="1" smtClean="0"/>
              <a:t>atas</a:t>
            </a:r>
            <a:r>
              <a:rPr lang="en-US" sz="2800" dirty="0" smtClean="0"/>
              <a:t> </a:t>
            </a:r>
            <a:r>
              <a:rPr lang="en-US" sz="2800" dirty="0" err="1" smtClean="0"/>
              <a:t>suatu</a:t>
            </a:r>
            <a:r>
              <a:rPr lang="en-US" sz="2800" dirty="0" smtClean="0"/>
              <a:t> </a:t>
            </a:r>
            <a:r>
              <a:rPr lang="en-US" sz="2800" dirty="0" err="1" smtClean="0"/>
              <a:t>kebijakan</a:t>
            </a:r>
            <a:r>
              <a:rPr lang="en-US" sz="2800" dirty="0" smtClean="0"/>
              <a:t> </a:t>
            </a:r>
            <a:r>
              <a:rPr lang="en-US" sz="2800" dirty="0" err="1" smtClean="0"/>
              <a:t>atau</a:t>
            </a:r>
            <a:r>
              <a:rPr lang="en-US" sz="2800" dirty="0" smtClean="0"/>
              <a:t> program</a:t>
            </a:r>
          </a:p>
          <a:p>
            <a:r>
              <a:rPr lang="en-US" sz="2800" dirty="0" err="1" smtClean="0"/>
              <a:t>Mengidentifikasi</a:t>
            </a:r>
            <a:r>
              <a:rPr lang="en-US" sz="2800" dirty="0" smtClean="0"/>
              <a:t> </a:t>
            </a:r>
            <a:r>
              <a:rPr lang="en-US" sz="2800" dirty="0" err="1" smtClean="0"/>
              <a:t>lembaga-lembaga</a:t>
            </a:r>
            <a:r>
              <a:rPr lang="en-US" sz="2800" dirty="0" smtClean="0"/>
              <a:t> </a:t>
            </a:r>
            <a:r>
              <a:rPr lang="en-US" sz="2800" dirty="0" err="1" smtClean="0"/>
              <a:t>lokal</a:t>
            </a:r>
            <a:endParaRPr lang="en-US" sz="2800" dirty="0" smtClean="0"/>
          </a:p>
          <a:p>
            <a:r>
              <a:rPr lang="en-US" sz="2800" dirty="0" err="1" smtClean="0"/>
              <a:t>Menyediakan</a:t>
            </a:r>
            <a:r>
              <a:rPr lang="en-US" sz="2800" dirty="0" smtClean="0"/>
              <a:t> </a:t>
            </a:r>
            <a:r>
              <a:rPr lang="en-US" sz="2800" dirty="0" err="1" smtClean="0"/>
              <a:t>dasar</a:t>
            </a:r>
            <a:r>
              <a:rPr lang="en-US" sz="2800" dirty="0" smtClean="0"/>
              <a:t> </a:t>
            </a:r>
            <a:r>
              <a:rPr lang="en-US" sz="2800" dirty="0" err="1" smtClean="0"/>
              <a:t>dan</a:t>
            </a:r>
            <a:r>
              <a:rPr lang="en-US" sz="2800" dirty="0" smtClean="0"/>
              <a:t> </a:t>
            </a:r>
            <a:r>
              <a:rPr lang="en-US" sz="2800" dirty="0" err="1" smtClean="0"/>
              <a:t>strategi</a:t>
            </a:r>
            <a:r>
              <a:rPr lang="en-US" sz="2800" dirty="0" smtClean="0"/>
              <a:t> </a:t>
            </a:r>
            <a:r>
              <a:rPr lang="en-US" sz="2800" dirty="0" err="1" smtClean="0"/>
              <a:t>untuk</a:t>
            </a:r>
            <a:r>
              <a:rPr lang="en-US" sz="2800" dirty="0" smtClean="0"/>
              <a:t> </a:t>
            </a:r>
            <a:r>
              <a:rPr lang="en-US" sz="2800" dirty="0" err="1" smtClean="0"/>
              <a:t>partisipasi</a:t>
            </a:r>
            <a:endParaRPr lang="en-US" sz="2800" dirty="0" smtClean="0"/>
          </a:p>
          <a:p>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rmAutofit fontScale="90000"/>
          </a:bodyPr>
          <a:lstStyle/>
          <a:p>
            <a:pPr algn="l"/>
            <a:r>
              <a:rPr lang="en-US" dirty="0" smtClean="0"/>
              <a:t>			</a:t>
            </a:r>
            <a:r>
              <a:rPr lang="en-US" sz="3600" dirty="0" smtClean="0"/>
              <a:t>BAB I</a:t>
            </a:r>
            <a:br>
              <a:rPr lang="en-US" sz="3600" dirty="0" smtClean="0"/>
            </a:br>
            <a:r>
              <a:rPr lang="en-US" sz="3600" dirty="0" smtClean="0"/>
              <a:t>		PENDAHULUAN</a:t>
            </a:r>
            <a:r>
              <a:rPr lang="en-US" dirty="0" smtClean="0"/>
              <a:t/>
            </a:r>
            <a:br>
              <a:rPr lang="en-US" dirty="0" smtClean="0"/>
            </a:br>
            <a:r>
              <a:rPr lang="en-US" dirty="0" smtClean="0"/>
              <a:t>A. </a:t>
            </a:r>
            <a:r>
              <a:rPr lang="en-US" sz="4000" dirty="0" err="1" smtClean="0"/>
              <a:t>Pengertian</a:t>
            </a:r>
            <a:r>
              <a:rPr lang="en-US" sz="4000" dirty="0" smtClean="0"/>
              <a:t> </a:t>
            </a:r>
            <a:r>
              <a:rPr lang="en-US" sz="4000" dirty="0" err="1" smtClean="0"/>
              <a:t>Perencanaan</a:t>
            </a:r>
            <a:endParaRPr lang="en-US" sz="4000" dirty="0"/>
          </a:p>
        </p:txBody>
      </p:sp>
      <p:sp>
        <p:nvSpPr>
          <p:cNvPr id="3" name="Content Placeholder 2"/>
          <p:cNvSpPr>
            <a:spLocks noGrp="1"/>
          </p:cNvSpPr>
          <p:nvPr>
            <p:ph idx="1"/>
          </p:nvPr>
        </p:nvSpPr>
        <p:spPr/>
        <p:txBody>
          <a:bodyPr/>
          <a:lstStyle/>
          <a:p>
            <a:r>
              <a:rPr lang="en-US" dirty="0" err="1" smtClean="0"/>
              <a:t>Perencanaan</a:t>
            </a:r>
            <a:r>
              <a:rPr lang="en-US" dirty="0" smtClean="0"/>
              <a:t> </a:t>
            </a:r>
            <a:r>
              <a:rPr lang="en-US" dirty="0" err="1" smtClean="0"/>
              <a:t>berasal</a:t>
            </a:r>
            <a:r>
              <a:rPr lang="en-US" dirty="0" smtClean="0"/>
              <a:t> </a:t>
            </a:r>
            <a:r>
              <a:rPr lang="en-US" dirty="0" err="1" smtClean="0"/>
              <a:t>dari</a:t>
            </a:r>
            <a:r>
              <a:rPr lang="en-US" dirty="0" smtClean="0"/>
              <a:t> </a:t>
            </a:r>
            <a:r>
              <a:rPr lang="en-US" dirty="0" err="1" smtClean="0"/>
              <a:t>kata</a:t>
            </a:r>
            <a:r>
              <a:rPr lang="en-US" dirty="0" smtClean="0"/>
              <a:t> </a:t>
            </a:r>
            <a:r>
              <a:rPr lang="en-US" dirty="0" err="1" smtClean="0"/>
              <a:t>rencana</a:t>
            </a:r>
            <a:r>
              <a:rPr lang="en-US" dirty="0" smtClean="0"/>
              <a:t>, yang </a:t>
            </a:r>
            <a:r>
              <a:rPr lang="en-US" dirty="0" err="1" smtClean="0"/>
              <a:t>berarti</a:t>
            </a:r>
            <a:r>
              <a:rPr lang="en-US" dirty="0" smtClean="0"/>
              <a:t> </a:t>
            </a:r>
            <a:r>
              <a:rPr lang="en-US" dirty="0" err="1" smtClean="0"/>
              <a:t>rancangan</a:t>
            </a:r>
            <a:r>
              <a:rPr lang="en-US" dirty="0" smtClean="0"/>
              <a:t> </a:t>
            </a:r>
            <a:r>
              <a:rPr lang="en-US" dirty="0" err="1" smtClean="0"/>
              <a:t>atau</a:t>
            </a:r>
            <a:r>
              <a:rPr lang="en-US" dirty="0" smtClean="0"/>
              <a:t> </a:t>
            </a:r>
            <a:r>
              <a:rPr lang="en-US" dirty="0" err="1" smtClean="0"/>
              <a:t>rangka</a:t>
            </a:r>
            <a:r>
              <a:rPr lang="en-US" dirty="0" smtClean="0"/>
              <a:t> </a:t>
            </a:r>
            <a:r>
              <a:rPr lang="en-US" dirty="0" err="1" smtClean="0"/>
              <a:t>sesuatu</a:t>
            </a:r>
            <a:r>
              <a:rPr lang="en-US" dirty="0" smtClean="0"/>
              <a:t> yang </a:t>
            </a:r>
            <a:r>
              <a:rPr lang="en-US" dirty="0" err="1" smtClean="0"/>
              <a:t>akan</a:t>
            </a:r>
            <a:r>
              <a:rPr lang="en-US" dirty="0" smtClean="0"/>
              <a:t> </a:t>
            </a:r>
            <a:r>
              <a:rPr lang="en-US" dirty="0" err="1" smtClean="0"/>
              <a:t>dikerjakan</a:t>
            </a:r>
            <a:endParaRPr lang="en-US" dirty="0" smtClean="0"/>
          </a:p>
          <a:p>
            <a:r>
              <a:rPr lang="en-US" dirty="0" err="1" smtClean="0"/>
              <a:t>Komponen</a:t>
            </a:r>
            <a:r>
              <a:rPr lang="en-US" dirty="0" smtClean="0"/>
              <a:t> </a:t>
            </a:r>
            <a:r>
              <a:rPr lang="en-US" dirty="0" err="1" smtClean="0"/>
              <a:t>penting</a:t>
            </a:r>
            <a:r>
              <a:rPr lang="en-US" dirty="0" smtClean="0"/>
              <a:t> : </a:t>
            </a:r>
            <a:r>
              <a:rPr lang="en-US" dirty="0" err="1" smtClean="0"/>
              <a:t>yakni</a:t>
            </a:r>
            <a:r>
              <a:rPr lang="en-US" dirty="0" smtClean="0"/>
              <a:t> </a:t>
            </a:r>
            <a:r>
              <a:rPr lang="en-US" dirty="0" err="1" smtClean="0"/>
              <a:t>tujuan</a:t>
            </a:r>
            <a:r>
              <a:rPr lang="en-US" dirty="0" smtClean="0"/>
              <a:t> (</a:t>
            </a:r>
            <a:r>
              <a:rPr lang="en-US" dirty="0" err="1" smtClean="0"/>
              <a:t>apa</a:t>
            </a:r>
            <a:r>
              <a:rPr lang="en-US" dirty="0" smtClean="0"/>
              <a:t> yang </a:t>
            </a:r>
            <a:r>
              <a:rPr lang="en-US" dirty="0" err="1" smtClean="0"/>
              <a:t>hendak</a:t>
            </a:r>
            <a:r>
              <a:rPr lang="en-US" dirty="0" smtClean="0"/>
              <a:t> </a:t>
            </a:r>
            <a:r>
              <a:rPr lang="en-US" dirty="0" err="1" smtClean="0"/>
              <a:t>dicapai</a:t>
            </a:r>
            <a:r>
              <a:rPr lang="en-US" dirty="0" smtClean="0"/>
              <a:t>),</a:t>
            </a:r>
            <a:r>
              <a:rPr lang="en-US" dirty="0" err="1" smtClean="0"/>
              <a:t>kegiatan</a:t>
            </a:r>
            <a:r>
              <a:rPr lang="en-US" dirty="0" smtClean="0"/>
              <a:t> (</a:t>
            </a:r>
            <a:r>
              <a:rPr lang="en-US" dirty="0" err="1" smtClean="0"/>
              <a:t>tindakan-tindakan</a:t>
            </a:r>
            <a:r>
              <a:rPr lang="en-US" dirty="0" smtClean="0"/>
              <a:t> </a:t>
            </a:r>
            <a:r>
              <a:rPr lang="en-US" dirty="0" err="1" smtClean="0"/>
              <a:t>untuk</a:t>
            </a:r>
            <a:r>
              <a:rPr lang="en-US" dirty="0" smtClean="0"/>
              <a:t> </a:t>
            </a:r>
            <a:r>
              <a:rPr lang="en-US" dirty="0" err="1" smtClean="0"/>
              <a:t>merealisasi</a:t>
            </a:r>
            <a:r>
              <a:rPr lang="en-US" dirty="0" smtClean="0"/>
              <a:t> </a:t>
            </a:r>
            <a:r>
              <a:rPr lang="en-US" dirty="0" err="1" smtClean="0"/>
              <a:t>tujuan</a:t>
            </a:r>
            <a:r>
              <a:rPr lang="en-US" dirty="0" smtClean="0"/>
              <a:t>), </a:t>
            </a:r>
            <a:r>
              <a:rPr lang="en-US" dirty="0" err="1" smtClean="0"/>
              <a:t>dan</a:t>
            </a:r>
            <a:r>
              <a:rPr lang="en-US" dirty="0" smtClean="0"/>
              <a:t> </a:t>
            </a:r>
            <a:r>
              <a:rPr lang="en-US" dirty="0" err="1" smtClean="0"/>
              <a:t>waktu</a:t>
            </a:r>
            <a:r>
              <a:rPr lang="en-US" dirty="0" smtClean="0"/>
              <a:t> (</a:t>
            </a:r>
            <a:r>
              <a:rPr lang="en-US" dirty="0" err="1" smtClean="0"/>
              <a:t>kapan</a:t>
            </a:r>
            <a:r>
              <a:rPr lang="en-US" dirty="0" smtClean="0"/>
              <a:t>, </a:t>
            </a:r>
            <a:r>
              <a:rPr lang="en-US" dirty="0" err="1" smtClean="0"/>
              <a:t>bilaamana</a:t>
            </a:r>
            <a:r>
              <a:rPr lang="en-US" dirty="0" smtClean="0"/>
              <a:t> </a:t>
            </a:r>
            <a:r>
              <a:rPr lang="en-US" dirty="0" err="1" smtClean="0"/>
              <a:t>kegiatan</a:t>
            </a:r>
            <a:r>
              <a:rPr lang="en-US" dirty="0" smtClean="0"/>
              <a:t> </a:t>
            </a:r>
            <a:r>
              <a:rPr lang="en-US" dirty="0" err="1" smtClean="0"/>
              <a:t>tersebut</a:t>
            </a:r>
            <a:r>
              <a:rPr lang="en-US" dirty="0" smtClean="0"/>
              <a:t> </a:t>
            </a:r>
            <a:r>
              <a:rPr lang="en-US" dirty="0" err="1" smtClean="0"/>
              <a:t>hendak</a:t>
            </a:r>
            <a:r>
              <a:rPr lang="en-US" dirty="0" smtClean="0"/>
              <a:t> </a:t>
            </a:r>
            <a:r>
              <a:rPr lang="en-US" dirty="0" err="1" smtClean="0"/>
              <a:t>dilakukan</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059362"/>
          </a:xfrm>
        </p:spPr>
        <p:txBody>
          <a:bodyPr>
            <a:normAutofit/>
          </a:bodyPr>
          <a:lstStyle/>
          <a:p>
            <a:pPr algn="l"/>
            <a:r>
              <a:rPr lang="en-US" sz="2800" dirty="0" err="1" smtClean="0"/>
              <a:t>Peran</a:t>
            </a:r>
            <a:r>
              <a:rPr lang="en-US" sz="2800" dirty="0" smtClean="0"/>
              <a:t> </a:t>
            </a:r>
            <a:r>
              <a:rPr lang="en-US" sz="2800" dirty="0" err="1" smtClean="0"/>
              <a:t>fasilitator</a:t>
            </a:r>
            <a:r>
              <a:rPr lang="en-US" sz="2800" dirty="0" smtClean="0"/>
              <a:t> </a:t>
            </a:r>
            <a:r>
              <a:rPr lang="en-US" sz="2800" dirty="0" err="1" smtClean="0"/>
              <a:t>sangat</a:t>
            </a:r>
            <a:r>
              <a:rPr lang="en-US" sz="2800" dirty="0" smtClean="0"/>
              <a:t> </a:t>
            </a:r>
            <a:r>
              <a:rPr lang="en-US" sz="2800" dirty="0" err="1" smtClean="0"/>
              <a:t>dibutuhkan</a:t>
            </a:r>
            <a:r>
              <a:rPr lang="en-US" sz="2800" dirty="0" smtClean="0"/>
              <a:t> </a:t>
            </a:r>
            <a:r>
              <a:rPr lang="en-US" sz="2800" dirty="0" err="1" smtClean="0"/>
              <a:t>untuk</a:t>
            </a:r>
            <a:r>
              <a:rPr lang="en-US" sz="2800" dirty="0" smtClean="0"/>
              <a:t> </a:t>
            </a:r>
            <a:r>
              <a:rPr lang="en-US" sz="2800" dirty="0" err="1" smtClean="0"/>
              <a:t>dikembangkan</a:t>
            </a:r>
            <a:r>
              <a:rPr lang="en-US" sz="2800" dirty="0" smtClean="0"/>
              <a:t> </a:t>
            </a:r>
            <a:r>
              <a:rPr lang="en-US" sz="2800" dirty="0" err="1" smtClean="0"/>
              <a:t>terutama</a:t>
            </a:r>
            <a:r>
              <a:rPr lang="en-US" sz="2800" dirty="0" smtClean="0"/>
              <a:t> </a:t>
            </a:r>
            <a:r>
              <a:rPr lang="en-US" sz="2800" dirty="0" err="1" smtClean="0"/>
              <a:t>dalam</a:t>
            </a:r>
            <a:r>
              <a:rPr lang="en-US" sz="2800" dirty="0" smtClean="0"/>
              <a:t> dialog, </a:t>
            </a:r>
            <a:r>
              <a:rPr lang="en-US" sz="2800" dirty="0" err="1" smtClean="0"/>
              <a:t>musyawarah</a:t>
            </a:r>
            <a:r>
              <a:rPr lang="en-US" sz="2800" dirty="0" smtClean="0"/>
              <a:t> yang </a:t>
            </a:r>
            <a:r>
              <a:rPr lang="en-US" sz="2800" dirty="0" err="1" smtClean="0"/>
              <a:t>tertuju</a:t>
            </a:r>
            <a:r>
              <a:rPr lang="en-US" sz="2800" dirty="0" smtClean="0"/>
              <a:t> </a:t>
            </a:r>
            <a:r>
              <a:rPr lang="en-US" sz="2800" dirty="0" err="1" smtClean="0"/>
              <a:t>pada</a:t>
            </a:r>
            <a:r>
              <a:rPr lang="en-US" sz="2800" dirty="0" smtClean="0"/>
              <a:t> </a:t>
            </a:r>
            <a:r>
              <a:rPr lang="en-US" sz="2800" dirty="0" err="1" smtClean="0"/>
              <a:t>formulasi</a:t>
            </a:r>
            <a:r>
              <a:rPr lang="en-US" sz="2800" dirty="0" smtClean="0"/>
              <a:t> </a:t>
            </a:r>
            <a:r>
              <a:rPr lang="en-US" sz="2800" dirty="0" err="1" smtClean="0"/>
              <a:t>perencanaan</a:t>
            </a:r>
            <a:r>
              <a:rPr lang="en-US" sz="2800" dirty="0" smtClean="0"/>
              <a:t> yang </a:t>
            </a:r>
            <a:r>
              <a:rPr lang="en-US" sz="2800" dirty="0" err="1" smtClean="0"/>
              <a:t>disiapkan</a:t>
            </a:r>
            <a:r>
              <a:rPr lang="en-US" sz="2800" dirty="0" smtClean="0"/>
              <a:t> </a:t>
            </a:r>
            <a:r>
              <a:rPr lang="en-US" sz="2800" dirty="0" err="1" smtClean="0"/>
              <a:t>sebagai</a:t>
            </a:r>
            <a:r>
              <a:rPr lang="en-US" sz="2800" dirty="0" smtClean="0"/>
              <a:t> </a:t>
            </a:r>
            <a:r>
              <a:rPr lang="en-US" sz="2800" dirty="0" err="1" smtClean="0"/>
              <a:t>bahan</a:t>
            </a:r>
            <a:r>
              <a:rPr lang="en-US" sz="2800" dirty="0" smtClean="0"/>
              <a:t> </a:t>
            </a:r>
            <a:r>
              <a:rPr lang="en-US" sz="2800" dirty="0" err="1" smtClean="0"/>
              <a:t>bakar</a:t>
            </a:r>
            <a:r>
              <a:rPr lang="en-US" sz="2800" dirty="0" smtClean="0"/>
              <a:t> program </a:t>
            </a:r>
            <a:r>
              <a:rPr lang="en-US" sz="2800" dirty="0" err="1" smtClean="0"/>
              <a:t>aksi</a:t>
            </a:r>
            <a:r>
              <a:rPr lang="en-US" sz="2800" dirty="0" smtClean="0"/>
              <a:t/>
            </a:r>
            <a:br>
              <a:rPr lang="en-US" sz="2800" dirty="0" smtClean="0"/>
            </a:br>
            <a:r>
              <a:rPr lang="en-US" sz="2800" dirty="0" smtClean="0"/>
              <a:t> </a:t>
            </a:r>
            <a:r>
              <a:rPr lang="en-US" sz="2800" dirty="0" err="1" smtClean="0"/>
              <a:t>Peran</a:t>
            </a:r>
            <a:r>
              <a:rPr lang="en-US" sz="2800" dirty="0" smtClean="0"/>
              <a:t> </a:t>
            </a:r>
            <a:r>
              <a:rPr lang="en-US" sz="2800" dirty="0" err="1" smtClean="0"/>
              <a:t>ini</a:t>
            </a:r>
            <a:r>
              <a:rPr lang="en-US" sz="2800" dirty="0" smtClean="0"/>
              <a:t> </a:t>
            </a:r>
            <a:r>
              <a:rPr lang="en-US" sz="2800" dirty="0" err="1" smtClean="0"/>
              <a:t>tidak</a:t>
            </a:r>
            <a:r>
              <a:rPr lang="en-US" sz="2800" dirty="0" smtClean="0"/>
              <a:t> </a:t>
            </a:r>
            <a:r>
              <a:rPr lang="en-US" sz="2800" dirty="0" err="1" smtClean="0"/>
              <a:t>dimaksudkan</a:t>
            </a:r>
            <a:r>
              <a:rPr lang="en-US" sz="2800" dirty="0" smtClean="0"/>
              <a:t> </a:t>
            </a:r>
            <a:r>
              <a:rPr lang="en-US" sz="2800" dirty="0" err="1" smtClean="0"/>
              <a:t>untuk</a:t>
            </a:r>
            <a:r>
              <a:rPr lang="en-US" sz="2800" dirty="0" smtClean="0"/>
              <a:t> </a:t>
            </a:r>
            <a:r>
              <a:rPr lang="en-US" sz="2800" dirty="0" err="1" smtClean="0"/>
              <a:t>intervensi</a:t>
            </a:r>
            <a:r>
              <a:rPr lang="en-US" sz="2800" dirty="0" smtClean="0"/>
              <a:t> </a:t>
            </a:r>
            <a:r>
              <a:rPr lang="en-US" sz="2800" dirty="0" err="1" smtClean="0"/>
              <a:t>atau</a:t>
            </a:r>
            <a:r>
              <a:rPr lang="en-US" sz="2800" dirty="0" smtClean="0"/>
              <a:t> </a:t>
            </a:r>
            <a:r>
              <a:rPr lang="en-US" sz="2800" dirty="0" err="1" smtClean="0"/>
              <a:t>mengajari</a:t>
            </a:r>
            <a:r>
              <a:rPr lang="en-US" sz="2800" dirty="0" smtClean="0"/>
              <a:t> </a:t>
            </a:r>
            <a:r>
              <a:rPr lang="en-US" sz="2800" dirty="0" err="1" smtClean="0"/>
              <a:t>masyarakat</a:t>
            </a:r>
            <a:r>
              <a:rPr lang="en-US" sz="2800" dirty="0" smtClean="0"/>
              <a:t> </a:t>
            </a:r>
            <a:r>
              <a:rPr lang="en-US" sz="2800" dirty="0" err="1" smtClean="0"/>
              <a:t>tetapi</a:t>
            </a:r>
            <a:r>
              <a:rPr lang="en-US" sz="2800" dirty="0" smtClean="0"/>
              <a:t> </a:t>
            </a:r>
            <a:r>
              <a:rPr lang="en-US" sz="2800" dirty="0" err="1" smtClean="0"/>
              <a:t>untuk</a:t>
            </a:r>
            <a:r>
              <a:rPr lang="en-US" sz="2800" dirty="0" smtClean="0"/>
              <a:t> </a:t>
            </a:r>
            <a:r>
              <a:rPr lang="en-US" sz="2800" dirty="0" err="1" smtClean="0"/>
              <a:t>membuka</a:t>
            </a:r>
            <a:r>
              <a:rPr lang="en-US" sz="2800" dirty="0" smtClean="0"/>
              <a:t> </a:t>
            </a:r>
            <a:r>
              <a:rPr lang="en-US" sz="2800" dirty="0" err="1" smtClean="0"/>
              <a:t>ruang</a:t>
            </a:r>
            <a:r>
              <a:rPr lang="en-US" sz="2800" dirty="0" smtClean="0"/>
              <a:t> agar </a:t>
            </a:r>
            <a:r>
              <a:rPr lang="en-US" sz="2800" dirty="0" err="1" smtClean="0"/>
              <a:t>masyarakat</a:t>
            </a:r>
            <a:r>
              <a:rPr lang="en-US" sz="2800" dirty="0" smtClean="0"/>
              <a:t> </a:t>
            </a:r>
            <a:r>
              <a:rPr lang="en-US" sz="2800" dirty="0" err="1" smtClean="0"/>
              <a:t>mampu</a:t>
            </a:r>
            <a:r>
              <a:rPr lang="en-US" sz="2800" dirty="0" smtClean="0"/>
              <a:t> </a:t>
            </a:r>
            <a:r>
              <a:rPr lang="en-US" sz="2800" dirty="0" err="1" smtClean="0"/>
              <a:t>berdialog</a:t>
            </a:r>
            <a:r>
              <a:rPr lang="en-US" sz="2800" dirty="0" smtClean="0"/>
              <a:t>, </a:t>
            </a:r>
            <a:r>
              <a:rPr lang="en-US" sz="2800" dirty="0" err="1" smtClean="0"/>
              <a:t>berdiskusi</a:t>
            </a:r>
            <a:r>
              <a:rPr lang="en-US" sz="2800" dirty="0" smtClean="0"/>
              <a:t>, </a:t>
            </a:r>
            <a:r>
              <a:rPr lang="en-US" sz="2800" dirty="0" err="1" smtClean="0"/>
              <a:t>berdebat</a:t>
            </a:r>
            <a:r>
              <a:rPr lang="en-US" sz="2800" dirty="0" smtClean="0"/>
              <a:t> </a:t>
            </a:r>
            <a:r>
              <a:rPr lang="en-US" sz="2800" dirty="0" err="1" smtClean="0"/>
              <a:t>untuk</a:t>
            </a:r>
            <a:r>
              <a:rPr lang="en-US" sz="2800" dirty="0" smtClean="0"/>
              <a:t> </a:t>
            </a:r>
            <a:r>
              <a:rPr lang="en-US" sz="2800" dirty="0" err="1" smtClean="0"/>
              <a:t>mengambil</a:t>
            </a:r>
            <a:r>
              <a:rPr lang="en-US" sz="2800" dirty="0" smtClean="0"/>
              <a:t> </a:t>
            </a:r>
            <a:r>
              <a:rPr lang="en-US" sz="2800" dirty="0" err="1" smtClean="0"/>
              <a:t>keputusan</a:t>
            </a:r>
            <a:r>
              <a:rPr lang="en-US" sz="2800" dirty="0" smtClean="0"/>
              <a:t> yang </a:t>
            </a:r>
            <a:r>
              <a:rPr lang="en-US" sz="2800" dirty="0" err="1" smtClean="0"/>
              <a:t>terbaik</a:t>
            </a:r>
            <a:r>
              <a:rPr lang="en-US" sz="2800" dirty="0" smtClean="0"/>
              <a:t> </a:t>
            </a:r>
            <a:r>
              <a:rPr lang="en-US" sz="2800" dirty="0" err="1" smtClean="0"/>
              <a:t>bagi</a:t>
            </a:r>
            <a:r>
              <a:rPr lang="en-US" sz="2800" dirty="0" smtClean="0"/>
              <a:t> </a:t>
            </a:r>
            <a:r>
              <a:rPr lang="en-US" sz="2800" dirty="0" err="1" smtClean="0"/>
              <a:t>masyarakat</a:t>
            </a:r>
            <a:r>
              <a:rPr lang="en-US" sz="2800" dirty="0" smtClean="0"/>
              <a:t> </a:t>
            </a:r>
            <a:r>
              <a:rPr lang="en-US" sz="2800" dirty="0" err="1" smtClean="0"/>
              <a:t>tersebut</a:t>
            </a:r>
            <a:r>
              <a:rPr lang="en-US" sz="2800" dirty="0" smtClean="0"/>
              <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smtClean="0"/>
              <a:t>Upaya</a:t>
            </a:r>
            <a:r>
              <a:rPr lang="en-US" sz="2800" dirty="0" smtClean="0"/>
              <a:t> </a:t>
            </a:r>
            <a:r>
              <a:rPr lang="en-US" sz="2800" dirty="0" err="1" smtClean="0"/>
              <a:t>Menumbuhkan</a:t>
            </a:r>
            <a:r>
              <a:rPr lang="en-US" sz="2800" dirty="0" smtClean="0"/>
              <a:t> </a:t>
            </a:r>
            <a:r>
              <a:rPr lang="en-US" sz="2800" dirty="0" err="1" smtClean="0"/>
              <a:t>Partisipasi</a:t>
            </a:r>
            <a:endParaRPr lang="en-US" sz="2800" dirty="0"/>
          </a:p>
        </p:txBody>
      </p:sp>
      <p:sp>
        <p:nvSpPr>
          <p:cNvPr id="3" name="Content Placeholder 2"/>
          <p:cNvSpPr>
            <a:spLocks noGrp="1"/>
          </p:cNvSpPr>
          <p:nvPr>
            <p:ph idx="1"/>
          </p:nvPr>
        </p:nvSpPr>
        <p:spPr/>
        <p:txBody>
          <a:bodyPr/>
          <a:lstStyle/>
          <a:p>
            <a:pPr marL="514350" indent="-514350">
              <a:buFont typeface="+mj-lt"/>
              <a:buAutoNum type="arabicPeriod"/>
            </a:pPr>
            <a:r>
              <a:rPr lang="en-US" dirty="0" err="1" smtClean="0"/>
              <a:t>Mengeksplorasi</a:t>
            </a:r>
            <a:r>
              <a:rPr lang="en-US" dirty="0" smtClean="0"/>
              <a:t> </a:t>
            </a:r>
            <a:r>
              <a:rPr lang="en-US" dirty="0" err="1" smtClean="0"/>
              <a:t>nilai-nilai</a:t>
            </a:r>
            <a:endParaRPr lang="en-US" dirty="0" smtClean="0"/>
          </a:p>
          <a:p>
            <a:pPr marL="514350" indent="-514350">
              <a:buFont typeface="+mj-lt"/>
              <a:buAutoNum type="arabicPeriod"/>
            </a:pPr>
            <a:r>
              <a:rPr lang="en-US" dirty="0" err="1" smtClean="0"/>
              <a:t>Menghidupkan</a:t>
            </a:r>
            <a:r>
              <a:rPr lang="en-US" dirty="0" smtClean="0"/>
              <a:t> </a:t>
            </a:r>
            <a:r>
              <a:rPr lang="en-US" dirty="0" err="1" smtClean="0"/>
              <a:t>institusi</a:t>
            </a:r>
            <a:r>
              <a:rPr lang="en-US" dirty="0" smtClean="0"/>
              <a:t> </a:t>
            </a:r>
            <a:r>
              <a:rPr lang="en-US" dirty="0" err="1" smtClean="0"/>
              <a:t>volunter</a:t>
            </a:r>
            <a:endParaRPr lang="en-US" dirty="0" smtClean="0"/>
          </a:p>
          <a:p>
            <a:pPr marL="514350" indent="-514350">
              <a:buFont typeface="+mj-lt"/>
              <a:buAutoNum type="arabicPeriod"/>
            </a:pPr>
            <a:r>
              <a:rPr lang="en-US" dirty="0" err="1" smtClean="0"/>
              <a:t>Memfasilitasi</a:t>
            </a:r>
            <a:r>
              <a:rPr lang="en-US" dirty="0" smtClean="0"/>
              <a:t> </a:t>
            </a:r>
            <a:r>
              <a:rPr lang="en-US" dirty="0" err="1" smtClean="0"/>
              <a:t>terbentuknya</a:t>
            </a:r>
            <a:r>
              <a:rPr lang="en-US" dirty="0" smtClean="0"/>
              <a:t> </a:t>
            </a:r>
            <a:r>
              <a:rPr lang="en-US" dirty="0" err="1" smtClean="0"/>
              <a:t>asosiasi</a:t>
            </a:r>
            <a:r>
              <a:rPr lang="en-US" dirty="0" smtClean="0"/>
              <a:t> </a:t>
            </a:r>
            <a:r>
              <a:rPr lang="en-US" dirty="0" err="1" smtClean="0"/>
              <a:t>kewargaan</a:t>
            </a:r>
            <a:r>
              <a:rPr lang="en-US" dirty="0" smtClean="0"/>
              <a:t> </a:t>
            </a:r>
            <a:r>
              <a:rPr lang="en-US" dirty="0" err="1" smtClean="0"/>
              <a:t>berbasis</a:t>
            </a:r>
            <a:r>
              <a:rPr lang="en-US" dirty="0" smtClean="0"/>
              <a:t> </a:t>
            </a:r>
            <a:r>
              <a:rPr lang="en-US" dirty="0" err="1" smtClean="0"/>
              <a:t>kepentingan</a:t>
            </a:r>
            <a:r>
              <a:rPr lang="en-US" dirty="0" smtClean="0"/>
              <a:t> </a:t>
            </a:r>
            <a:r>
              <a:rPr lang="en-US" dirty="0" err="1" smtClean="0"/>
              <a:t>kelompok</a:t>
            </a:r>
            <a:endParaRPr lang="en-US" dirty="0" smtClean="0"/>
          </a:p>
          <a:p>
            <a:pPr marL="514350" indent="-514350">
              <a:buFont typeface="+mj-lt"/>
              <a:buAutoNum type="arabicPeriod"/>
            </a:pPr>
            <a:r>
              <a:rPr lang="en-US" dirty="0" err="1" smtClean="0"/>
              <a:t>Mengkampanyekan</a:t>
            </a:r>
            <a:r>
              <a:rPr lang="en-US" dirty="0" smtClean="0"/>
              <a:t> </a:t>
            </a:r>
            <a:r>
              <a:rPr lang="en-US" dirty="0" err="1" smtClean="0"/>
              <a:t>pentingnya</a:t>
            </a:r>
            <a:r>
              <a:rPr lang="en-US" dirty="0" smtClean="0"/>
              <a:t> </a:t>
            </a:r>
            <a:r>
              <a:rPr lang="en-US" dirty="0" err="1" smtClean="0"/>
              <a:t>perbedaan</a:t>
            </a:r>
            <a:r>
              <a:rPr lang="en-US" dirty="0" smtClean="0"/>
              <a:t>/</a:t>
            </a:r>
            <a:r>
              <a:rPr lang="en-US" dirty="0" err="1" smtClean="0"/>
              <a:t>kemajemukan</a:t>
            </a:r>
            <a:endParaRPr lang="en-US" dirty="0" smtClean="0"/>
          </a:p>
          <a:p>
            <a:pPr marL="514350" indent="-514350">
              <a:buFont typeface="+mj-lt"/>
              <a:buAutoNum type="arabicPeriod"/>
            </a:pPr>
            <a:r>
              <a:rPr lang="en-US" dirty="0" err="1" smtClean="0"/>
              <a:t>Memperluas</a:t>
            </a:r>
            <a:r>
              <a:rPr lang="en-US" dirty="0" smtClean="0"/>
              <a:t> </a:t>
            </a:r>
            <a:r>
              <a:rPr lang="en-US" dirty="0" err="1" smtClean="0"/>
              <a:t>ruang</a:t>
            </a:r>
            <a:r>
              <a:rPr lang="en-US" dirty="0" smtClean="0"/>
              <a:t> </a:t>
            </a:r>
            <a:r>
              <a:rPr lang="en-US" dirty="0" err="1" smtClean="0"/>
              <a:t>komunikasi</a:t>
            </a:r>
            <a:r>
              <a:rPr lang="en-US" dirty="0" smtClean="0"/>
              <a:t> </a:t>
            </a:r>
            <a:r>
              <a:rPr lang="en-US" dirty="0" err="1" smtClean="0"/>
              <a:t>publik</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001000" cy="838200"/>
          </a:xfrm>
        </p:spPr>
        <p:txBody>
          <a:bodyPr>
            <a:normAutofit/>
          </a:bodyPr>
          <a:lstStyle/>
          <a:p>
            <a:r>
              <a:rPr lang="en-US" sz="2400" dirty="0" smtClean="0"/>
              <a:t>BAB II </a:t>
            </a:r>
            <a:br>
              <a:rPr lang="en-US" sz="2400" dirty="0" smtClean="0"/>
            </a:br>
            <a:r>
              <a:rPr lang="en-US" sz="2400" dirty="0" smtClean="0"/>
              <a:t> PERENCANAAN PEMBANGUNAN DESA</a:t>
            </a:r>
            <a:endParaRPr lang="en-US" sz="2400" dirty="0"/>
          </a:p>
        </p:txBody>
      </p:sp>
      <p:sp>
        <p:nvSpPr>
          <p:cNvPr id="3" name="Content Placeholder 2"/>
          <p:cNvSpPr>
            <a:spLocks noGrp="1"/>
          </p:cNvSpPr>
          <p:nvPr>
            <p:ph idx="1"/>
          </p:nvPr>
        </p:nvSpPr>
        <p:spPr>
          <a:xfrm>
            <a:off x="0" y="914400"/>
            <a:ext cx="9144000" cy="5943600"/>
          </a:xfrm>
        </p:spPr>
        <p:txBody>
          <a:bodyPr>
            <a:normAutofit/>
          </a:bodyPr>
          <a:lstStyle/>
          <a:p>
            <a:pPr marL="514350" indent="-514350">
              <a:buAutoNum type="alphaUcPeriod"/>
            </a:pPr>
            <a:r>
              <a:rPr lang="en-US" sz="2400" dirty="0" err="1" smtClean="0"/>
              <a:t>Memahami</a:t>
            </a:r>
            <a:r>
              <a:rPr lang="en-US" sz="2400" dirty="0" smtClean="0"/>
              <a:t> </a:t>
            </a:r>
            <a:r>
              <a:rPr lang="en-US" sz="2400" dirty="0" err="1" smtClean="0"/>
              <a:t>Perencanaan</a:t>
            </a:r>
            <a:r>
              <a:rPr lang="en-US" sz="2400" dirty="0" smtClean="0"/>
              <a:t> </a:t>
            </a:r>
            <a:r>
              <a:rPr lang="en-US" sz="2400" dirty="0" err="1" smtClean="0"/>
              <a:t>Desa</a:t>
            </a:r>
            <a:endParaRPr lang="en-US" sz="2400" dirty="0" smtClean="0"/>
          </a:p>
          <a:p>
            <a:pPr marL="514350" indent="-514350">
              <a:buNone/>
            </a:pPr>
            <a:r>
              <a:rPr lang="en-US" sz="2400" dirty="0" err="1" smtClean="0"/>
              <a:t>Desa</a:t>
            </a:r>
            <a:r>
              <a:rPr lang="en-US" sz="2400" dirty="0" smtClean="0"/>
              <a:t> </a:t>
            </a:r>
            <a:r>
              <a:rPr lang="en-US" sz="2400" dirty="0" err="1" smtClean="0"/>
              <a:t>mempunyai</a:t>
            </a:r>
            <a:r>
              <a:rPr lang="en-US" sz="2400" dirty="0" smtClean="0"/>
              <a:t> </a:t>
            </a:r>
            <a:r>
              <a:rPr lang="en-US" sz="2400" dirty="0" err="1" smtClean="0"/>
              <a:t>fungsi</a:t>
            </a:r>
            <a:r>
              <a:rPr lang="en-US" sz="2400" dirty="0" smtClean="0"/>
              <a:t> </a:t>
            </a:r>
            <a:r>
              <a:rPr lang="en-US" sz="2400" dirty="0" err="1" smtClean="0"/>
              <a:t>pemerintahan</a:t>
            </a:r>
            <a:r>
              <a:rPr lang="en-US" sz="2400" dirty="0" smtClean="0"/>
              <a:t>, </a:t>
            </a:r>
            <a:r>
              <a:rPr lang="en-US" sz="2400" dirty="0" err="1" smtClean="0"/>
              <a:t>pembangunan</a:t>
            </a:r>
            <a:r>
              <a:rPr lang="en-US" sz="2400" dirty="0" smtClean="0"/>
              <a:t>, </a:t>
            </a:r>
            <a:r>
              <a:rPr lang="en-US" sz="2400" dirty="0" err="1" smtClean="0"/>
              <a:t>kemasyarakatan</a:t>
            </a:r>
            <a:r>
              <a:rPr lang="en-US" sz="2400" dirty="0" smtClean="0"/>
              <a:t> </a:t>
            </a:r>
          </a:p>
          <a:p>
            <a:pPr marL="514350" indent="-514350">
              <a:buNone/>
            </a:pPr>
            <a:r>
              <a:rPr lang="en-US" sz="2400" dirty="0" err="1" smtClean="0"/>
              <a:t>dan</a:t>
            </a:r>
            <a:r>
              <a:rPr lang="en-US" sz="2400" dirty="0" smtClean="0"/>
              <a:t> </a:t>
            </a:r>
            <a:r>
              <a:rPr lang="en-US" sz="2400" dirty="0" err="1" smtClean="0"/>
              <a:t>pemberdayaan</a:t>
            </a:r>
            <a:r>
              <a:rPr lang="en-US" sz="2400" dirty="0" smtClean="0"/>
              <a:t>.</a:t>
            </a:r>
          </a:p>
          <a:p>
            <a:pPr marL="514350" indent="-514350">
              <a:buNone/>
            </a:pPr>
            <a:r>
              <a:rPr lang="en-US" sz="2400" dirty="0" err="1" smtClean="0"/>
              <a:t>Fungsi</a:t>
            </a:r>
            <a:r>
              <a:rPr lang="en-US" sz="2400" dirty="0" smtClean="0"/>
              <a:t> </a:t>
            </a:r>
            <a:r>
              <a:rPr lang="en-US" sz="2400" dirty="0" err="1" smtClean="0"/>
              <a:t>Pemerintahan</a:t>
            </a:r>
            <a:r>
              <a:rPr lang="en-US" sz="2400" dirty="0" smtClean="0"/>
              <a:t> </a:t>
            </a:r>
            <a:r>
              <a:rPr lang="en-US" sz="2400" dirty="0" err="1" smtClean="0"/>
              <a:t>berkaitan</a:t>
            </a:r>
            <a:r>
              <a:rPr lang="en-US" sz="2400" dirty="0" smtClean="0"/>
              <a:t> </a:t>
            </a:r>
            <a:r>
              <a:rPr lang="en-US" sz="2400" dirty="0" err="1" smtClean="0"/>
              <a:t>dengan</a:t>
            </a:r>
            <a:r>
              <a:rPr lang="en-US" sz="2400" dirty="0" smtClean="0"/>
              <a:t> </a:t>
            </a:r>
            <a:r>
              <a:rPr lang="en-US" sz="2400" dirty="0" err="1" smtClean="0"/>
              <a:t>kegiatan</a:t>
            </a:r>
            <a:r>
              <a:rPr lang="en-US" sz="2400" dirty="0" smtClean="0"/>
              <a:t> </a:t>
            </a:r>
            <a:r>
              <a:rPr lang="en-US" sz="2400" dirty="0" err="1" smtClean="0"/>
              <a:t>administrasi</a:t>
            </a:r>
            <a:r>
              <a:rPr lang="en-US" sz="2400" dirty="0" smtClean="0"/>
              <a:t>, </a:t>
            </a:r>
            <a:r>
              <a:rPr lang="en-US" sz="2400" dirty="0" err="1" smtClean="0"/>
              <a:t>pelayanan</a:t>
            </a:r>
            <a:r>
              <a:rPr lang="en-US" sz="2400" dirty="0" smtClean="0"/>
              <a:t> </a:t>
            </a:r>
            <a:r>
              <a:rPr lang="en-US" sz="2400" dirty="0" err="1" smtClean="0"/>
              <a:t>kepada</a:t>
            </a:r>
            <a:r>
              <a:rPr lang="en-US" sz="2400" dirty="0" smtClean="0"/>
              <a:t> </a:t>
            </a:r>
            <a:r>
              <a:rPr lang="en-US" sz="2400" dirty="0" err="1" smtClean="0"/>
              <a:t>masyarakat</a:t>
            </a:r>
            <a:r>
              <a:rPr lang="en-US" sz="2400" dirty="0" smtClean="0"/>
              <a:t>, </a:t>
            </a:r>
            <a:r>
              <a:rPr lang="en-US" sz="2400" dirty="0" err="1" smtClean="0"/>
              <a:t>menjaga</a:t>
            </a:r>
            <a:r>
              <a:rPr lang="en-US" sz="2400" dirty="0" smtClean="0"/>
              <a:t> </a:t>
            </a:r>
            <a:r>
              <a:rPr lang="en-US" sz="2400" dirty="0" err="1" smtClean="0"/>
              <a:t>keamanan</a:t>
            </a:r>
            <a:r>
              <a:rPr lang="en-US" sz="2400" dirty="0" smtClean="0"/>
              <a:t> </a:t>
            </a:r>
            <a:r>
              <a:rPr lang="en-US" sz="2400" dirty="0" err="1" smtClean="0"/>
              <a:t>dan</a:t>
            </a:r>
            <a:r>
              <a:rPr lang="en-US" sz="2400" dirty="0" smtClean="0"/>
              <a:t> </a:t>
            </a:r>
            <a:r>
              <a:rPr lang="en-US" sz="2400" dirty="0" err="1" smtClean="0"/>
              <a:t>ketertiban</a:t>
            </a:r>
            <a:r>
              <a:rPr lang="en-US" sz="2400" dirty="0" smtClean="0"/>
              <a:t> </a:t>
            </a:r>
            <a:r>
              <a:rPr lang="en-US" sz="2400" dirty="0" err="1" smtClean="0"/>
              <a:t>masyarakat</a:t>
            </a:r>
            <a:r>
              <a:rPr lang="en-US" sz="2400" dirty="0" smtClean="0"/>
              <a:t>, </a:t>
            </a:r>
            <a:r>
              <a:rPr lang="en-US" sz="2400" dirty="0" err="1" smtClean="0"/>
              <a:t>menjalankan</a:t>
            </a:r>
            <a:r>
              <a:rPr lang="en-US" sz="2400" dirty="0" smtClean="0"/>
              <a:t> </a:t>
            </a:r>
            <a:r>
              <a:rPr lang="en-US" sz="2400" dirty="0" err="1" smtClean="0"/>
              <a:t>tugas-tugas</a:t>
            </a:r>
            <a:r>
              <a:rPr lang="en-US" sz="2400" dirty="0" smtClean="0"/>
              <a:t> yang </a:t>
            </a:r>
            <a:r>
              <a:rPr lang="en-US" sz="2400" dirty="0" err="1" smtClean="0"/>
              <a:t>diberikan</a:t>
            </a:r>
            <a:r>
              <a:rPr lang="en-US" sz="2400" dirty="0" smtClean="0"/>
              <a:t> </a:t>
            </a:r>
            <a:r>
              <a:rPr lang="en-US" sz="2400" dirty="0" err="1" smtClean="0"/>
              <a:t>oleh</a:t>
            </a:r>
            <a:r>
              <a:rPr lang="en-US" sz="2400" dirty="0" smtClean="0"/>
              <a:t> </a:t>
            </a:r>
            <a:r>
              <a:rPr lang="en-US" sz="2400" dirty="0" err="1" smtClean="0"/>
              <a:t>pemerintah</a:t>
            </a:r>
            <a:r>
              <a:rPr lang="en-US" sz="2400" dirty="0" smtClean="0"/>
              <a:t> </a:t>
            </a:r>
            <a:r>
              <a:rPr lang="en-US" sz="2400" dirty="0" err="1" smtClean="0"/>
              <a:t>dsb</a:t>
            </a:r>
            <a:r>
              <a:rPr lang="en-US" sz="2400" dirty="0" smtClean="0"/>
              <a:t>.</a:t>
            </a:r>
          </a:p>
          <a:p>
            <a:pPr marL="514350" indent="-514350">
              <a:buNone/>
            </a:pPr>
            <a:r>
              <a:rPr lang="en-US" sz="2400" dirty="0" err="1" smtClean="0"/>
              <a:t>Fungsi</a:t>
            </a:r>
            <a:r>
              <a:rPr lang="en-US" sz="2400" dirty="0" smtClean="0"/>
              <a:t> </a:t>
            </a:r>
            <a:r>
              <a:rPr lang="en-US" sz="2400" dirty="0" err="1" smtClean="0"/>
              <a:t>pembangunan</a:t>
            </a:r>
            <a:r>
              <a:rPr lang="en-US" sz="2400" dirty="0" smtClean="0"/>
              <a:t> </a:t>
            </a:r>
            <a:r>
              <a:rPr lang="en-US" sz="2400" dirty="0" err="1" smtClean="0"/>
              <a:t>berkaitan</a:t>
            </a:r>
            <a:r>
              <a:rPr lang="en-US" sz="2400" dirty="0" smtClean="0"/>
              <a:t> </a:t>
            </a:r>
            <a:r>
              <a:rPr lang="en-US" sz="2400" dirty="0" err="1" smtClean="0"/>
              <a:t>dengan</a:t>
            </a:r>
            <a:r>
              <a:rPr lang="en-US" sz="2400" dirty="0" smtClean="0"/>
              <a:t> </a:t>
            </a:r>
            <a:r>
              <a:rPr lang="en-US" sz="2400" dirty="0" err="1" smtClean="0"/>
              <a:t>penyediaan</a:t>
            </a:r>
            <a:r>
              <a:rPr lang="en-US" sz="2400" dirty="0" smtClean="0"/>
              <a:t> </a:t>
            </a:r>
            <a:r>
              <a:rPr lang="en-US" sz="2400" dirty="0" err="1" smtClean="0"/>
              <a:t>sarana</a:t>
            </a:r>
            <a:r>
              <a:rPr lang="en-US" sz="2400" dirty="0" smtClean="0"/>
              <a:t> </a:t>
            </a:r>
            <a:r>
              <a:rPr lang="en-US" sz="2400" dirty="0" err="1" smtClean="0"/>
              <a:t>prasana</a:t>
            </a:r>
            <a:r>
              <a:rPr lang="en-US" sz="2400" dirty="0" smtClean="0"/>
              <a:t> </a:t>
            </a:r>
            <a:r>
              <a:rPr lang="en-US" sz="2400" dirty="0" err="1" smtClean="0"/>
              <a:t>fisik</a:t>
            </a:r>
            <a:r>
              <a:rPr lang="en-US" sz="2400" dirty="0" smtClean="0"/>
              <a:t>, </a:t>
            </a:r>
            <a:r>
              <a:rPr lang="en-US" sz="2400" dirty="0" err="1" smtClean="0"/>
              <a:t>pengembangan</a:t>
            </a:r>
            <a:r>
              <a:rPr lang="en-US" sz="2400" dirty="0" smtClean="0"/>
              <a:t> </a:t>
            </a:r>
            <a:r>
              <a:rPr lang="en-US" sz="2400" dirty="0" err="1" smtClean="0"/>
              <a:t>ekonomi</a:t>
            </a:r>
            <a:r>
              <a:rPr lang="en-US" sz="2400" dirty="0" smtClean="0"/>
              <a:t> </a:t>
            </a:r>
            <a:r>
              <a:rPr lang="en-US" sz="2400" dirty="0" err="1" smtClean="0"/>
              <a:t>masyarakat</a:t>
            </a:r>
            <a:r>
              <a:rPr lang="en-US" sz="2400" dirty="0" smtClean="0"/>
              <a:t>, </a:t>
            </a:r>
            <a:r>
              <a:rPr lang="en-US" sz="2400" dirty="0" err="1" smtClean="0"/>
              <a:t>pengembangan</a:t>
            </a:r>
            <a:r>
              <a:rPr lang="en-US" sz="2400" dirty="0" smtClean="0"/>
              <a:t> </a:t>
            </a:r>
            <a:r>
              <a:rPr lang="en-US" sz="2400" dirty="0" err="1" smtClean="0"/>
              <a:t>teknologi</a:t>
            </a:r>
            <a:r>
              <a:rPr lang="en-US" sz="2400" dirty="0" smtClean="0"/>
              <a:t> </a:t>
            </a:r>
            <a:r>
              <a:rPr lang="en-US" sz="2400" dirty="0" err="1" smtClean="0"/>
              <a:t>tepat</a:t>
            </a:r>
            <a:r>
              <a:rPr lang="en-US" sz="2400" dirty="0" smtClean="0"/>
              <a:t> </a:t>
            </a:r>
            <a:r>
              <a:rPr lang="en-US" sz="2400" dirty="0" err="1" smtClean="0"/>
              <a:t>guna</a:t>
            </a:r>
            <a:r>
              <a:rPr lang="en-US" sz="2400" dirty="0" smtClean="0"/>
              <a:t> </a:t>
            </a:r>
            <a:r>
              <a:rPr lang="en-US" sz="2400" dirty="0" err="1" smtClean="0"/>
              <a:t>dll</a:t>
            </a:r>
            <a:r>
              <a:rPr lang="en-US" sz="2400" dirty="0" smtClean="0"/>
              <a:t>.</a:t>
            </a:r>
          </a:p>
          <a:p>
            <a:pPr marL="514350" indent="-514350">
              <a:buNone/>
            </a:pPr>
            <a:r>
              <a:rPr lang="en-US" sz="2400" dirty="0" err="1" smtClean="0"/>
              <a:t>Fungsi</a:t>
            </a:r>
            <a:r>
              <a:rPr lang="en-US" sz="2400" dirty="0" smtClean="0"/>
              <a:t> </a:t>
            </a:r>
            <a:r>
              <a:rPr lang="en-US" sz="2400" dirty="0" err="1" smtClean="0"/>
              <a:t>kemasyarakatan</a:t>
            </a:r>
            <a:r>
              <a:rPr lang="en-US" sz="2400" dirty="0" smtClean="0"/>
              <a:t> </a:t>
            </a:r>
            <a:r>
              <a:rPr lang="en-US" sz="2400" dirty="0" err="1" smtClean="0"/>
              <a:t>berkaitan</a:t>
            </a:r>
            <a:r>
              <a:rPr lang="en-US" sz="2400" dirty="0" smtClean="0"/>
              <a:t> </a:t>
            </a:r>
            <a:r>
              <a:rPr lang="en-US" sz="2400" dirty="0" err="1" smtClean="0"/>
              <a:t>dengan</a:t>
            </a:r>
            <a:r>
              <a:rPr lang="en-US" sz="2400" dirty="0" smtClean="0"/>
              <a:t> </a:t>
            </a:r>
            <a:r>
              <a:rPr lang="en-US" sz="2400" dirty="0" err="1" smtClean="0"/>
              <a:t>kegiatan</a:t>
            </a:r>
            <a:r>
              <a:rPr lang="en-US" sz="2400" dirty="0" smtClean="0"/>
              <a:t> </a:t>
            </a:r>
            <a:r>
              <a:rPr lang="en-US" sz="2400" dirty="0" err="1" smtClean="0"/>
              <a:t>sosial</a:t>
            </a:r>
            <a:r>
              <a:rPr lang="en-US" sz="2400" dirty="0" smtClean="0"/>
              <a:t> </a:t>
            </a:r>
            <a:r>
              <a:rPr lang="en-US" sz="2400" dirty="0" err="1" smtClean="0"/>
              <a:t>keagamaan</a:t>
            </a:r>
            <a:r>
              <a:rPr lang="en-US" sz="2400" dirty="0" smtClean="0"/>
              <a:t> </a:t>
            </a:r>
            <a:r>
              <a:rPr lang="en-US" sz="2400" dirty="0" err="1" smtClean="0"/>
              <a:t>seperti</a:t>
            </a:r>
            <a:r>
              <a:rPr lang="en-US" sz="2400" dirty="0" smtClean="0"/>
              <a:t> </a:t>
            </a:r>
            <a:r>
              <a:rPr lang="en-US" sz="2400" dirty="0" err="1" smtClean="0"/>
              <a:t>kelahiran</a:t>
            </a:r>
            <a:r>
              <a:rPr lang="en-US" sz="2400" dirty="0" smtClean="0"/>
              <a:t>, </a:t>
            </a:r>
            <a:r>
              <a:rPr lang="en-US" sz="2400" dirty="0" err="1" smtClean="0"/>
              <a:t>kematian,ritual</a:t>
            </a:r>
            <a:r>
              <a:rPr lang="en-US" sz="2400" dirty="0" smtClean="0"/>
              <a:t> </a:t>
            </a:r>
            <a:r>
              <a:rPr lang="en-US" sz="2400" dirty="0" err="1" smtClean="0"/>
              <a:t>keagamaan</a:t>
            </a:r>
            <a:r>
              <a:rPr lang="en-US" sz="2400" dirty="0" smtClean="0"/>
              <a:t>, </a:t>
            </a:r>
            <a:r>
              <a:rPr lang="en-US" sz="2400" dirty="0" err="1" smtClean="0"/>
              <a:t>gotong</a:t>
            </a:r>
            <a:r>
              <a:rPr lang="en-US" sz="2400" dirty="0" smtClean="0"/>
              <a:t> </a:t>
            </a:r>
            <a:r>
              <a:rPr lang="en-US" sz="2400" dirty="0" err="1" smtClean="0"/>
              <a:t>royong</a:t>
            </a:r>
            <a:r>
              <a:rPr lang="en-US" sz="2400" dirty="0" smtClean="0"/>
              <a:t> </a:t>
            </a:r>
            <a:r>
              <a:rPr lang="en-US" sz="2400" dirty="0" err="1" smtClean="0"/>
              <a:t>dsb</a:t>
            </a:r>
            <a:r>
              <a:rPr lang="en-US" sz="2400" dirty="0" smtClean="0"/>
              <a:t>.</a:t>
            </a:r>
          </a:p>
          <a:p>
            <a:pPr marL="514350" indent="-514350">
              <a:buNone/>
            </a:pPr>
            <a:r>
              <a:rPr lang="en-US" sz="2400" dirty="0" err="1" smtClean="0"/>
              <a:t>Fungsi</a:t>
            </a:r>
            <a:r>
              <a:rPr lang="en-US" sz="2400" dirty="0" smtClean="0"/>
              <a:t> </a:t>
            </a:r>
            <a:r>
              <a:rPr lang="en-US" sz="2400" dirty="0" err="1" smtClean="0"/>
              <a:t>pemberdayaan</a:t>
            </a:r>
            <a:r>
              <a:rPr lang="en-US" sz="2400" dirty="0" smtClean="0"/>
              <a:t> </a:t>
            </a:r>
            <a:r>
              <a:rPr lang="en-US" sz="2400" dirty="0" err="1" smtClean="0"/>
              <a:t>berkaitan</a:t>
            </a:r>
            <a:r>
              <a:rPr lang="en-US" sz="2400" dirty="0" smtClean="0"/>
              <a:t> </a:t>
            </a:r>
            <a:r>
              <a:rPr lang="en-US" sz="2400" dirty="0" err="1" smtClean="0"/>
              <a:t>dengan</a:t>
            </a:r>
            <a:r>
              <a:rPr lang="en-US" sz="2400" dirty="0" smtClean="0"/>
              <a:t> </a:t>
            </a:r>
            <a:r>
              <a:rPr lang="en-US" sz="2400" dirty="0" err="1" smtClean="0"/>
              <a:t>pengembangan</a:t>
            </a:r>
            <a:r>
              <a:rPr lang="en-US" sz="2400" dirty="0" smtClean="0"/>
              <a:t> </a:t>
            </a:r>
            <a:r>
              <a:rPr lang="en-US" sz="2400" dirty="0" err="1" smtClean="0"/>
              <a:t>aset</a:t>
            </a:r>
            <a:r>
              <a:rPr lang="en-US" sz="2400" dirty="0" smtClean="0"/>
              <a:t> </a:t>
            </a:r>
            <a:r>
              <a:rPr lang="en-US" sz="2400" dirty="0" err="1" smtClean="0"/>
              <a:t>desa</a:t>
            </a:r>
            <a:r>
              <a:rPr lang="en-US" sz="2400" dirty="0" smtClean="0"/>
              <a:t> </a:t>
            </a:r>
            <a:r>
              <a:rPr lang="en-US" sz="2400" dirty="0" err="1" smtClean="0"/>
              <a:t>dan</a:t>
            </a:r>
            <a:r>
              <a:rPr lang="en-US" sz="2400" dirty="0" smtClean="0"/>
              <a:t> </a:t>
            </a:r>
            <a:r>
              <a:rPr lang="en-US" sz="2400" dirty="0" err="1" smtClean="0"/>
              <a:t>potensi</a:t>
            </a:r>
            <a:r>
              <a:rPr lang="en-US" sz="2400" dirty="0" smtClean="0"/>
              <a:t> </a:t>
            </a:r>
            <a:r>
              <a:rPr lang="en-US" sz="2400" dirty="0" err="1" smtClean="0"/>
              <a:t>masyarakat</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304800"/>
            <a:ext cx="9144000" cy="6553200"/>
          </a:xfrm>
        </p:spPr>
        <p:txBody>
          <a:bodyPr>
            <a:normAutofit/>
          </a:bodyPr>
          <a:lstStyle/>
          <a:p>
            <a:pPr>
              <a:buNone/>
            </a:pPr>
            <a:r>
              <a:rPr lang="en-US" sz="2800" dirty="0" err="1" smtClean="0"/>
              <a:t>Berbagai</a:t>
            </a:r>
            <a:r>
              <a:rPr lang="en-US" sz="2800" dirty="0" smtClean="0"/>
              <a:t> </a:t>
            </a:r>
            <a:r>
              <a:rPr lang="en-US" sz="2800" dirty="0" err="1" smtClean="0"/>
              <a:t>fungsi</a:t>
            </a:r>
            <a:r>
              <a:rPr lang="en-US" sz="2800" dirty="0" smtClean="0"/>
              <a:t> </a:t>
            </a:r>
            <a:r>
              <a:rPr lang="en-US" sz="2800" dirty="0" err="1" smtClean="0"/>
              <a:t>tersebut</a:t>
            </a:r>
            <a:r>
              <a:rPr lang="en-US" sz="2800" dirty="0" smtClean="0"/>
              <a:t> agar </a:t>
            </a:r>
            <a:r>
              <a:rPr lang="en-US" sz="2800" dirty="0" err="1" smtClean="0"/>
              <a:t>desa</a:t>
            </a:r>
            <a:r>
              <a:rPr lang="en-US" sz="2800" dirty="0" smtClean="0"/>
              <a:t> </a:t>
            </a:r>
            <a:r>
              <a:rPr lang="en-US" sz="2800" dirty="0" err="1" smtClean="0"/>
              <a:t>mempunyai</a:t>
            </a:r>
            <a:r>
              <a:rPr lang="en-US" sz="2800" dirty="0" smtClean="0"/>
              <a:t> </a:t>
            </a:r>
            <a:r>
              <a:rPr lang="en-US" sz="2800" dirty="0" err="1" smtClean="0"/>
              <a:t>manfaat</a:t>
            </a:r>
            <a:r>
              <a:rPr lang="en-US" sz="2800" dirty="0" smtClean="0"/>
              <a:t> </a:t>
            </a:r>
            <a:r>
              <a:rPr lang="en-US" sz="2800" dirty="0" err="1" smtClean="0"/>
              <a:t>bagi</a:t>
            </a:r>
            <a:r>
              <a:rPr lang="en-US" sz="2800" dirty="0" smtClean="0"/>
              <a:t> </a:t>
            </a:r>
            <a:r>
              <a:rPr lang="en-US" sz="2800" dirty="0" err="1" smtClean="0"/>
              <a:t>kesejahteraan</a:t>
            </a:r>
            <a:r>
              <a:rPr lang="en-US" sz="2800" dirty="0" smtClean="0"/>
              <a:t> </a:t>
            </a:r>
            <a:r>
              <a:rPr lang="en-US" sz="2800" dirty="0" err="1" smtClean="0"/>
              <a:t>masyarakat</a:t>
            </a:r>
            <a:r>
              <a:rPr lang="en-US" sz="2800" dirty="0" smtClean="0"/>
              <a:t> </a:t>
            </a:r>
            <a:r>
              <a:rPr lang="en-US" sz="2800" dirty="0" err="1" smtClean="0"/>
              <a:t>desa.Desa</a:t>
            </a:r>
            <a:r>
              <a:rPr lang="en-US" sz="2800" dirty="0" smtClean="0"/>
              <a:t> </a:t>
            </a:r>
            <a:r>
              <a:rPr lang="en-US" sz="2800" dirty="0" err="1" smtClean="0"/>
              <a:t>bukan</a:t>
            </a:r>
            <a:r>
              <a:rPr lang="en-US" sz="2800" dirty="0" smtClean="0"/>
              <a:t> </a:t>
            </a:r>
            <a:r>
              <a:rPr lang="en-US" sz="2800" dirty="0" err="1" smtClean="0"/>
              <a:t>sebagai</a:t>
            </a:r>
            <a:r>
              <a:rPr lang="en-US" sz="2800" dirty="0" smtClean="0"/>
              <a:t> unit </a:t>
            </a:r>
            <a:r>
              <a:rPr lang="en-US" sz="2800" dirty="0" err="1" smtClean="0"/>
              <a:t>administratif</a:t>
            </a:r>
            <a:r>
              <a:rPr lang="en-US" sz="2800" dirty="0" smtClean="0"/>
              <a:t>, </a:t>
            </a:r>
            <a:r>
              <a:rPr lang="en-US" sz="2800" dirty="0" err="1" smtClean="0"/>
              <a:t>lebih</a:t>
            </a:r>
            <a:r>
              <a:rPr lang="en-US" sz="2800" dirty="0" smtClean="0"/>
              <a:t> </a:t>
            </a:r>
            <a:r>
              <a:rPr lang="en-US" sz="2800" dirty="0" err="1" smtClean="0"/>
              <a:t>hakiki</a:t>
            </a:r>
            <a:r>
              <a:rPr lang="en-US" sz="2800" dirty="0" smtClean="0"/>
              <a:t> </a:t>
            </a:r>
            <a:r>
              <a:rPr lang="en-US" sz="2800" dirty="0" err="1" smtClean="0"/>
              <a:t>desa</a:t>
            </a:r>
            <a:r>
              <a:rPr lang="en-US" sz="2800" dirty="0" smtClean="0"/>
              <a:t> </a:t>
            </a:r>
            <a:r>
              <a:rPr lang="en-US" sz="2800" dirty="0" err="1" smtClean="0"/>
              <a:t>merupakan</a:t>
            </a:r>
            <a:r>
              <a:rPr lang="en-US" sz="2800" dirty="0" smtClean="0"/>
              <a:t> basis </a:t>
            </a:r>
            <a:r>
              <a:rPr lang="en-US" sz="2800" dirty="0" err="1" smtClean="0"/>
              <a:t>penghidupan</a:t>
            </a:r>
            <a:r>
              <a:rPr lang="en-US" sz="2800" dirty="0" smtClean="0"/>
              <a:t> </a:t>
            </a:r>
            <a:r>
              <a:rPr lang="en-US" sz="2800" dirty="0" err="1" smtClean="0"/>
              <a:t>masyarakat</a:t>
            </a:r>
            <a:r>
              <a:rPr lang="en-US" sz="2800" dirty="0" smtClean="0"/>
              <a:t> ( basis </a:t>
            </a:r>
            <a:r>
              <a:rPr lang="en-US" sz="2800" dirty="0" err="1" smtClean="0"/>
              <a:t>politik</a:t>
            </a:r>
            <a:r>
              <a:rPr lang="en-US" sz="2800" dirty="0" smtClean="0"/>
              <a:t> </a:t>
            </a:r>
            <a:r>
              <a:rPr lang="en-US" sz="2800" dirty="0" err="1" smtClean="0"/>
              <a:t>pemerintahan</a:t>
            </a:r>
            <a:r>
              <a:rPr lang="en-US" sz="2800" dirty="0" smtClean="0"/>
              <a:t>, </a:t>
            </a:r>
            <a:r>
              <a:rPr lang="en-US" sz="2800" dirty="0" err="1" smtClean="0"/>
              <a:t>sosial</a:t>
            </a:r>
            <a:r>
              <a:rPr lang="en-US" sz="2800" dirty="0" smtClean="0"/>
              <a:t>, </a:t>
            </a:r>
            <a:r>
              <a:rPr lang="en-US" sz="2800" dirty="0" err="1" smtClean="0"/>
              <a:t>ekonomi</a:t>
            </a:r>
            <a:r>
              <a:rPr lang="en-US" sz="2800" dirty="0" smtClean="0"/>
              <a:t>, </a:t>
            </a:r>
            <a:r>
              <a:rPr lang="en-US" sz="2800" dirty="0" err="1" smtClean="0"/>
              <a:t>budaya</a:t>
            </a:r>
            <a:r>
              <a:rPr lang="en-US" sz="2800" dirty="0" smtClean="0"/>
              <a:t> </a:t>
            </a:r>
            <a:r>
              <a:rPr lang="en-US" sz="2800" dirty="0" err="1" smtClean="0"/>
              <a:t>dan</a:t>
            </a:r>
            <a:r>
              <a:rPr lang="en-US" sz="2800" dirty="0" smtClean="0"/>
              <a:t> basis </a:t>
            </a:r>
            <a:r>
              <a:rPr lang="en-US" sz="2800" dirty="0" err="1" smtClean="0"/>
              <a:t>keamanan</a:t>
            </a:r>
            <a:r>
              <a:rPr lang="en-US" sz="2800" dirty="0" smtClean="0"/>
              <a:t> </a:t>
            </a:r>
            <a:r>
              <a:rPr lang="en-US" sz="2800" dirty="0" err="1" smtClean="0"/>
              <a:t>ketahanan</a:t>
            </a:r>
            <a:r>
              <a:rPr lang="en-US" sz="2800" dirty="0" smtClean="0"/>
              <a:t>).</a:t>
            </a:r>
          </a:p>
          <a:p>
            <a:pPr>
              <a:buNone/>
            </a:pPr>
            <a:r>
              <a:rPr lang="en-US" sz="2800" dirty="0" smtClean="0"/>
              <a:t>	</a:t>
            </a:r>
            <a:r>
              <a:rPr lang="en-US" sz="2800" dirty="0" err="1" smtClean="0"/>
              <a:t>Desa</a:t>
            </a:r>
            <a:r>
              <a:rPr lang="en-US" sz="2800" dirty="0" smtClean="0"/>
              <a:t> </a:t>
            </a:r>
            <a:r>
              <a:rPr lang="en-US" sz="2800" dirty="0" err="1" smtClean="0"/>
              <a:t>harus</a:t>
            </a:r>
            <a:r>
              <a:rPr lang="en-US" sz="2800" dirty="0" smtClean="0"/>
              <a:t> </a:t>
            </a:r>
            <a:r>
              <a:rPr lang="en-US" sz="2800" dirty="0" err="1" smtClean="0"/>
              <a:t>berdaulat</a:t>
            </a:r>
            <a:r>
              <a:rPr lang="en-US" sz="2800" dirty="0" smtClean="0"/>
              <a:t> </a:t>
            </a:r>
            <a:r>
              <a:rPr lang="en-US" sz="2800" dirty="0" err="1" smtClean="0"/>
              <a:t>secara</a:t>
            </a:r>
            <a:r>
              <a:rPr lang="en-US" sz="2800" dirty="0" smtClean="0"/>
              <a:t> </a:t>
            </a:r>
            <a:r>
              <a:rPr lang="en-US" sz="2800" dirty="0" err="1" smtClean="0"/>
              <a:t>politik</a:t>
            </a:r>
            <a:r>
              <a:rPr lang="en-US" sz="2800" dirty="0" smtClean="0"/>
              <a:t>, </a:t>
            </a:r>
            <a:r>
              <a:rPr lang="en-US" sz="2800" dirty="0" err="1" smtClean="0"/>
              <a:t>berdaya</a:t>
            </a:r>
            <a:r>
              <a:rPr lang="en-US" sz="2800" dirty="0" smtClean="0"/>
              <a:t> </a:t>
            </a:r>
            <a:r>
              <a:rPr lang="en-US" sz="2800" dirty="0" err="1" smtClean="0"/>
              <a:t>secara</a:t>
            </a:r>
            <a:r>
              <a:rPr lang="en-US" sz="2800" dirty="0" smtClean="0"/>
              <a:t> </a:t>
            </a:r>
            <a:r>
              <a:rPr lang="en-US" sz="2800" dirty="0" err="1" smtClean="0"/>
              <a:t>ekonomi</a:t>
            </a:r>
            <a:r>
              <a:rPr lang="en-US" sz="2800" dirty="0" smtClean="0"/>
              <a:t>, </a:t>
            </a:r>
            <a:r>
              <a:rPr lang="en-US" sz="2800" dirty="0" err="1" smtClean="0"/>
              <a:t>bermartabat</a:t>
            </a:r>
            <a:r>
              <a:rPr lang="en-US" sz="2800" dirty="0" smtClean="0"/>
              <a:t> </a:t>
            </a:r>
            <a:r>
              <a:rPr lang="en-US" sz="2800" dirty="0" err="1" smtClean="0"/>
              <a:t>secra</a:t>
            </a:r>
            <a:r>
              <a:rPr lang="en-US" sz="2800" dirty="0" smtClean="0"/>
              <a:t> </a:t>
            </a:r>
            <a:r>
              <a:rPr lang="en-US" sz="2800" dirty="0" err="1" smtClean="0"/>
              <a:t>budaya</a:t>
            </a:r>
            <a:r>
              <a:rPr lang="en-US" sz="2800" dirty="0" smtClean="0"/>
              <a:t> </a:t>
            </a:r>
            <a:r>
              <a:rPr lang="en-US" sz="2800" dirty="0" err="1" smtClean="0"/>
              <a:t>dan</a:t>
            </a:r>
            <a:r>
              <a:rPr lang="en-US" sz="2800" dirty="0" smtClean="0"/>
              <a:t> </a:t>
            </a:r>
            <a:r>
              <a:rPr lang="en-US" sz="2800" dirty="0" err="1" smtClean="0"/>
              <a:t>bertenaga</a:t>
            </a:r>
            <a:r>
              <a:rPr lang="en-US" sz="2800" dirty="0" smtClean="0"/>
              <a:t> </a:t>
            </a:r>
            <a:r>
              <a:rPr lang="en-US" sz="2800" dirty="0" err="1" smtClean="0"/>
              <a:t>secara</a:t>
            </a:r>
            <a:r>
              <a:rPr lang="en-US" sz="2800" dirty="0" smtClean="0"/>
              <a:t> </a:t>
            </a:r>
            <a:r>
              <a:rPr lang="en-US" sz="2800" dirty="0" err="1" smtClean="0"/>
              <a:t>sosial</a:t>
            </a:r>
            <a:r>
              <a:rPr lang="en-US" sz="2800" dirty="0" smtClean="0"/>
              <a:t>.</a:t>
            </a:r>
          </a:p>
          <a:p>
            <a:pPr>
              <a:buNone/>
            </a:pPr>
            <a:r>
              <a:rPr lang="en-US" sz="2800" dirty="0" err="1" smtClean="0"/>
              <a:t>Untuk</a:t>
            </a:r>
            <a:r>
              <a:rPr lang="en-US" sz="2800" dirty="0" smtClean="0"/>
              <a:t> </a:t>
            </a:r>
            <a:r>
              <a:rPr lang="en-US" sz="2800" dirty="0" err="1" smtClean="0"/>
              <a:t>menjalankan</a:t>
            </a:r>
            <a:r>
              <a:rPr lang="en-US" sz="2800" dirty="0" smtClean="0"/>
              <a:t> </a:t>
            </a:r>
            <a:r>
              <a:rPr lang="en-US" sz="2800" dirty="0" err="1" smtClean="0"/>
              <a:t>fungsinya</a:t>
            </a:r>
            <a:r>
              <a:rPr lang="en-US" sz="2800" dirty="0" smtClean="0"/>
              <a:t>, </a:t>
            </a:r>
            <a:r>
              <a:rPr lang="en-US" sz="2800" dirty="0" err="1" smtClean="0"/>
              <a:t>desa</a:t>
            </a:r>
            <a:r>
              <a:rPr lang="en-US" sz="2800" dirty="0" smtClean="0"/>
              <a:t> </a:t>
            </a:r>
            <a:r>
              <a:rPr lang="en-US" sz="2800" dirty="0" err="1" smtClean="0"/>
              <a:t>diberikan</a:t>
            </a:r>
            <a:r>
              <a:rPr lang="en-US" sz="2800" dirty="0" smtClean="0"/>
              <a:t> </a:t>
            </a:r>
            <a:r>
              <a:rPr lang="en-US" sz="2800" dirty="0" err="1" smtClean="0"/>
              <a:t>tugas</a:t>
            </a:r>
            <a:r>
              <a:rPr lang="en-US" sz="2800" dirty="0" smtClean="0"/>
              <a:t> </a:t>
            </a:r>
            <a:r>
              <a:rPr lang="en-US" sz="2800" dirty="0" err="1" smtClean="0"/>
              <a:t>oleh</a:t>
            </a:r>
            <a:r>
              <a:rPr lang="en-US" sz="2800" dirty="0" smtClean="0"/>
              <a:t> UU </a:t>
            </a:r>
            <a:r>
              <a:rPr lang="en-US" sz="2800" dirty="0" err="1" smtClean="0"/>
              <a:t>untuk</a:t>
            </a:r>
            <a:r>
              <a:rPr lang="en-US" sz="2800" dirty="0" smtClean="0"/>
              <a:t> </a:t>
            </a:r>
            <a:r>
              <a:rPr lang="en-US" sz="2800" dirty="0" err="1" smtClean="0"/>
              <a:t>menyiapkan</a:t>
            </a:r>
            <a:r>
              <a:rPr lang="en-US" sz="2800" dirty="0" smtClean="0"/>
              <a:t> </a:t>
            </a:r>
            <a:r>
              <a:rPr lang="en-US" sz="2800" dirty="0" err="1" smtClean="0"/>
              <a:t>perencanaan</a:t>
            </a:r>
            <a:r>
              <a:rPr lang="en-US" sz="2800" dirty="0" smtClean="0"/>
              <a:t> </a:t>
            </a:r>
            <a:r>
              <a:rPr lang="en-US" sz="2800" dirty="0" err="1" smtClean="0"/>
              <a:t>desa</a:t>
            </a:r>
            <a:r>
              <a:rPr lang="en-US" sz="2800" dirty="0" smtClean="0"/>
              <a:t> </a:t>
            </a:r>
            <a:r>
              <a:rPr lang="en-US" sz="2800" dirty="0" err="1" smtClean="0"/>
              <a:t>sebagai</a:t>
            </a:r>
            <a:r>
              <a:rPr lang="en-US" sz="2800" dirty="0" smtClean="0"/>
              <a:t> </a:t>
            </a:r>
            <a:r>
              <a:rPr lang="en-US" sz="2800" dirty="0" err="1" smtClean="0"/>
              <a:t>pedoman</a:t>
            </a:r>
            <a:r>
              <a:rPr lang="en-US" sz="2800" dirty="0" smtClean="0"/>
              <a:t> </a:t>
            </a:r>
            <a:r>
              <a:rPr lang="en-US" sz="2800" dirty="0" err="1" smtClean="0"/>
              <a:t>bagi</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wadah</a:t>
            </a:r>
            <a:r>
              <a:rPr lang="en-US" sz="2800" dirty="0" smtClean="0"/>
              <a:t> </a:t>
            </a:r>
            <a:r>
              <a:rPr lang="en-US" sz="2800" dirty="0" err="1" smtClean="0"/>
              <a:t>partisipasi</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menjalankan</a:t>
            </a:r>
            <a:r>
              <a:rPr lang="en-US" sz="2800" dirty="0" smtClean="0"/>
              <a:t> </a:t>
            </a:r>
            <a:r>
              <a:rPr lang="en-US" sz="2800" dirty="0" err="1" smtClean="0"/>
              <a:t>fungsi-fungsi</a:t>
            </a:r>
            <a:r>
              <a:rPr lang="en-US" sz="2800" dirty="0" smtClean="0"/>
              <a:t> </a:t>
            </a:r>
            <a:r>
              <a:rPr lang="en-US" sz="2800" dirty="0" err="1" smtClean="0"/>
              <a:t>desa</a:t>
            </a:r>
            <a:r>
              <a:rPr lang="en-US" sz="2800" dirty="0" smtClean="0"/>
              <a:t>. </a:t>
            </a:r>
            <a:r>
              <a:rPr lang="en-US" sz="2800" dirty="0" err="1" smtClean="0"/>
              <a:t>Dengan</a:t>
            </a:r>
            <a:r>
              <a:rPr lang="en-US" sz="2800" dirty="0" smtClean="0"/>
              <a:t> </a:t>
            </a:r>
            <a:r>
              <a:rPr lang="en-US" sz="2800" dirty="0" err="1" smtClean="0"/>
              <a:t>perencanaan</a:t>
            </a:r>
            <a:r>
              <a:rPr lang="en-US" sz="2800" dirty="0" smtClean="0"/>
              <a:t>, </a:t>
            </a:r>
            <a:r>
              <a:rPr lang="en-US" sz="2800" dirty="0" err="1" smtClean="0"/>
              <a:t>diharapkan</a:t>
            </a:r>
            <a:r>
              <a:rPr lang="en-US" sz="2800" dirty="0" smtClean="0"/>
              <a:t> </a:t>
            </a:r>
            <a:r>
              <a:rPr lang="en-US" sz="2800" dirty="0" err="1" smtClean="0"/>
              <a:t>desa</a:t>
            </a:r>
            <a:r>
              <a:rPr lang="en-US" sz="2800" dirty="0" smtClean="0"/>
              <a:t> </a:t>
            </a:r>
            <a:r>
              <a:rPr lang="en-US" sz="2800" dirty="0" err="1" smtClean="0"/>
              <a:t>mempunyai</a:t>
            </a:r>
            <a:r>
              <a:rPr lang="en-US" sz="2800" dirty="0" smtClean="0"/>
              <a:t> </a:t>
            </a:r>
            <a:r>
              <a:rPr lang="en-US" sz="2800" dirty="0" err="1" smtClean="0"/>
              <a:t>visi</a:t>
            </a:r>
            <a:r>
              <a:rPr lang="en-US" sz="2800" dirty="0" smtClean="0"/>
              <a:t>, </a:t>
            </a:r>
            <a:r>
              <a:rPr lang="en-US" sz="2800" dirty="0" err="1" smtClean="0"/>
              <a:t>misi</a:t>
            </a:r>
            <a:r>
              <a:rPr lang="en-US" sz="2800" dirty="0" smtClean="0"/>
              <a:t>, </a:t>
            </a:r>
            <a:r>
              <a:rPr lang="en-US" sz="2800" dirty="0" err="1" smtClean="0"/>
              <a:t>strategi</a:t>
            </a:r>
            <a:r>
              <a:rPr lang="en-US" sz="2800" dirty="0" smtClean="0"/>
              <a:t>, </a:t>
            </a:r>
            <a:r>
              <a:rPr lang="en-US" sz="2800" dirty="0" err="1" smtClean="0"/>
              <a:t>dan</a:t>
            </a:r>
            <a:r>
              <a:rPr lang="en-US" sz="2800" dirty="0" smtClean="0"/>
              <a:t> program </a:t>
            </a:r>
            <a:r>
              <a:rPr lang="en-US" sz="2800" dirty="0" err="1" smtClean="0"/>
              <a:t>pembangunan</a:t>
            </a:r>
            <a:r>
              <a:rPr lang="en-US" sz="2800" dirty="0" smtClean="0"/>
              <a:t> yang </a:t>
            </a:r>
            <a:r>
              <a:rPr lang="en-US" sz="2800" dirty="0" err="1" smtClean="0"/>
              <a:t>jelas</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pPr algn="l"/>
            <a:r>
              <a:rPr lang="en-US" sz="2800" dirty="0" err="1" smtClean="0"/>
              <a:t>Kegunaan</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r>
              <a:rPr lang="en-US" sz="2400" dirty="0" err="1" smtClean="0"/>
              <a:t>Semakin</a:t>
            </a:r>
            <a:r>
              <a:rPr lang="en-US" sz="2400" dirty="0" smtClean="0"/>
              <a:t> </a:t>
            </a:r>
            <a:r>
              <a:rPr lang="en-US" sz="2400" dirty="0" err="1" smtClean="0"/>
              <a:t>memperkuat</a:t>
            </a:r>
            <a:r>
              <a:rPr lang="en-US" sz="2400" dirty="0" smtClean="0"/>
              <a:t> </a:t>
            </a:r>
            <a:r>
              <a:rPr lang="en-US" sz="2400" dirty="0" err="1" smtClean="0"/>
              <a:t>hak</a:t>
            </a:r>
            <a:r>
              <a:rPr lang="en-US" sz="2400" dirty="0" smtClean="0"/>
              <a:t> </a:t>
            </a:r>
            <a:r>
              <a:rPr lang="en-US" sz="2400" dirty="0" err="1" smtClean="0"/>
              <a:t>dan</a:t>
            </a:r>
            <a:r>
              <a:rPr lang="en-US" sz="2400" dirty="0" smtClean="0"/>
              <a:t> </a:t>
            </a:r>
            <a:r>
              <a:rPr lang="en-US" sz="2400" dirty="0" err="1" smtClean="0"/>
              <a:t>kewenangan</a:t>
            </a:r>
            <a:r>
              <a:rPr lang="en-US" sz="2400" dirty="0" smtClean="0"/>
              <a:t> </a:t>
            </a:r>
            <a:r>
              <a:rPr lang="en-US" sz="2400" dirty="0" err="1" smtClean="0"/>
              <a:t>desa</a:t>
            </a:r>
            <a:endParaRPr lang="en-US" sz="2400" dirty="0" smtClean="0"/>
          </a:p>
          <a:p>
            <a:r>
              <a:rPr lang="en-US" sz="2400" dirty="0" err="1" smtClean="0"/>
              <a:t>Mengoptimalkan</a:t>
            </a:r>
            <a:r>
              <a:rPr lang="en-US" sz="2400" dirty="0" smtClean="0"/>
              <a:t> sumber2 </a:t>
            </a:r>
            <a:r>
              <a:rPr lang="en-US" sz="2400" dirty="0" err="1" smtClean="0"/>
              <a:t>kekayaan</a:t>
            </a:r>
            <a:r>
              <a:rPr lang="en-US" sz="2400" dirty="0" smtClean="0"/>
              <a:t> </a:t>
            </a:r>
            <a:r>
              <a:rPr lang="en-US" sz="2400" dirty="0" err="1" smtClean="0"/>
              <a:t>desa</a:t>
            </a:r>
            <a:r>
              <a:rPr lang="en-US" sz="2400" dirty="0" smtClean="0"/>
              <a:t> (</a:t>
            </a:r>
            <a:r>
              <a:rPr lang="en-US" sz="2400" dirty="0" err="1" smtClean="0"/>
              <a:t>aset</a:t>
            </a:r>
            <a:r>
              <a:rPr lang="en-US" sz="2400" dirty="0" smtClean="0"/>
              <a:t> </a:t>
            </a:r>
            <a:r>
              <a:rPr lang="en-US" sz="2400" dirty="0" err="1" smtClean="0"/>
              <a:t>desa</a:t>
            </a:r>
            <a:r>
              <a:rPr lang="en-US" sz="2400" dirty="0" smtClean="0"/>
              <a:t>)</a:t>
            </a:r>
          </a:p>
          <a:p>
            <a:r>
              <a:rPr lang="en-US" sz="2400" dirty="0" err="1" smtClean="0"/>
              <a:t>Muncul</a:t>
            </a:r>
            <a:r>
              <a:rPr lang="en-US" sz="2400" dirty="0" smtClean="0"/>
              <a:t> </a:t>
            </a:r>
            <a:r>
              <a:rPr lang="en-US" sz="2400" dirty="0" err="1" smtClean="0"/>
              <a:t>keberanian</a:t>
            </a:r>
            <a:r>
              <a:rPr lang="en-US" sz="2400" dirty="0" smtClean="0"/>
              <a:t> </a:t>
            </a:r>
            <a:r>
              <a:rPr lang="en-US" sz="2400" dirty="0" err="1" smtClean="0"/>
              <a:t>dan</a:t>
            </a:r>
            <a:r>
              <a:rPr lang="en-US" sz="2400" dirty="0" smtClean="0"/>
              <a:t> </a:t>
            </a:r>
            <a:r>
              <a:rPr lang="en-US" sz="2400" dirty="0" err="1" smtClean="0"/>
              <a:t>kreatifitas</a:t>
            </a:r>
            <a:r>
              <a:rPr lang="en-US" sz="2400" dirty="0" smtClean="0"/>
              <a:t> </a:t>
            </a:r>
            <a:r>
              <a:rPr lang="en-US" sz="2400" dirty="0" err="1" smtClean="0"/>
              <a:t>serta</a:t>
            </a:r>
            <a:r>
              <a:rPr lang="en-US" sz="2400" dirty="0" smtClean="0"/>
              <a:t> </a:t>
            </a:r>
            <a:r>
              <a:rPr lang="en-US" sz="2400" dirty="0" err="1" smtClean="0"/>
              <a:t>inovasi</a:t>
            </a:r>
            <a:r>
              <a:rPr lang="en-US" sz="2400" dirty="0" smtClean="0"/>
              <a:t> yang </a:t>
            </a:r>
            <a:r>
              <a:rPr lang="en-US" sz="2400" dirty="0" err="1" smtClean="0"/>
              <a:t>terumus</a:t>
            </a:r>
            <a:r>
              <a:rPr lang="en-US" sz="2400" dirty="0" smtClean="0"/>
              <a:t> </a:t>
            </a:r>
            <a:r>
              <a:rPr lang="en-US" sz="2400" dirty="0" err="1" smtClean="0"/>
              <a:t>dalam</a:t>
            </a:r>
            <a:r>
              <a:rPr lang="en-US" sz="2400" dirty="0" smtClean="0"/>
              <a:t> </a:t>
            </a:r>
            <a:r>
              <a:rPr lang="en-US" sz="2400" dirty="0" err="1" smtClean="0"/>
              <a:t>dokumen</a:t>
            </a:r>
            <a:r>
              <a:rPr lang="en-US" sz="2400" dirty="0" smtClean="0"/>
              <a:t> </a:t>
            </a:r>
            <a:r>
              <a:rPr lang="en-US" sz="2400" dirty="0" err="1" smtClean="0"/>
              <a:t>perencanaan</a:t>
            </a:r>
            <a:endParaRPr lang="en-US" sz="2400" dirty="0" smtClean="0"/>
          </a:p>
          <a:p>
            <a:r>
              <a:rPr lang="en-US" sz="2400" dirty="0" err="1" smtClean="0"/>
              <a:t>Tidak</a:t>
            </a:r>
            <a:r>
              <a:rPr lang="en-US" sz="2400" dirty="0" smtClean="0"/>
              <a:t> </a:t>
            </a:r>
            <a:r>
              <a:rPr lang="en-US" sz="2400" dirty="0" err="1" smtClean="0"/>
              <a:t>lagi</a:t>
            </a:r>
            <a:r>
              <a:rPr lang="en-US" sz="2400" dirty="0" smtClean="0"/>
              <a:t> </a:t>
            </a:r>
            <a:r>
              <a:rPr lang="en-US" sz="2400" dirty="0" err="1" smtClean="0"/>
              <a:t>menunggu</a:t>
            </a:r>
            <a:r>
              <a:rPr lang="en-US" sz="2400" dirty="0" smtClean="0"/>
              <a:t> “</a:t>
            </a:r>
            <a:r>
              <a:rPr lang="en-US" sz="2400" dirty="0" err="1" smtClean="0"/>
              <a:t>perintah</a:t>
            </a:r>
            <a:r>
              <a:rPr lang="en-US" sz="2400" dirty="0" smtClean="0"/>
              <a:t> </a:t>
            </a:r>
            <a:r>
              <a:rPr lang="en-US" sz="2400" dirty="0" err="1" smtClean="0"/>
              <a:t>atasan</a:t>
            </a:r>
            <a:r>
              <a:rPr lang="en-US" sz="2400" dirty="0" smtClean="0"/>
              <a:t>” </a:t>
            </a:r>
            <a:r>
              <a:rPr lang="en-US" sz="2400" dirty="0" err="1" smtClean="0"/>
              <a:t>dalam</a:t>
            </a:r>
            <a:r>
              <a:rPr lang="en-US" sz="2400" dirty="0" smtClean="0"/>
              <a:t> </a:t>
            </a:r>
            <a:r>
              <a:rPr lang="en-US" sz="2400" dirty="0" err="1" smtClean="0"/>
              <a:t>menyelenggarakan</a:t>
            </a:r>
            <a:r>
              <a:rPr lang="en-US" sz="2400" dirty="0" smtClean="0"/>
              <a:t> </a:t>
            </a:r>
            <a:r>
              <a:rPr lang="en-US" sz="2400" dirty="0" err="1" smtClean="0"/>
              <a:t>urusan</a:t>
            </a:r>
            <a:r>
              <a:rPr lang="en-US" sz="2400" dirty="0" smtClean="0"/>
              <a:t> </a:t>
            </a:r>
            <a:r>
              <a:rPr lang="en-US" sz="2400" dirty="0" err="1" smtClean="0"/>
              <a:t>dirinya</a:t>
            </a:r>
            <a:r>
              <a:rPr lang="en-US" sz="2400" dirty="0" smtClean="0"/>
              <a:t> </a:t>
            </a:r>
            <a:r>
              <a:rPr lang="en-US" sz="2400" dirty="0" err="1" smtClean="0"/>
              <a:t>sendiri</a:t>
            </a:r>
            <a:endParaRPr lang="en-US" sz="2400" dirty="0" smtClean="0"/>
          </a:p>
          <a:p>
            <a:pPr>
              <a:buNone/>
            </a:pPr>
            <a:r>
              <a:rPr lang="en-US" sz="2400" dirty="0" err="1" smtClean="0"/>
              <a:t>Dengan</a:t>
            </a:r>
            <a:r>
              <a:rPr lang="en-US" sz="2400" dirty="0" smtClean="0"/>
              <a:t> </a:t>
            </a:r>
            <a:r>
              <a:rPr lang="en-US" sz="2400" dirty="0" err="1" smtClean="0"/>
              <a:t>membangun</a:t>
            </a:r>
            <a:r>
              <a:rPr lang="en-US" sz="2400" dirty="0" smtClean="0"/>
              <a:t> </a:t>
            </a:r>
            <a:r>
              <a:rPr lang="en-US" sz="2400" dirty="0" err="1" smtClean="0"/>
              <a:t>mekanisme</a:t>
            </a:r>
            <a:r>
              <a:rPr lang="en-US" sz="2400" dirty="0" smtClean="0"/>
              <a:t> </a:t>
            </a:r>
            <a:r>
              <a:rPr lang="en-US" sz="2400" dirty="0" err="1" smtClean="0"/>
              <a:t>perencanaan</a:t>
            </a:r>
            <a:r>
              <a:rPr lang="en-US" sz="2400" dirty="0" smtClean="0"/>
              <a:t> </a:t>
            </a:r>
            <a:r>
              <a:rPr lang="en-US" sz="2400" dirty="0" err="1" smtClean="0"/>
              <a:t>desa</a:t>
            </a:r>
            <a:r>
              <a:rPr lang="en-US" sz="2400" dirty="0" smtClean="0"/>
              <a:t> yang </a:t>
            </a:r>
            <a:r>
              <a:rPr lang="en-US" sz="2400" dirty="0" err="1" smtClean="0"/>
              <a:t>didasarkan</a:t>
            </a:r>
            <a:r>
              <a:rPr lang="en-US" sz="2400" dirty="0" smtClean="0"/>
              <a:t> </a:t>
            </a:r>
            <a:r>
              <a:rPr lang="en-US" sz="2400" dirty="0" err="1" smtClean="0"/>
              <a:t>pada</a:t>
            </a:r>
            <a:r>
              <a:rPr lang="en-US" sz="2400" dirty="0" smtClean="0"/>
              <a:t> </a:t>
            </a:r>
            <a:r>
              <a:rPr lang="en-US" sz="2400" dirty="0" err="1" smtClean="0"/>
              <a:t>aspirasi</a:t>
            </a:r>
            <a:r>
              <a:rPr lang="en-US" sz="2400" dirty="0" smtClean="0"/>
              <a:t> </a:t>
            </a:r>
            <a:r>
              <a:rPr lang="en-US" sz="2400" dirty="0" err="1" smtClean="0"/>
              <a:t>dan</a:t>
            </a:r>
            <a:r>
              <a:rPr lang="en-US" sz="2400" dirty="0" smtClean="0"/>
              <a:t> </a:t>
            </a:r>
            <a:r>
              <a:rPr lang="en-US" sz="2400" dirty="0" err="1" smtClean="0"/>
              <a:t>partisipasi</a:t>
            </a:r>
            <a:r>
              <a:rPr lang="en-US" sz="2400" dirty="0" smtClean="0"/>
              <a:t> </a:t>
            </a:r>
            <a:r>
              <a:rPr lang="en-US" sz="2400" dirty="0" err="1" smtClean="0"/>
              <a:t>masyarakat</a:t>
            </a:r>
            <a:r>
              <a:rPr lang="en-US" sz="2400" dirty="0" smtClean="0"/>
              <a:t> yang </a:t>
            </a:r>
            <a:r>
              <a:rPr lang="en-US" sz="2400" dirty="0" err="1" smtClean="0"/>
              <a:t>ditetapkan</a:t>
            </a:r>
            <a:r>
              <a:rPr lang="en-US" sz="2400" dirty="0" smtClean="0"/>
              <a:t> </a:t>
            </a:r>
            <a:r>
              <a:rPr lang="en-US" sz="2400" dirty="0" err="1" smtClean="0"/>
              <a:t>dengan</a:t>
            </a:r>
            <a:r>
              <a:rPr lang="en-US" sz="2400" dirty="0" smtClean="0"/>
              <a:t> </a:t>
            </a:r>
            <a:r>
              <a:rPr lang="en-US" sz="2400" dirty="0" err="1" smtClean="0"/>
              <a:t>peraturan</a:t>
            </a:r>
            <a:r>
              <a:rPr lang="en-US" sz="2400" dirty="0" smtClean="0"/>
              <a:t> des, </a:t>
            </a:r>
            <a:r>
              <a:rPr lang="en-US" sz="2400" dirty="0" err="1" smtClean="0"/>
              <a:t>mencerminkan</a:t>
            </a:r>
            <a:r>
              <a:rPr lang="en-US" sz="2400" dirty="0" smtClean="0"/>
              <a:t> </a:t>
            </a:r>
            <a:r>
              <a:rPr lang="en-US" sz="2400" dirty="0" err="1" smtClean="0"/>
              <a:t>keberpihakan</a:t>
            </a:r>
            <a:r>
              <a:rPr lang="en-US" sz="2400" dirty="0" smtClean="0"/>
              <a:t> </a:t>
            </a:r>
            <a:r>
              <a:rPr lang="en-US" sz="2400" dirty="0" err="1" smtClean="0"/>
              <a:t>negara</a:t>
            </a:r>
            <a:r>
              <a:rPr lang="en-US" sz="2400" dirty="0" smtClean="0"/>
              <a:t> </a:t>
            </a:r>
            <a:r>
              <a:rPr lang="en-US" sz="2400" dirty="0" err="1" smtClean="0"/>
              <a:t>terhadap</a:t>
            </a:r>
            <a:r>
              <a:rPr lang="en-US" sz="2400" dirty="0" smtClean="0"/>
              <a:t> </a:t>
            </a:r>
            <a:r>
              <a:rPr lang="en-US" sz="2400" dirty="0" err="1" smtClean="0"/>
              <a:t>hak-hak</a:t>
            </a:r>
            <a:r>
              <a:rPr lang="en-US" sz="2400" dirty="0" smtClean="0"/>
              <a:t> </a:t>
            </a:r>
            <a:r>
              <a:rPr lang="en-US" sz="2400" dirty="0" err="1" smtClean="0"/>
              <a:t>desa</a:t>
            </a:r>
            <a:r>
              <a:rPr lang="en-US" sz="2400" dirty="0" smtClean="0"/>
              <a:t> </a:t>
            </a:r>
            <a:r>
              <a:rPr lang="en-US" sz="2400" dirty="0" err="1" smtClean="0"/>
              <a:t>untuk</a:t>
            </a:r>
            <a:r>
              <a:rPr lang="en-US" sz="2400" dirty="0" smtClean="0"/>
              <a:t> </a:t>
            </a:r>
            <a:r>
              <a:rPr lang="en-US" sz="2400" dirty="0" err="1" smtClean="0"/>
              <a:t>meningkatkan</a:t>
            </a:r>
            <a:r>
              <a:rPr lang="en-US" sz="2400" dirty="0" smtClean="0"/>
              <a:t> </a:t>
            </a:r>
            <a:r>
              <a:rPr lang="en-US" sz="2400" dirty="0" err="1" smtClean="0"/>
              <a:t>kesejahteraan</a:t>
            </a:r>
            <a:r>
              <a:rPr lang="en-US" sz="2400" dirty="0" smtClean="0"/>
              <a:t> </a:t>
            </a:r>
            <a:r>
              <a:rPr lang="en-US" sz="2400" dirty="0" err="1" smtClean="0"/>
              <a:t>masyarakat</a:t>
            </a:r>
            <a:r>
              <a:rPr lang="en-US" sz="2400" dirty="0" smtClean="0"/>
              <a:t>.</a:t>
            </a:r>
          </a:p>
          <a:p>
            <a:pPr>
              <a:buNone/>
            </a:pPr>
            <a:r>
              <a:rPr lang="en-US" sz="2400" dirty="0" err="1" smtClean="0"/>
              <a:t>Upaya</a:t>
            </a:r>
            <a:r>
              <a:rPr lang="en-US" sz="2400" dirty="0" smtClean="0"/>
              <a:t> </a:t>
            </a:r>
            <a:r>
              <a:rPr lang="en-US" sz="2400" dirty="0" err="1" smtClean="0"/>
              <a:t>pemenuhan</a:t>
            </a:r>
            <a:r>
              <a:rPr lang="en-US" sz="2400" dirty="0" smtClean="0"/>
              <a:t> </a:t>
            </a:r>
            <a:r>
              <a:rPr lang="en-US" sz="2400" dirty="0" err="1" smtClean="0"/>
              <a:t>hak-hak</a:t>
            </a:r>
            <a:r>
              <a:rPr lang="en-US" sz="2400" dirty="0" smtClean="0"/>
              <a:t> </a:t>
            </a:r>
            <a:r>
              <a:rPr lang="en-US" sz="2400" dirty="0" err="1" smtClean="0"/>
              <a:t>dasar</a:t>
            </a:r>
            <a:r>
              <a:rPr lang="en-US" sz="2400" dirty="0" smtClean="0"/>
              <a:t> </a:t>
            </a:r>
            <a:r>
              <a:rPr lang="en-US" sz="2400" dirty="0" err="1" smtClean="0"/>
              <a:t>masyarakat</a:t>
            </a:r>
            <a:r>
              <a:rPr lang="en-US" sz="2400" dirty="0" smtClean="0"/>
              <a:t> </a:t>
            </a:r>
            <a:r>
              <a:rPr lang="en-US" sz="2400" dirty="0" err="1" smtClean="0"/>
              <a:t>melalui</a:t>
            </a:r>
            <a:r>
              <a:rPr lang="en-US" sz="2400" dirty="0" smtClean="0"/>
              <a:t> </a:t>
            </a:r>
            <a:r>
              <a:rPr lang="en-US" sz="2400" dirty="0" err="1" smtClean="0"/>
              <a:t>kebijakan</a:t>
            </a:r>
            <a:r>
              <a:rPr lang="en-US" sz="2400" dirty="0" smtClean="0"/>
              <a:t> </a:t>
            </a:r>
            <a:r>
              <a:rPr lang="en-US" sz="2400" dirty="0" err="1" smtClean="0"/>
              <a:t>perencanaan</a:t>
            </a:r>
            <a:r>
              <a:rPr lang="en-US" sz="2400" dirty="0" smtClean="0"/>
              <a:t> </a:t>
            </a:r>
            <a:r>
              <a:rPr lang="en-US" sz="2400" dirty="0" err="1" smtClean="0"/>
              <a:t>desa</a:t>
            </a:r>
            <a:r>
              <a:rPr lang="en-US" sz="2400" dirty="0" smtClean="0"/>
              <a:t> </a:t>
            </a:r>
            <a:r>
              <a:rPr lang="en-US" sz="2400" dirty="0" err="1" smtClean="0"/>
              <a:t>bukan</a:t>
            </a:r>
            <a:r>
              <a:rPr lang="en-US" sz="2400" dirty="0" smtClean="0"/>
              <a:t> </a:t>
            </a:r>
            <a:r>
              <a:rPr lang="en-US" sz="2400" dirty="0" err="1" smtClean="0"/>
              <a:t>sekedar</a:t>
            </a:r>
            <a:r>
              <a:rPr lang="en-US" sz="2400" dirty="0" smtClean="0"/>
              <a:t> “</a:t>
            </a:r>
            <a:r>
              <a:rPr lang="en-US" sz="2400" dirty="0" err="1" smtClean="0"/>
              <a:t>pemanis</a:t>
            </a:r>
            <a:r>
              <a:rPr lang="en-US" sz="2400" dirty="0" smtClean="0"/>
              <a:t> </a:t>
            </a:r>
            <a:r>
              <a:rPr lang="en-US" sz="2400" dirty="0" err="1" smtClean="0"/>
              <a:t>kata</a:t>
            </a:r>
            <a:r>
              <a:rPr lang="en-US" sz="2400" dirty="0" smtClean="0"/>
              <a:t>” </a:t>
            </a:r>
            <a:r>
              <a:rPr lang="en-US" sz="2400" dirty="0" err="1" smtClean="0"/>
              <a:t>tetapi</a:t>
            </a:r>
            <a:r>
              <a:rPr lang="en-US" sz="2400" dirty="0" smtClean="0"/>
              <a:t> </a:t>
            </a:r>
            <a:r>
              <a:rPr lang="en-US" sz="2400" dirty="0" err="1" smtClean="0"/>
              <a:t>benar-benar</a:t>
            </a:r>
            <a:r>
              <a:rPr lang="en-US" sz="2400" dirty="0" smtClean="0"/>
              <a:t> </a:t>
            </a:r>
            <a:r>
              <a:rPr lang="en-US" sz="2400" dirty="0" err="1" smtClean="0"/>
              <a:t>menjadi</a:t>
            </a:r>
            <a:r>
              <a:rPr lang="en-US" sz="2400" dirty="0" smtClean="0"/>
              <a:t> </a:t>
            </a:r>
            <a:r>
              <a:rPr lang="en-US" sz="2400" dirty="0" err="1" smtClean="0"/>
              <a:t>kenyataan</a:t>
            </a:r>
            <a:endParaRPr lang="en-US" sz="2400" dirty="0" smtClean="0"/>
          </a:p>
          <a:p>
            <a:endParaRPr lang="en-US" sz="2400" dirty="0" smtClean="0"/>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3200" dirty="0" err="1" smtClean="0"/>
              <a:t>Maksud</a:t>
            </a:r>
            <a:r>
              <a:rPr lang="en-US" sz="3200" dirty="0" smtClean="0"/>
              <a:t> </a:t>
            </a:r>
            <a:r>
              <a:rPr lang="en-US" sz="3200" dirty="0" err="1" smtClean="0"/>
              <a:t>Perencanaan</a:t>
            </a:r>
            <a:r>
              <a:rPr lang="en-US" sz="3200" dirty="0" smtClean="0"/>
              <a:t> </a:t>
            </a:r>
            <a:r>
              <a:rPr lang="en-US" sz="3200" dirty="0" err="1" smtClean="0"/>
              <a:t>Desa</a:t>
            </a:r>
            <a:endParaRPr lang="en-US" sz="3200" dirty="0"/>
          </a:p>
        </p:txBody>
      </p:sp>
      <p:sp>
        <p:nvSpPr>
          <p:cNvPr id="3" name="Content Placeholder 2"/>
          <p:cNvSpPr>
            <a:spLocks noGrp="1"/>
          </p:cNvSpPr>
          <p:nvPr>
            <p:ph idx="1"/>
          </p:nvPr>
        </p:nvSpPr>
        <p:spPr>
          <a:xfrm>
            <a:off x="0" y="685800"/>
            <a:ext cx="9144000" cy="6172200"/>
          </a:xfrm>
        </p:spPr>
        <p:txBody>
          <a:bodyPr/>
          <a:lstStyle/>
          <a:p>
            <a:pPr>
              <a:buNone/>
            </a:pPr>
            <a:r>
              <a:rPr lang="en-US" dirty="0" err="1" smtClean="0"/>
              <a:t>Menurut</a:t>
            </a:r>
            <a:r>
              <a:rPr lang="en-US" dirty="0" smtClean="0"/>
              <a:t> UU No.25/2004 </a:t>
            </a:r>
            <a:r>
              <a:rPr lang="en-US" dirty="0" err="1" smtClean="0"/>
              <a:t>tentang</a:t>
            </a:r>
            <a:r>
              <a:rPr lang="en-US" dirty="0" smtClean="0"/>
              <a:t> SPPN, </a:t>
            </a:r>
          </a:p>
          <a:p>
            <a:pPr>
              <a:buNone/>
            </a:pPr>
            <a:r>
              <a:rPr lang="en-US" dirty="0" err="1" smtClean="0"/>
              <a:t>perencanaan</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untuk</a:t>
            </a:r>
            <a:r>
              <a:rPr lang="en-US" dirty="0" smtClean="0"/>
              <a:t> </a:t>
            </a:r>
            <a:r>
              <a:rPr lang="en-US" dirty="0" err="1" smtClean="0"/>
              <a:t>menentukan</a:t>
            </a:r>
            <a:r>
              <a:rPr lang="en-US" dirty="0" smtClean="0"/>
              <a:t> </a:t>
            </a:r>
            <a:r>
              <a:rPr lang="en-US" dirty="0" err="1" smtClean="0"/>
              <a:t>tindakan</a:t>
            </a:r>
            <a:r>
              <a:rPr lang="en-US" dirty="0" smtClean="0"/>
              <a:t> </a:t>
            </a:r>
            <a:r>
              <a:rPr lang="en-US" dirty="0" err="1" smtClean="0"/>
              <a:t>masa</a:t>
            </a:r>
            <a:r>
              <a:rPr lang="en-US" dirty="0" smtClean="0"/>
              <a:t> </a:t>
            </a:r>
            <a:r>
              <a:rPr lang="en-US" dirty="0" err="1" smtClean="0"/>
              <a:t>depan</a:t>
            </a:r>
            <a:r>
              <a:rPr lang="en-US" dirty="0" smtClean="0"/>
              <a:t> yang </a:t>
            </a:r>
            <a:r>
              <a:rPr lang="en-US" dirty="0" err="1" smtClean="0"/>
              <a:t>tepat</a:t>
            </a:r>
            <a:r>
              <a:rPr lang="en-US" dirty="0" smtClean="0"/>
              <a:t>, </a:t>
            </a:r>
            <a:r>
              <a:rPr lang="en-US" dirty="0" err="1" smtClean="0"/>
              <a:t>melalui</a:t>
            </a:r>
            <a:r>
              <a:rPr lang="en-US" dirty="0" smtClean="0"/>
              <a:t> </a:t>
            </a:r>
            <a:r>
              <a:rPr lang="en-US" dirty="0" err="1" smtClean="0"/>
              <a:t>urutan</a:t>
            </a:r>
            <a:r>
              <a:rPr lang="en-US" dirty="0" smtClean="0"/>
              <a:t> </a:t>
            </a:r>
            <a:r>
              <a:rPr lang="en-US" dirty="0" err="1" smtClean="0"/>
              <a:t>pilihan</a:t>
            </a:r>
            <a:r>
              <a:rPr lang="en-US" dirty="0" smtClean="0"/>
              <a:t>, </a:t>
            </a:r>
            <a:r>
              <a:rPr lang="en-US" dirty="0" err="1" smtClean="0"/>
              <a:t>dengan</a:t>
            </a:r>
            <a:r>
              <a:rPr lang="en-US" dirty="0" smtClean="0"/>
              <a:t> </a:t>
            </a:r>
            <a:r>
              <a:rPr lang="en-US" dirty="0" err="1" smtClean="0"/>
              <a:t>memperhitungkan</a:t>
            </a:r>
            <a:r>
              <a:rPr lang="en-US" dirty="0" smtClean="0"/>
              <a:t> </a:t>
            </a:r>
            <a:r>
              <a:rPr lang="en-US" dirty="0" err="1" smtClean="0"/>
              <a:t>sumber</a:t>
            </a:r>
            <a:r>
              <a:rPr lang="en-US" dirty="0" smtClean="0"/>
              <a:t> </a:t>
            </a:r>
            <a:r>
              <a:rPr lang="en-US" dirty="0" err="1" smtClean="0"/>
              <a:t>daya</a:t>
            </a:r>
            <a:r>
              <a:rPr lang="en-US" dirty="0" smtClean="0"/>
              <a:t> yang </a:t>
            </a:r>
            <a:r>
              <a:rPr lang="en-US" dirty="0" err="1" smtClean="0"/>
              <a:t>tersedia</a:t>
            </a:r>
            <a:r>
              <a:rPr lang="en-US" dirty="0" smtClean="0"/>
              <a:t>.</a:t>
            </a:r>
          </a:p>
          <a:p>
            <a:pPr>
              <a:buNone/>
            </a:pPr>
            <a:r>
              <a:rPr lang="en-US" dirty="0" err="1" smtClean="0"/>
              <a:t>Perenc</a:t>
            </a:r>
            <a:r>
              <a:rPr lang="en-US" dirty="0" smtClean="0"/>
              <a:t>. Pembangunan </a:t>
            </a:r>
            <a:r>
              <a:rPr lang="en-US" dirty="0" err="1" smtClean="0"/>
              <a:t>adalah</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penyusunan</a:t>
            </a:r>
            <a:r>
              <a:rPr lang="en-US" dirty="0" smtClean="0"/>
              <a:t> </a:t>
            </a:r>
            <a:r>
              <a:rPr lang="en-US" dirty="0" err="1" smtClean="0"/>
              <a:t>tahapa-tahapan</a:t>
            </a:r>
            <a:r>
              <a:rPr lang="en-US" dirty="0" smtClean="0"/>
              <a:t> </a:t>
            </a:r>
            <a:r>
              <a:rPr lang="en-US" dirty="0" err="1" smtClean="0"/>
              <a:t>kegiatan</a:t>
            </a:r>
            <a:r>
              <a:rPr lang="en-US" dirty="0" smtClean="0"/>
              <a:t> </a:t>
            </a:r>
            <a:r>
              <a:rPr lang="en-US" dirty="0" err="1" smtClean="0"/>
              <a:t>guna</a:t>
            </a:r>
            <a:r>
              <a:rPr lang="en-US" dirty="0" smtClean="0"/>
              <a:t> </a:t>
            </a:r>
            <a:r>
              <a:rPr lang="en-US" dirty="0" err="1" smtClean="0"/>
              <a:t>pemanfaatan</a:t>
            </a:r>
            <a:r>
              <a:rPr lang="en-US" dirty="0" smtClean="0"/>
              <a:t> </a:t>
            </a:r>
            <a:r>
              <a:rPr lang="en-US" dirty="0" err="1" smtClean="0"/>
              <a:t>dan</a:t>
            </a:r>
            <a:r>
              <a:rPr lang="en-US" dirty="0" smtClean="0"/>
              <a:t> </a:t>
            </a:r>
            <a:r>
              <a:rPr lang="en-US" dirty="0" err="1" smtClean="0"/>
              <a:t>pengalokasian</a:t>
            </a:r>
            <a:r>
              <a:rPr lang="en-US" dirty="0" smtClean="0"/>
              <a:t> </a:t>
            </a:r>
            <a:r>
              <a:rPr lang="en-US" dirty="0" err="1" smtClean="0"/>
              <a:t>sumber</a:t>
            </a:r>
            <a:r>
              <a:rPr lang="en-US" dirty="0" smtClean="0"/>
              <a:t> </a:t>
            </a:r>
            <a:r>
              <a:rPr lang="en-US" dirty="0" err="1" smtClean="0"/>
              <a:t>daya</a:t>
            </a:r>
            <a:r>
              <a:rPr lang="en-US" dirty="0" smtClean="0"/>
              <a:t> yang </a:t>
            </a:r>
            <a:r>
              <a:rPr lang="en-US" dirty="0" err="1" smtClean="0"/>
              <a:t>ada</a:t>
            </a:r>
            <a:r>
              <a:rPr lang="en-US" dirty="0" smtClean="0"/>
              <a:t> </a:t>
            </a:r>
            <a:r>
              <a:rPr lang="en-US" dirty="0" err="1" smtClean="0"/>
              <a:t>dalam</a:t>
            </a:r>
            <a:r>
              <a:rPr lang="en-US" dirty="0" smtClean="0"/>
              <a:t> </a:t>
            </a:r>
            <a:r>
              <a:rPr lang="en-US" dirty="0" err="1" smtClean="0"/>
              <a:t>jangka</a:t>
            </a:r>
            <a:r>
              <a:rPr lang="en-US" dirty="0" smtClean="0"/>
              <a:t> </a:t>
            </a:r>
            <a:r>
              <a:rPr lang="en-US" dirty="0" err="1" smtClean="0"/>
              <a:t>waktu</a:t>
            </a:r>
            <a:r>
              <a:rPr lang="en-US" dirty="0" smtClean="0"/>
              <a:t> </a:t>
            </a:r>
            <a:r>
              <a:rPr lang="en-US" dirty="0" err="1" smtClean="0"/>
              <a:t>tertentu</a:t>
            </a:r>
            <a:r>
              <a:rPr lang="en-US" dirty="0" smtClean="0"/>
              <a:t> </a:t>
            </a:r>
            <a:r>
              <a:rPr lang="en-US" dirty="0" err="1" smtClean="0"/>
              <a:t>untuk</a:t>
            </a:r>
            <a:r>
              <a:rPr lang="en-US" dirty="0" smtClean="0"/>
              <a:t> </a:t>
            </a:r>
            <a:r>
              <a:rPr lang="en-US" dirty="0" err="1" smtClean="0"/>
              <a:t>meningkatkan</a:t>
            </a:r>
            <a:r>
              <a:rPr lang="en-US" dirty="0" smtClean="0"/>
              <a:t> </a:t>
            </a:r>
            <a:r>
              <a:rPr lang="en-US" dirty="0" err="1" smtClean="0"/>
              <a:t>kesejahteraan</a:t>
            </a:r>
            <a:r>
              <a:rPr lang="en-US" dirty="0" smtClean="0"/>
              <a:t> </a:t>
            </a:r>
            <a:r>
              <a:rPr lang="en-US" dirty="0" err="1" smtClean="0"/>
              <a:t>masyarakat</a:t>
            </a:r>
            <a:endParaRPr lang="en-US"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057400"/>
          </a:xfrm>
        </p:spPr>
        <p:txBody>
          <a:bodyPr>
            <a:normAutofit/>
          </a:bodyPr>
          <a:lstStyle/>
          <a:p>
            <a:pPr algn="l"/>
            <a:r>
              <a:rPr lang="en-US" sz="3200" dirty="0" err="1" smtClean="0"/>
              <a:t>Perencanaan</a:t>
            </a:r>
            <a:r>
              <a:rPr lang="en-US" sz="3200" dirty="0" smtClean="0"/>
              <a:t> </a:t>
            </a:r>
            <a:r>
              <a:rPr lang="en-US" sz="3200" dirty="0" err="1" smtClean="0"/>
              <a:t>desa</a:t>
            </a:r>
            <a:r>
              <a:rPr lang="en-US" sz="3200" dirty="0" smtClean="0"/>
              <a:t> </a:t>
            </a:r>
            <a:r>
              <a:rPr lang="en-US" sz="3200" dirty="0" err="1" smtClean="0"/>
              <a:t>sebaiknya</a:t>
            </a:r>
            <a:r>
              <a:rPr lang="en-US" sz="3200" dirty="0" smtClean="0"/>
              <a:t> </a:t>
            </a:r>
            <a:r>
              <a:rPr lang="en-US" sz="3200" dirty="0" err="1" smtClean="0"/>
              <a:t>memperhatikan</a:t>
            </a:r>
            <a:r>
              <a:rPr lang="en-US" sz="3200" dirty="0" smtClean="0"/>
              <a:t> </a:t>
            </a:r>
            <a:r>
              <a:rPr lang="en-US" sz="3200" dirty="0" err="1" smtClean="0"/>
              <a:t>hakekat</a:t>
            </a:r>
            <a:r>
              <a:rPr lang="en-US" sz="3200" dirty="0" smtClean="0"/>
              <a:t> </a:t>
            </a:r>
            <a:r>
              <a:rPr lang="en-US" sz="3200" dirty="0" err="1" smtClean="0"/>
              <a:t>dan</a:t>
            </a:r>
            <a:r>
              <a:rPr lang="en-US" sz="3200" dirty="0" smtClean="0"/>
              <a:t> </a:t>
            </a:r>
            <a:r>
              <a:rPr lang="en-US" sz="3200" dirty="0" err="1" smtClean="0"/>
              <a:t>sifat</a:t>
            </a:r>
            <a:r>
              <a:rPr lang="en-US" sz="3200" dirty="0" smtClean="0"/>
              <a:t> </a:t>
            </a:r>
            <a:r>
              <a:rPr lang="en-US" sz="3200" dirty="0" err="1" smtClean="0"/>
              <a:t>otonomi</a:t>
            </a:r>
            <a:r>
              <a:rPr lang="en-US" sz="3200" dirty="0" smtClean="0"/>
              <a:t> </a:t>
            </a:r>
            <a:r>
              <a:rPr lang="en-US" sz="3200" dirty="0" err="1" smtClean="0"/>
              <a:t>desa</a:t>
            </a:r>
            <a:r>
              <a:rPr lang="en-US" sz="3200" dirty="0" smtClean="0"/>
              <a:t> yang </a:t>
            </a:r>
            <a:r>
              <a:rPr lang="en-US" sz="3200" dirty="0" err="1" smtClean="0"/>
              <a:t>tentu</a:t>
            </a:r>
            <a:r>
              <a:rPr lang="en-US" sz="3200" dirty="0" smtClean="0"/>
              <a:t> </a:t>
            </a:r>
            <a:r>
              <a:rPr lang="en-US" sz="3200" dirty="0" err="1" smtClean="0"/>
              <a:t>berbeda</a:t>
            </a:r>
            <a:r>
              <a:rPr lang="en-US" sz="3200" dirty="0" smtClean="0"/>
              <a:t> </a:t>
            </a:r>
            <a:r>
              <a:rPr lang="en-US" sz="3200" dirty="0" err="1" smtClean="0"/>
              <a:t>dengan</a:t>
            </a:r>
            <a:r>
              <a:rPr lang="en-US" sz="3200" dirty="0" smtClean="0"/>
              <a:t> </a:t>
            </a:r>
            <a:r>
              <a:rPr lang="en-US" sz="3200" dirty="0" err="1" smtClean="0"/>
              <a:t>otonomi</a:t>
            </a:r>
            <a:r>
              <a:rPr lang="en-US" sz="3200" dirty="0" smtClean="0"/>
              <a:t> </a:t>
            </a:r>
            <a:r>
              <a:rPr lang="en-US" sz="3200" dirty="0" err="1" smtClean="0"/>
              <a:t>daerah</a:t>
            </a:r>
            <a:r>
              <a:rPr lang="en-US" sz="3200" dirty="0" smtClean="0"/>
              <a:t>.</a:t>
            </a:r>
            <a:endParaRPr lang="en-US" sz="3200" dirty="0"/>
          </a:p>
        </p:txBody>
      </p:sp>
      <p:sp>
        <p:nvSpPr>
          <p:cNvPr id="3" name="Content Placeholder 2"/>
          <p:cNvSpPr>
            <a:spLocks noGrp="1"/>
          </p:cNvSpPr>
          <p:nvPr>
            <p:ph idx="1"/>
          </p:nvPr>
        </p:nvSpPr>
        <p:spPr>
          <a:xfrm>
            <a:off x="0" y="1905000"/>
            <a:ext cx="9144000" cy="4953000"/>
          </a:xfrm>
        </p:spPr>
        <p:txBody>
          <a:bodyPr/>
          <a:lstStyle/>
          <a:p>
            <a:pPr>
              <a:buNone/>
            </a:pPr>
            <a:r>
              <a:rPr lang="en-US" dirty="0" err="1" smtClean="0"/>
              <a:t>Otonomi</a:t>
            </a:r>
            <a:r>
              <a:rPr lang="en-US" dirty="0" smtClean="0"/>
              <a:t> </a:t>
            </a:r>
            <a:r>
              <a:rPr lang="en-US" dirty="0" err="1" smtClean="0"/>
              <a:t>daerah</a:t>
            </a:r>
            <a:r>
              <a:rPr lang="en-US" dirty="0" smtClean="0"/>
              <a:t> </a:t>
            </a:r>
            <a:r>
              <a:rPr lang="en-US" dirty="0" err="1" smtClean="0"/>
              <a:t>merupakan</a:t>
            </a:r>
            <a:r>
              <a:rPr lang="en-US" dirty="0" smtClean="0"/>
              <a:t> </a:t>
            </a:r>
            <a:r>
              <a:rPr lang="en-US" dirty="0" err="1" smtClean="0"/>
              <a:t>perwujudan</a:t>
            </a:r>
            <a:r>
              <a:rPr lang="en-US" dirty="0" smtClean="0"/>
              <a:t> </a:t>
            </a:r>
            <a:r>
              <a:rPr lang="en-US" dirty="0" err="1" smtClean="0"/>
              <a:t>asas</a:t>
            </a:r>
            <a:r>
              <a:rPr lang="en-US" dirty="0" smtClean="0"/>
              <a:t> </a:t>
            </a:r>
          </a:p>
          <a:p>
            <a:pPr>
              <a:buNone/>
            </a:pPr>
            <a:r>
              <a:rPr lang="en-US" dirty="0" err="1" smtClean="0"/>
              <a:t>desentralisasi</a:t>
            </a:r>
            <a:r>
              <a:rPr lang="en-US" dirty="0" smtClean="0"/>
              <a:t> (</a:t>
            </a:r>
            <a:r>
              <a:rPr lang="en-US" dirty="0" err="1" smtClean="0"/>
              <a:t>atau</a:t>
            </a:r>
            <a:r>
              <a:rPr lang="en-US" dirty="0" smtClean="0"/>
              <a:t> </a:t>
            </a:r>
            <a:r>
              <a:rPr lang="en-US" dirty="0" err="1" smtClean="0"/>
              <a:t>otonomi</a:t>
            </a:r>
            <a:r>
              <a:rPr lang="en-US" dirty="0" smtClean="0"/>
              <a:t> </a:t>
            </a:r>
            <a:r>
              <a:rPr lang="en-US" dirty="0" err="1" smtClean="0"/>
              <a:t>dari</a:t>
            </a:r>
            <a:r>
              <a:rPr lang="en-US" dirty="0" smtClean="0"/>
              <a:t> </a:t>
            </a:r>
            <a:r>
              <a:rPr lang="en-US" dirty="0" err="1" smtClean="0"/>
              <a:t>atas</a:t>
            </a:r>
            <a:r>
              <a:rPr lang="en-US" dirty="0" smtClean="0"/>
              <a:t>). </a:t>
            </a:r>
            <a:r>
              <a:rPr lang="en-US" dirty="0" err="1" smtClean="0"/>
              <a:t>Sedangkan</a:t>
            </a:r>
            <a:r>
              <a:rPr lang="en-US" dirty="0" smtClean="0"/>
              <a:t> </a:t>
            </a:r>
          </a:p>
          <a:p>
            <a:pPr>
              <a:buNone/>
            </a:pPr>
            <a:r>
              <a:rPr lang="en-US" dirty="0" err="1" smtClean="0"/>
              <a:t>otonomi</a:t>
            </a:r>
            <a:r>
              <a:rPr lang="en-US" dirty="0" smtClean="0"/>
              <a:t> </a:t>
            </a:r>
            <a:r>
              <a:rPr lang="en-US" dirty="0" err="1" smtClean="0"/>
              <a:t>desa</a:t>
            </a:r>
            <a:r>
              <a:rPr lang="en-US" dirty="0" smtClean="0"/>
              <a:t> </a:t>
            </a:r>
            <a:r>
              <a:rPr lang="en-US" dirty="0" err="1" smtClean="0"/>
              <a:t>berangkat</a:t>
            </a:r>
            <a:r>
              <a:rPr lang="en-US" dirty="0" smtClean="0"/>
              <a:t> </a:t>
            </a:r>
            <a:r>
              <a:rPr lang="en-US" dirty="0" err="1" smtClean="0"/>
              <a:t>dari</a:t>
            </a:r>
            <a:r>
              <a:rPr lang="en-US" dirty="0" smtClean="0"/>
              <a:t> </a:t>
            </a:r>
            <a:r>
              <a:rPr lang="en-US" dirty="0" err="1" smtClean="0"/>
              <a:t>asas</a:t>
            </a:r>
            <a:r>
              <a:rPr lang="en-US" dirty="0" smtClean="0"/>
              <a:t> </a:t>
            </a:r>
            <a:r>
              <a:rPr lang="en-US" dirty="0" err="1" smtClean="0"/>
              <a:t>rekognisi</a:t>
            </a:r>
            <a:r>
              <a:rPr lang="en-US" dirty="0" smtClean="0"/>
              <a:t> </a:t>
            </a:r>
          </a:p>
          <a:p>
            <a:pPr>
              <a:buNone/>
            </a:pPr>
            <a:r>
              <a:rPr lang="en-US" dirty="0" smtClean="0"/>
              <a:t>(</a:t>
            </a:r>
            <a:r>
              <a:rPr lang="en-US" dirty="0" err="1" smtClean="0"/>
              <a:t>pengakuan</a:t>
            </a:r>
            <a:r>
              <a:rPr lang="en-US" dirty="0" smtClean="0"/>
              <a:t> </a:t>
            </a:r>
            <a:r>
              <a:rPr lang="en-US" dirty="0" err="1" smtClean="0"/>
              <a:t>dan</a:t>
            </a:r>
            <a:r>
              <a:rPr lang="en-US" dirty="0" smtClean="0"/>
              <a:t> </a:t>
            </a:r>
            <a:r>
              <a:rPr lang="en-US" dirty="0" err="1" smtClean="0"/>
              <a:t>penghormatan</a:t>
            </a:r>
            <a:r>
              <a:rPr lang="en-US" dirty="0" smtClean="0"/>
              <a:t>) </a:t>
            </a:r>
            <a:r>
              <a:rPr lang="en-US" dirty="0" err="1" smtClean="0"/>
              <a:t>serta</a:t>
            </a:r>
            <a:r>
              <a:rPr lang="en-US" dirty="0" smtClean="0"/>
              <a:t> </a:t>
            </a:r>
            <a:r>
              <a:rPr lang="en-US" dirty="0" err="1" smtClean="0"/>
              <a:t>asas</a:t>
            </a:r>
            <a:r>
              <a:rPr lang="en-US" dirty="0" smtClean="0"/>
              <a:t> </a:t>
            </a:r>
          </a:p>
          <a:p>
            <a:pPr>
              <a:buNone/>
            </a:pPr>
            <a:r>
              <a:rPr lang="en-US" dirty="0" err="1" smtClean="0"/>
              <a:t>subsidiaritas</a:t>
            </a:r>
            <a:r>
              <a:rPr lang="en-US" dirty="0" smtClean="0"/>
              <a:t> (</a:t>
            </a:r>
            <a:r>
              <a:rPr lang="en-US" dirty="0" err="1" smtClean="0"/>
              <a:t>lokalisasi</a:t>
            </a:r>
            <a:r>
              <a:rPr lang="en-US" dirty="0" smtClean="0"/>
              <a:t> </a:t>
            </a:r>
            <a:r>
              <a:rPr lang="en-US" dirty="0" err="1" smtClean="0"/>
              <a:t>penggunaan</a:t>
            </a:r>
            <a:r>
              <a:rPr lang="en-US" dirty="0" smtClean="0"/>
              <a:t> </a:t>
            </a:r>
            <a:r>
              <a:rPr lang="en-US" dirty="0" err="1" smtClean="0"/>
              <a:t>kewenangan</a:t>
            </a:r>
            <a:r>
              <a:rPr lang="en-US" dirty="0" smtClean="0"/>
              <a:t> </a:t>
            </a:r>
            <a:r>
              <a:rPr lang="en-US" dirty="0" err="1" smtClean="0"/>
              <a:t>dan</a:t>
            </a:r>
            <a:r>
              <a:rPr lang="en-US" dirty="0" smtClean="0"/>
              <a:t> </a:t>
            </a:r>
          </a:p>
          <a:p>
            <a:pPr>
              <a:buNone/>
            </a:pPr>
            <a:r>
              <a:rPr lang="en-US" dirty="0" err="1" smtClean="0"/>
              <a:t>pengambilan</a:t>
            </a:r>
            <a:r>
              <a:rPr lang="en-US" dirty="0" smtClean="0"/>
              <a:t> </a:t>
            </a:r>
            <a:r>
              <a:rPr lang="en-US" dirty="0" err="1" smtClean="0"/>
              <a:t>keputusan</a:t>
            </a:r>
            <a:r>
              <a:rPr lang="en-US" dirty="0" smtClean="0"/>
              <a:t> </a:t>
            </a:r>
            <a:r>
              <a:rPr lang="en-US" dirty="0" err="1" smtClean="0"/>
              <a:t>atau</a:t>
            </a:r>
            <a:r>
              <a:rPr lang="en-US" dirty="0" smtClean="0"/>
              <a:t> </a:t>
            </a:r>
            <a:r>
              <a:rPr lang="en-US" dirty="0" err="1" smtClean="0"/>
              <a:t>bisa</a:t>
            </a:r>
            <a:r>
              <a:rPr lang="en-US" dirty="0" smtClean="0"/>
              <a:t> </a:t>
            </a:r>
            <a:r>
              <a:rPr lang="en-US" dirty="0" err="1" smtClean="0"/>
              <a:t>disebut</a:t>
            </a:r>
            <a:r>
              <a:rPr lang="en-US" dirty="0" smtClean="0"/>
              <a:t> </a:t>
            </a:r>
            <a:r>
              <a:rPr lang="en-US" dirty="0" err="1" smtClean="0"/>
              <a:t>sebagai</a:t>
            </a:r>
            <a:r>
              <a:rPr lang="en-US" dirty="0" smtClean="0"/>
              <a:t> </a:t>
            </a:r>
          </a:p>
          <a:p>
            <a:pPr>
              <a:buNone/>
            </a:pPr>
            <a:r>
              <a:rPr lang="en-US" dirty="0" err="1" smtClean="0"/>
              <a:t>penerapan</a:t>
            </a:r>
            <a:r>
              <a:rPr lang="en-US" dirty="0" smtClean="0"/>
              <a:t> </a:t>
            </a:r>
            <a:r>
              <a:rPr lang="en-US" dirty="0" err="1" smtClean="0"/>
              <a:t>kewenangan</a:t>
            </a:r>
            <a:r>
              <a:rPr lang="en-US" dirty="0" smtClean="0"/>
              <a:t> </a:t>
            </a:r>
            <a:r>
              <a:rPr lang="en-US" dirty="0" err="1" smtClean="0"/>
              <a:t>berskala</a:t>
            </a:r>
            <a:r>
              <a:rPr lang="en-US" dirty="0" smtClean="0"/>
              <a:t> </a:t>
            </a:r>
            <a:r>
              <a:rPr lang="en-US" dirty="0" err="1" smtClean="0"/>
              <a:t>lokal</a:t>
            </a:r>
            <a:r>
              <a:rPr lang="en-US" dirty="0" smtClean="0"/>
              <a:t> </a:t>
            </a:r>
            <a:r>
              <a:rPr lang="en-US" dirty="0" err="1" smtClean="0"/>
              <a:t>desa</a:t>
            </a:r>
            <a:r>
              <a:rPr lang="en-US" dirty="0" smtClean="0"/>
              <a:t>)</a:t>
            </a:r>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pPr algn="l"/>
            <a:r>
              <a:rPr lang="en-US" sz="2800" dirty="0" err="1" smtClean="0"/>
              <a:t>Tujuan</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838200"/>
            <a:ext cx="9144000" cy="6019800"/>
          </a:xfrm>
        </p:spPr>
        <p:txBody>
          <a:bodyPr>
            <a:normAutofit/>
          </a:bodyPr>
          <a:lstStyle/>
          <a:p>
            <a:pPr>
              <a:buNone/>
            </a:pPr>
            <a:r>
              <a:rPr lang="en-US" sz="2800" dirty="0" smtClean="0"/>
              <a:t>1. </a:t>
            </a:r>
            <a:r>
              <a:rPr lang="en-US" sz="2800" dirty="0" err="1" smtClean="0"/>
              <a:t>Mendukung</a:t>
            </a:r>
            <a:r>
              <a:rPr lang="en-US" sz="2800" dirty="0" smtClean="0"/>
              <a:t> </a:t>
            </a:r>
            <a:r>
              <a:rPr lang="en-US" sz="2800" dirty="0" err="1" smtClean="0"/>
              <a:t>hubungan</a:t>
            </a:r>
            <a:r>
              <a:rPr lang="en-US" sz="2800" dirty="0" smtClean="0"/>
              <a:t> </a:t>
            </a:r>
            <a:r>
              <a:rPr lang="en-US" sz="2800" dirty="0" err="1" smtClean="0"/>
              <a:t>antara</a:t>
            </a:r>
            <a:r>
              <a:rPr lang="en-US" sz="2800" dirty="0" smtClean="0"/>
              <a:t> </a:t>
            </a:r>
            <a:r>
              <a:rPr lang="en-US" sz="2800" dirty="0" err="1" smtClean="0"/>
              <a:t>pelaku</a:t>
            </a:r>
            <a:r>
              <a:rPr lang="en-US" sz="2800" dirty="0" smtClean="0"/>
              <a:t> </a:t>
            </a:r>
            <a:r>
              <a:rPr lang="en-US" sz="2800" dirty="0" err="1" smtClean="0"/>
              <a:t>pembangunan</a:t>
            </a:r>
            <a:r>
              <a:rPr lang="en-US" sz="2800" dirty="0" smtClean="0"/>
              <a:t>, </a:t>
            </a:r>
            <a:r>
              <a:rPr lang="en-US" sz="2800" dirty="0" err="1" smtClean="0"/>
              <a:t>pemangku</a:t>
            </a:r>
            <a:r>
              <a:rPr lang="en-US" sz="2800" dirty="0" smtClean="0"/>
              <a:t> </a:t>
            </a:r>
            <a:r>
              <a:rPr lang="en-US" sz="2800" dirty="0" err="1" smtClean="0"/>
              <a:t>kepentingan</a:t>
            </a:r>
            <a:endParaRPr lang="en-US" sz="2800" dirty="0" smtClean="0"/>
          </a:p>
          <a:p>
            <a:pPr>
              <a:buNone/>
            </a:pPr>
            <a:r>
              <a:rPr lang="en-US" sz="2800" dirty="0" smtClean="0"/>
              <a:t>2. </a:t>
            </a:r>
            <a:r>
              <a:rPr lang="en-US" sz="2800" dirty="0" err="1" smtClean="0"/>
              <a:t>Menjamin</a:t>
            </a:r>
            <a:r>
              <a:rPr lang="en-US" sz="2800" dirty="0" smtClean="0"/>
              <a:t> </a:t>
            </a:r>
            <a:r>
              <a:rPr lang="en-US" sz="2800" dirty="0" err="1" smtClean="0"/>
              <a:t>adanya</a:t>
            </a:r>
            <a:r>
              <a:rPr lang="en-US" sz="2800" dirty="0" smtClean="0"/>
              <a:t> </a:t>
            </a:r>
            <a:r>
              <a:rPr lang="en-US" sz="2800" dirty="0" err="1" smtClean="0"/>
              <a:t>integrasi</a:t>
            </a:r>
            <a:r>
              <a:rPr lang="en-US" sz="2800" dirty="0" smtClean="0"/>
              <a:t>, </a:t>
            </a:r>
            <a:r>
              <a:rPr lang="en-US" sz="2800" dirty="0" err="1" smtClean="0"/>
              <a:t>sinkronisasi</a:t>
            </a:r>
            <a:r>
              <a:rPr lang="en-US" sz="2800" dirty="0" smtClean="0"/>
              <a:t>, </a:t>
            </a:r>
            <a:r>
              <a:rPr lang="en-US" sz="2800" dirty="0" err="1" smtClean="0"/>
              <a:t>dan</a:t>
            </a:r>
            <a:r>
              <a:rPr lang="en-US" sz="2800" dirty="0" smtClean="0"/>
              <a:t> </a:t>
            </a:r>
            <a:r>
              <a:rPr lang="en-US" sz="2800" dirty="0" err="1" smtClean="0"/>
              <a:t>sinergi</a:t>
            </a:r>
            <a:r>
              <a:rPr lang="en-US" sz="2800" dirty="0" smtClean="0"/>
              <a:t> </a:t>
            </a:r>
            <a:r>
              <a:rPr lang="en-US" sz="2800" dirty="0" err="1" smtClean="0"/>
              <a:t>dalam</a:t>
            </a:r>
            <a:r>
              <a:rPr lang="en-US" sz="2800" dirty="0" smtClean="0"/>
              <a:t> program </a:t>
            </a:r>
            <a:r>
              <a:rPr lang="en-US" sz="2800" dirty="0" err="1" smtClean="0"/>
              <a:t>dan</a:t>
            </a:r>
            <a:r>
              <a:rPr lang="en-US" sz="2800" dirty="0" smtClean="0"/>
              <a:t> </a:t>
            </a:r>
            <a:r>
              <a:rPr lang="en-US" sz="2800" dirty="0" err="1" smtClean="0"/>
              <a:t>kegiatan</a:t>
            </a:r>
            <a:r>
              <a:rPr lang="en-US" sz="2800" dirty="0" smtClean="0"/>
              <a:t>.</a:t>
            </a:r>
          </a:p>
          <a:p>
            <a:pPr>
              <a:buNone/>
            </a:pPr>
            <a:r>
              <a:rPr lang="en-US" sz="2800" dirty="0" smtClean="0"/>
              <a:t>3. </a:t>
            </a:r>
            <a:r>
              <a:rPr lang="en-US" sz="2800" dirty="0" err="1" smtClean="0"/>
              <a:t>Menjamin</a:t>
            </a:r>
            <a:r>
              <a:rPr lang="en-US" sz="2800" dirty="0" smtClean="0"/>
              <a:t> </a:t>
            </a:r>
            <a:r>
              <a:rPr lang="en-US" sz="2800" dirty="0" err="1" smtClean="0"/>
              <a:t>keterkaitan</a:t>
            </a:r>
            <a:r>
              <a:rPr lang="en-US" sz="2800" dirty="0" smtClean="0"/>
              <a:t> </a:t>
            </a:r>
            <a:r>
              <a:rPr lang="en-US" sz="2800" dirty="0" err="1" smtClean="0"/>
              <a:t>dan</a:t>
            </a:r>
            <a:r>
              <a:rPr lang="en-US" sz="2800" dirty="0" smtClean="0"/>
              <a:t> </a:t>
            </a:r>
            <a:r>
              <a:rPr lang="en-US" sz="2800" dirty="0" err="1" smtClean="0"/>
              <a:t>konsistensi</a:t>
            </a:r>
            <a:r>
              <a:rPr lang="en-US" sz="2800" dirty="0" smtClean="0"/>
              <a:t>, </a:t>
            </a:r>
            <a:r>
              <a:rPr lang="en-US" sz="2800" dirty="0" err="1" smtClean="0"/>
              <a:t>antara</a:t>
            </a:r>
            <a:r>
              <a:rPr lang="en-US" sz="2800" dirty="0" smtClean="0"/>
              <a:t> </a:t>
            </a:r>
            <a:r>
              <a:rPr lang="en-US" sz="2800" dirty="0" err="1" smtClean="0"/>
              <a:t>perencanaan</a:t>
            </a:r>
            <a:r>
              <a:rPr lang="en-US" sz="2800" dirty="0" smtClean="0"/>
              <a:t>, </a:t>
            </a:r>
            <a:r>
              <a:rPr lang="en-US" sz="2800" dirty="0" err="1" smtClean="0"/>
              <a:t>penganggaran</a:t>
            </a:r>
            <a:r>
              <a:rPr lang="en-US" sz="2800" dirty="0" smtClean="0"/>
              <a:t>, </a:t>
            </a:r>
            <a:r>
              <a:rPr lang="en-US" sz="2800" dirty="0" err="1" smtClean="0"/>
              <a:t>pelaksanaan</a:t>
            </a:r>
            <a:r>
              <a:rPr lang="en-US" sz="2800" dirty="0" smtClean="0"/>
              <a:t> </a:t>
            </a:r>
            <a:r>
              <a:rPr lang="en-US" sz="2800" dirty="0" err="1" smtClean="0"/>
              <a:t>dan</a:t>
            </a:r>
            <a:r>
              <a:rPr lang="en-US" sz="2800" dirty="0" smtClean="0"/>
              <a:t> </a:t>
            </a:r>
            <a:r>
              <a:rPr lang="en-US" sz="2800" dirty="0" err="1" smtClean="0"/>
              <a:t>pengawasan</a:t>
            </a:r>
            <a:endParaRPr lang="en-US" sz="2800" dirty="0" smtClean="0"/>
          </a:p>
          <a:p>
            <a:pPr>
              <a:buNone/>
            </a:pPr>
            <a:r>
              <a:rPr lang="en-US" sz="2800" dirty="0" smtClean="0"/>
              <a:t>4. </a:t>
            </a:r>
            <a:r>
              <a:rPr lang="en-US" sz="2800" dirty="0" err="1" smtClean="0"/>
              <a:t>Mengoptimalkan</a:t>
            </a:r>
            <a:r>
              <a:rPr lang="en-US" sz="2800" dirty="0" smtClean="0"/>
              <a:t> </a:t>
            </a:r>
            <a:r>
              <a:rPr lang="en-US" sz="2800" dirty="0" err="1" smtClean="0"/>
              <a:t>partisipasi</a:t>
            </a:r>
            <a:r>
              <a:rPr lang="en-US" sz="2800" dirty="0" smtClean="0"/>
              <a:t> </a:t>
            </a:r>
            <a:r>
              <a:rPr lang="en-US" sz="2800" dirty="0" err="1" smtClean="0"/>
              <a:t>dan</a:t>
            </a:r>
            <a:r>
              <a:rPr lang="en-US" sz="2800" dirty="0" smtClean="0"/>
              <a:t> </a:t>
            </a:r>
            <a:r>
              <a:rPr lang="en-US" sz="2800" dirty="0" err="1" smtClean="0"/>
              <a:t>keswadayaan</a:t>
            </a:r>
            <a:r>
              <a:rPr lang="en-US" sz="2800" dirty="0" smtClean="0"/>
              <a:t> </a:t>
            </a:r>
            <a:r>
              <a:rPr lang="en-US" sz="2800" dirty="0" err="1" smtClean="0"/>
              <a:t>masyarakat</a:t>
            </a:r>
            <a:endParaRPr lang="en-US" sz="2800" dirty="0" smtClean="0"/>
          </a:p>
          <a:p>
            <a:pPr>
              <a:buNone/>
            </a:pPr>
            <a:r>
              <a:rPr lang="en-US" sz="2800" dirty="0" smtClean="0"/>
              <a:t>5. </a:t>
            </a:r>
            <a:r>
              <a:rPr lang="en-US" sz="2800" dirty="0" err="1" smtClean="0"/>
              <a:t>Menjamin</a:t>
            </a:r>
            <a:r>
              <a:rPr lang="en-US" sz="2800" dirty="0" smtClean="0"/>
              <a:t> </a:t>
            </a:r>
            <a:r>
              <a:rPr lang="en-US" sz="2800" dirty="0" err="1" smtClean="0"/>
              <a:t>tercapainya</a:t>
            </a:r>
            <a:r>
              <a:rPr lang="en-US" sz="2800" dirty="0" smtClean="0"/>
              <a:t> </a:t>
            </a:r>
            <a:r>
              <a:rPr lang="en-US" sz="2800" dirty="0" err="1" smtClean="0"/>
              <a:t>penggunaan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dan</a:t>
            </a:r>
            <a:r>
              <a:rPr lang="en-US" sz="2800" dirty="0" smtClean="0"/>
              <a:t> </a:t>
            </a:r>
            <a:r>
              <a:rPr lang="en-US" sz="2800" dirty="0" err="1" smtClean="0"/>
              <a:t>aset</a:t>
            </a:r>
            <a:r>
              <a:rPr lang="en-US" sz="2800" dirty="0" smtClean="0"/>
              <a:t> </a:t>
            </a:r>
            <a:r>
              <a:rPr lang="en-US" sz="2800" dirty="0" err="1" smtClean="0"/>
              <a:t>desa</a:t>
            </a:r>
            <a:r>
              <a:rPr lang="en-US" sz="2800" dirty="0" smtClean="0"/>
              <a:t> </a:t>
            </a:r>
            <a:r>
              <a:rPr lang="en-US" sz="2800" dirty="0" err="1" smtClean="0"/>
              <a:t>secara</a:t>
            </a:r>
            <a:r>
              <a:rPr lang="en-US" sz="2800" dirty="0" smtClean="0"/>
              <a:t>  </a:t>
            </a:r>
            <a:r>
              <a:rPr lang="en-US" sz="2800" dirty="0" err="1" smtClean="0"/>
              <a:t>efisien</a:t>
            </a:r>
            <a:r>
              <a:rPr lang="en-US" sz="2800" dirty="0" smtClean="0"/>
              <a:t>, </a:t>
            </a:r>
            <a:r>
              <a:rPr lang="en-US" sz="2800" dirty="0" err="1" smtClean="0"/>
              <a:t>efektif</a:t>
            </a:r>
            <a:r>
              <a:rPr lang="en-US" sz="2800" dirty="0" smtClean="0"/>
              <a:t>, </a:t>
            </a:r>
            <a:r>
              <a:rPr lang="en-US" sz="2800" dirty="0" err="1" smtClean="0"/>
              <a:t>berkeadilan</a:t>
            </a:r>
            <a:r>
              <a:rPr lang="en-US" sz="2800" dirty="0" smtClean="0"/>
              <a:t>, </a:t>
            </a:r>
            <a:r>
              <a:rPr lang="en-US" sz="2800" dirty="0" err="1" smtClean="0"/>
              <a:t>dan</a:t>
            </a:r>
            <a:r>
              <a:rPr lang="en-US" sz="2800" dirty="0" smtClean="0"/>
              <a:t> </a:t>
            </a:r>
            <a:r>
              <a:rPr lang="en-US" sz="2800" dirty="0" err="1" smtClean="0"/>
              <a:t>berkelanjutan</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lgn="l"/>
            <a:r>
              <a:rPr lang="en-US" sz="2800" dirty="0" err="1" smtClean="0"/>
              <a:t>Prinsip-prinsip</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762000"/>
            <a:ext cx="9144000" cy="5364163"/>
          </a:xfrm>
        </p:spPr>
        <p:txBody>
          <a:bodyPr>
            <a:normAutofit/>
          </a:bodyPr>
          <a:lstStyle/>
          <a:p>
            <a:pPr marL="514350" indent="-514350">
              <a:buAutoNum type="arabicPeriod"/>
            </a:pPr>
            <a:r>
              <a:rPr lang="en-US" sz="2800" dirty="0" err="1" smtClean="0"/>
              <a:t>Belajar</a:t>
            </a:r>
            <a:r>
              <a:rPr lang="en-US" sz="2800" dirty="0" smtClean="0"/>
              <a:t> </a:t>
            </a:r>
            <a:r>
              <a:rPr lang="en-US" sz="2800" dirty="0" err="1" smtClean="0"/>
              <a:t>dari</a:t>
            </a:r>
            <a:r>
              <a:rPr lang="en-US" sz="2800" dirty="0" smtClean="0"/>
              <a:t> </a:t>
            </a:r>
            <a:r>
              <a:rPr lang="en-US" sz="2800" dirty="0" err="1" smtClean="0"/>
              <a:t>pengalaman</a:t>
            </a:r>
            <a:r>
              <a:rPr lang="en-US" sz="2800" dirty="0" smtClean="0"/>
              <a:t> </a:t>
            </a:r>
            <a:r>
              <a:rPr lang="en-US" sz="2800" dirty="0" err="1" smtClean="0"/>
              <a:t>dan</a:t>
            </a:r>
            <a:r>
              <a:rPr lang="en-US" sz="2800" dirty="0" smtClean="0"/>
              <a:t> </a:t>
            </a:r>
            <a:r>
              <a:rPr lang="en-US" sz="2800" dirty="0" err="1" smtClean="0"/>
              <a:t>menghargai</a:t>
            </a:r>
            <a:r>
              <a:rPr lang="en-US" sz="2800" dirty="0" smtClean="0"/>
              <a:t> </a:t>
            </a:r>
            <a:r>
              <a:rPr lang="en-US" sz="2800" dirty="0" err="1" smtClean="0"/>
              <a:t>perbedaan</a:t>
            </a:r>
            <a:endParaRPr lang="en-US" sz="2800" dirty="0" smtClean="0"/>
          </a:p>
          <a:p>
            <a:pPr marL="514350" indent="-514350">
              <a:buAutoNum type="arabicPeriod"/>
            </a:pPr>
            <a:r>
              <a:rPr lang="en-US" sz="2800" dirty="0" err="1" smtClean="0"/>
              <a:t>Berorientasi</a:t>
            </a:r>
            <a:r>
              <a:rPr lang="en-US" sz="2800" dirty="0" smtClean="0"/>
              <a:t> </a:t>
            </a:r>
            <a:r>
              <a:rPr lang="en-US" sz="2800" dirty="0" err="1" smtClean="0"/>
              <a:t>pada</a:t>
            </a:r>
            <a:r>
              <a:rPr lang="en-US" sz="2800" dirty="0" smtClean="0"/>
              <a:t> </a:t>
            </a:r>
            <a:r>
              <a:rPr lang="en-US" sz="2800" dirty="0" err="1" smtClean="0"/>
              <a:t>tujuan</a:t>
            </a:r>
            <a:r>
              <a:rPr lang="en-US" sz="2800" dirty="0" smtClean="0"/>
              <a:t> </a:t>
            </a:r>
            <a:r>
              <a:rPr lang="en-US" sz="2800" dirty="0" err="1" smtClean="0"/>
              <a:t>praktis</a:t>
            </a:r>
            <a:r>
              <a:rPr lang="en-US" sz="2800" dirty="0" smtClean="0"/>
              <a:t> </a:t>
            </a:r>
            <a:r>
              <a:rPr lang="en-US" sz="2800" dirty="0" err="1" smtClean="0"/>
              <a:t>dan</a:t>
            </a:r>
            <a:r>
              <a:rPr lang="en-US" sz="2800" dirty="0" smtClean="0"/>
              <a:t> </a:t>
            </a:r>
            <a:r>
              <a:rPr lang="en-US" sz="2800" dirty="0" err="1" smtClean="0"/>
              <a:t>strategis</a:t>
            </a:r>
            <a:endParaRPr lang="en-US" sz="2800" dirty="0" smtClean="0"/>
          </a:p>
          <a:p>
            <a:pPr marL="514350" indent="-514350">
              <a:buAutoNum type="arabicPeriod"/>
            </a:pPr>
            <a:r>
              <a:rPr lang="en-US" sz="2800" dirty="0" err="1" smtClean="0"/>
              <a:t>Keberlanjutan</a:t>
            </a:r>
            <a:endParaRPr lang="en-US" sz="2800" dirty="0" smtClean="0"/>
          </a:p>
          <a:p>
            <a:pPr marL="514350" indent="-514350">
              <a:buAutoNum type="arabicPeriod"/>
            </a:pPr>
            <a:r>
              <a:rPr lang="en-US" sz="2800" dirty="0" err="1" smtClean="0"/>
              <a:t>Penggalian</a:t>
            </a:r>
            <a:r>
              <a:rPr lang="en-US" sz="2800" dirty="0" smtClean="0"/>
              <a:t> </a:t>
            </a:r>
            <a:r>
              <a:rPr lang="en-US" sz="2800" dirty="0" err="1" smtClean="0"/>
              <a:t>informasi</a:t>
            </a:r>
            <a:r>
              <a:rPr lang="en-US" sz="2800" dirty="0" smtClean="0"/>
              <a:t> </a:t>
            </a:r>
            <a:r>
              <a:rPr lang="en-US" sz="2800" dirty="0" err="1" smtClean="0"/>
              <a:t>desadengan</a:t>
            </a:r>
            <a:r>
              <a:rPr lang="en-US" sz="2800" dirty="0" smtClean="0"/>
              <a:t> </a:t>
            </a:r>
            <a:r>
              <a:rPr lang="en-US" sz="2800" dirty="0" err="1" smtClean="0"/>
              <a:t>sumber</a:t>
            </a:r>
            <a:r>
              <a:rPr lang="en-US" sz="2800" dirty="0" smtClean="0"/>
              <a:t> </a:t>
            </a:r>
            <a:r>
              <a:rPr lang="en-US" sz="2800" dirty="0" err="1" smtClean="0"/>
              <a:t>utama</a:t>
            </a:r>
            <a:r>
              <a:rPr lang="en-US" sz="2800" dirty="0" smtClean="0"/>
              <a:t> </a:t>
            </a:r>
            <a:r>
              <a:rPr lang="en-US" sz="2800" dirty="0" err="1" smtClean="0"/>
              <a:t>dari</a:t>
            </a:r>
            <a:r>
              <a:rPr lang="en-US" sz="2800" dirty="0" smtClean="0"/>
              <a:t> </a:t>
            </a:r>
            <a:r>
              <a:rPr lang="en-US" sz="2800" dirty="0" err="1" smtClean="0"/>
              <a:t>masyarakat</a:t>
            </a:r>
            <a:r>
              <a:rPr lang="en-US" sz="2800" dirty="0" smtClean="0"/>
              <a:t> </a:t>
            </a:r>
            <a:r>
              <a:rPr lang="en-US" sz="2800" dirty="0" err="1" smtClean="0"/>
              <a:t>desa</a:t>
            </a:r>
            <a:endParaRPr lang="en-US" sz="2800" dirty="0" smtClean="0"/>
          </a:p>
          <a:p>
            <a:pPr marL="514350" indent="-514350">
              <a:buAutoNum type="arabicPeriod"/>
            </a:pPr>
            <a:r>
              <a:rPr lang="en-US" sz="2800" dirty="0" err="1" smtClean="0"/>
              <a:t>Partisipatif</a:t>
            </a:r>
            <a:r>
              <a:rPr lang="en-US" sz="2800" dirty="0" smtClean="0"/>
              <a:t> </a:t>
            </a:r>
            <a:r>
              <a:rPr lang="en-US" sz="2800" dirty="0" err="1" smtClean="0"/>
              <a:t>dan</a:t>
            </a:r>
            <a:r>
              <a:rPr lang="en-US" sz="2800" dirty="0" smtClean="0"/>
              <a:t> </a:t>
            </a:r>
            <a:r>
              <a:rPr lang="en-US" sz="2800" dirty="0" err="1" smtClean="0"/>
              <a:t>demokratis</a:t>
            </a:r>
            <a:endParaRPr lang="en-US" sz="2800" dirty="0" smtClean="0"/>
          </a:p>
          <a:p>
            <a:pPr marL="514350" indent="-514350">
              <a:buAutoNum type="arabicPeriod"/>
            </a:pPr>
            <a:r>
              <a:rPr lang="en-US" sz="2800" dirty="0" err="1" smtClean="0"/>
              <a:t>Pemberdayaan</a:t>
            </a:r>
            <a:r>
              <a:rPr lang="en-US" sz="2800" dirty="0" smtClean="0"/>
              <a:t> </a:t>
            </a:r>
            <a:r>
              <a:rPr lang="en-US" sz="2800" dirty="0" err="1" smtClean="0"/>
              <a:t>dan</a:t>
            </a:r>
            <a:r>
              <a:rPr lang="en-US" sz="2800" dirty="0" smtClean="0"/>
              <a:t> </a:t>
            </a:r>
            <a:r>
              <a:rPr lang="en-US" sz="2800" dirty="0" err="1" smtClean="0"/>
              <a:t>kaderisasi</a:t>
            </a:r>
            <a:endParaRPr lang="en-US" sz="2800" dirty="0" smtClean="0"/>
          </a:p>
          <a:p>
            <a:pPr marL="514350" indent="-514350">
              <a:buAutoNum type="arabicPeriod"/>
            </a:pPr>
            <a:r>
              <a:rPr lang="en-US" sz="2800" dirty="0" err="1" smtClean="0"/>
              <a:t>Berbasis</a:t>
            </a:r>
            <a:r>
              <a:rPr lang="en-US" sz="2800" dirty="0" smtClean="0"/>
              <a:t> </a:t>
            </a:r>
            <a:r>
              <a:rPr lang="en-US" sz="2800" dirty="0" err="1" smtClean="0"/>
              <a:t>kekuatan</a:t>
            </a:r>
            <a:endParaRPr lang="en-US" sz="2800" dirty="0" smtClean="0"/>
          </a:p>
          <a:p>
            <a:pPr marL="514350" indent="-514350">
              <a:buAutoNum type="arabicPeriod"/>
            </a:pPr>
            <a:r>
              <a:rPr lang="en-US" sz="2800" dirty="0" err="1" smtClean="0"/>
              <a:t>Keswadayaan</a:t>
            </a:r>
            <a:endParaRPr lang="en-US" sz="2800" dirty="0" smtClean="0"/>
          </a:p>
          <a:p>
            <a:pPr marL="514350" indent="-514350">
              <a:buAutoNum type="arabicPeriod"/>
            </a:pPr>
            <a:r>
              <a:rPr lang="en-US" sz="2800" dirty="0" err="1" smtClean="0"/>
              <a:t>Keterbukaan</a:t>
            </a:r>
            <a:r>
              <a:rPr lang="en-US" sz="2800" dirty="0" smtClean="0"/>
              <a:t> </a:t>
            </a:r>
            <a:r>
              <a:rPr lang="en-US" sz="2800" dirty="0" err="1" smtClean="0"/>
              <a:t>dan</a:t>
            </a:r>
            <a:r>
              <a:rPr lang="en-US" sz="2800" dirty="0" smtClean="0"/>
              <a:t> </a:t>
            </a:r>
            <a:r>
              <a:rPr lang="en-US" sz="2800" dirty="0" err="1" smtClean="0"/>
              <a:t>pertanggungjawaban</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a:bodyPr>
          <a:lstStyle/>
          <a:p>
            <a:pPr algn="l"/>
            <a:r>
              <a:rPr lang="en-US" sz="2800" dirty="0" err="1" smtClean="0"/>
              <a:t>Jenis</a:t>
            </a:r>
            <a:r>
              <a:rPr lang="en-US" sz="2800" dirty="0" smtClean="0"/>
              <a:t> </a:t>
            </a:r>
            <a:r>
              <a:rPr lang="en-US" sz="2800" dirty="0" err="1" smtClean="0"/>
              <a:t>dokumen</a:t>
            </a:r>
            <a:r>
              <a:rPr lang="en-US" sz="2800" dirty="0" smtClean="0"/>
              <a:t> </a:t>
            </a:r>
            <a:r>
              <a:rPr lang="en-US" sz="2800" dirty="0" err="1" smtClean="0"/>
              <a:t>dan</a:t>
            </a:r>
            <a:r>
              <a:rPr lang="en-US" sz="2800" dirty="0" smtClean="0"/>
              <a:t> </a:t>
            </a:r>
            <a:r>
              <a:rPr lang="en-US" sz="2800" dirty="0" err="1" smtClean="0"/>
              <a:t>Bentuk</a:t>
            </a:r>
            <a:r>
              <a:rPr lang="en-US" sz="2800" dirty="0" smtClean="0"/>
              <a:t> </a:t>
            </a:r>
            <a:r>
              <a:rPr lang="en-US" sz="2800" dirty="0" err="1" smtClean="0"/>
              <a:t>Hukum</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685800"/>
            <a:ext cx="9144000" cy="5440363"/>
          </a:xfrm>
        </p:spPr>
        <p:txBody>
          <a:bodyPr>
            <a:normAutofit lnSpcReduction="10000"/>
          </a:bodyPr>
          <a:lstStyle/>
          <a:p>
            <a:pPr>
              <a:buNone/>
            </a:pPr>
            <a:r>
              <a:rPr lang="en-US" sz="2800" dirty="0" err="1" smtClean="0"/>
              <a:t>Berdasarkan</a:t>
            </a:r>
            <a:r>
              <a:rPr lang="en-US" sz="2800" dirty="0" smtClean="0"/>
              <a:t> UU No.  6 / 2014 </a:t>
            </a:r>
            <a:r>
              <a:rPr lang="en-US" sz="2800" dirty="0" err="1" smtClean="0"/>
              <a:t>tentang</a:t>
            </a:r>
            <a:r>
              <a:rPr lang="en-US" sz="2800" dirty="0" smtClean="0"/>
              <a:t> </a:t>
            </a:r>
            <a:r>
              <a:rPr lang="en-US" sz="2800" dirty="0" err="1" smtClean="0"/>
              <a:t>Desa</a:t>
            </a:r>
            <a:r>
              <a:rPr lang="en-US" sz="2800" dirty="0" smtClean="0"/>
              <a:t> </a:t>
            </a:r>
            <a:r>
              <a:rPr lang="en-US" sz="2800" dirty="0" err="1" smtClean="0"/>
              <a:t>ada</a:t>
            </a:r>
            <a:r>
              <a:rPr lang="en-US" sz="2800" dirty="0" smtClean="0"/>
              <a:t> </a:t>
            </a:r>
            <a:r>
              <a:rPr lang="en-US" sz="2800" dirty="0" err="1" smtClean="0"/>
              <a:t>dua</a:t>
            </a:r>
            <a:r>
              <a:rPr lang="en-US" sz="2800" dirty="0" smtClean="0"/>
              <a:t> </a:t>
            </a:r>
            <a:r>
              <a:rPr lang="en-US" sz="2800" dirty="0" err="1" smtClean="0"/>
              <a:t>jenis</a:t>
            </a:r>
            <a:r>
              <a:rPr lang="en-US" sz="2800" dirty="0" smtClean="0"/>
              <a:t> </a:t>
            </a:r>
            <a:r>
              <a:rPr lang="en-US" sz="2800" dirty="0" err="1" smtClean="0"/>
              <a:t>Perencanaan</a:t>
            </a:r>
            <a:r>
              <a:rPr lang="en-US" sz="2800" dirty="0" smtClean="0"/>
              <a:t> </a:t>
            </a:r>
            <a:r>
              <a:rPr lang="en-US" sz="2800" dirty="0" err="1" smtClean="0"/>
              <a:t>desa</a:t>
            </a:r>
            <a:r>
              <a:rPr lang="en-US" sz="2800" dirty="0" smtClean="0"/>
              <a:t>, y </a:t>
            </a:r>
            <a:r>
              <a:rPr lang="en-US" sz="2800" dirty="0" err="1" smtClean="0"/>
              <a:t>aitu</a:t>
            </a:r>
            <a:r>
              <a:rPr lang="en-US" sz="2800" dirty="0" smtClean="0"/>
              <a:t> </a:t>
            </a:r>
            <a:r>
              <a:rPr lang="en-US" sz="2800" dirty="0" err="1" smtClean="0"/>
              <a:t>perencanaan</a:t>
            </a:r>
            <a:r>
              <a:rPr lang="en-US" sz="2800" dirty="0" smtClean="0"/>
              <a:t> </a:t>
            </a:r>
            <a:r>
              <a:rPr lang="en-US" sz="2800" dirty="0" err="1" smtClean="0"/>
              <a:t>desa</a:t>
            </a:r>
            <a:r>
              <a:rPr lang="en-US" sz="2800" dirty="0" smtClean="0"/>
              <a:t> 6 </a:t>
            </a:r>
            <a:r>
              <a:rPr lang="en-US" sz="2800" dirty="0" err="1" smtClean="0"/>
              <a:t>tahunan</a:t>
            </a:r>
            <a:r>
              <a:rPr lang="en-US" sz="2800" dirty="0" smtClean="0"/>
              <a:t> </a:t>
            </a:r>
            <a:r>
              <a:rPr lang="en-US" sz="2800" dirty="0" err="1" smtClean="0"/>
              <a:t>dan</a:t>
            </a:r>
            <a:r>
              <a:rPr lang="en-US" sz="2800" dirty="0" smtClean="0"/>
              <a:t> </a:t>
            </a:r>
            <a:r>
              <a:rPr lang="en-US" sz="2800" dirty="0" err="1" smtClean="0"/>
              <a:t>perencanaan</a:t>
            </a:r>
            <a:r>
              <a:rPr lang="en-US" sz="2800" dirty="0" smtClean="0"/>
              <a:t> </a:t>
            </a:r>
            <a:r>
              <a:rPr lang="en-US" sz="2800" dirty="0" err="1" smtClean="0"/>
              <a:t>desa</a:t>
            </a:r>
            <a:r>
              <a:rPr lang="en-US" sz="2800" dirty="0" smtClean="0"/>
              <a:t> </a:t>
            </a:r>
            <a:r>
              <a:rPr lang="en-US" sz="2800" dirty="0" err="1" smtClean="0"/>
              <a:t>tahunan</a:t>
            </a:r>
            <a:endParaRPr lang="en-US" sz="2800" dirty="0" smtClean="0"/>
          </a:p>
          <a:p>
            <a:pPr marL="514350" indent="-514350">
              <a:buAutoNum type="arabicPeriod"/>
            </a:pPr>
            <a:r>
              <a:rPr lang="en-US" sz="2800" dirty="0" smtClean="0"/>
              <a:t>RPJM </a:t>
            </a:r>
            <a:r>
              <a:rPr lang="en-US" sz="2800" dirty="0" err="1" smtClean="0"/>
              <a:t>Desa</a:t>
            </a:r>
            <a:r>
              <a:rPr lang="en-US" sz="2800" dirty="0" smtClean="0"/>
              <a:t> </a:t>
            </a:r>
            <a:r>
              <a:rPr lang="en-US" sz="2800" dirty="0" err="1" smtClean="0"/>
              <a:t>adalah</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untuk</a:t>
            </a:r>
            <a:r>
              <a:rPr lang="en-US" sz="2800" dirty="0" smtClean="0"/>
              <a:t> </a:t>
            </a:r>
            <a:r>
              <a:rPr lang="en-US" sz="2800" dirty="0" err="1" smtClean="0"/>
              <a:t>periode</a:t>
            </a:r>
            <a:r>
              <a:rPr lang="en-US" sz="2800" dirty="0" smtClean="0"/>
              <a:t> 6 </a:t>
            </a:r>
            <a:r>
              <a:rPr lang="en-US" sz="2800" dirty="0" err="1" smtClean="0"/>
              <a:t>tahun</a:t>
            </a:r>
            <a:r>
              <a:rPr lang="en-US" sz="2800" dirty="0" smtClean="0"/>
              <a:t> yang </a:t>
            </a:r>
            <a:r>
              <a:rPr lang="en-US" sz="2800" dirty="0" err="1" smtClean="0"/>
              <a:t>memuat</a:t>
            </a:r>
            <a:r>
              <a:rPr lang="en-US" sz="2800" dirty="0" smtClean="0"/>
              <a:t> </a:t>
            </a:r>
            <a:r>
              <a:rPr lang="en-US" sz="2800" dirty="0" err="1" smtClean="0"/>
              <a:t>arah</a:t>
            </a:r>
            <a:r>
              <a:rPr lang="en-US" sz="2800" dirty="0" smtClean="0"/>
              <a:t> </a:t>
            </a:r>
            <a:r>
              <a:rPr lang="en-US" sz="2800" dirty="0" err="1" smtClean="0"/>
              <a:t>kebijakan</a:t>
            </a:r>
            <a:r>
              <a:rPr lang="en-US" sz="2800" dirty="0" smtClean="0"/>
              <a:t> </a:t>
            </a:r>
            <a:r>
              <a:rPr lang="en-US" sz="2800" dirty="0" err="1" smtClean="0"/>
              <a:t>pembangunan</a:t>
            </a:r>
            <a:r>
              <a:rPr lang="en-US" sz="2800" dirty="0" smtClean="0"/>
              <a:t> </a:t>
            </a:r>
            <a:r>
              <a:rPr lang="en-US" sz="2800" dirty="0" err="1" smtClean="0"/>
              <a:t>desa</a:t>
            </a:r>
            <a:r>
              <a:rPr lang="en-US" sz="2800" dirty="0" smtClean="0"/>
              <a:t>, </a:t>
            </a:r>
            <a:r>
              <a:rPr lang="en-US" sz="2800" dirty="0" err="1" smtClean="0"/>
              <a:t>arah</a:t>
            </a:r>
            <a:r>
              <a:rPr lang="en-US" sz="2800" dirty="0" smtClean="0"/>
              <a:t> </a:t>
            </a:r>
            <a:r>
              <a:rPr lang="en-US" sz="2800" dirty="0" err="1" smtClean="0"/>
              <a:t>kebijakan</a:t>
            </a:r>
            <a:r>
              <a:rPr lang="en-US" sz="2800" dirty="0" smtClean="0"/>
              <a:t> </a:t>
            </a:r>
            <a:r>
              <a:rPr lang="en-US" sz="2800" dirty="0" err="1" smtClean="0"/>
              <a:t>keuangan</a:t>
            </a:r>
            <a:r>
              <a:rPr lang="en-US" sz="2800" dirty="0" smtClean="0"/>
              <a:t> </a:t>
            </a:r>
            <a:r>
              <a:rPr lang="en-US" sz="2800" dirty="0" err="1" smtClean="0"/>
              <a:t>desa</a:t>
            </a:r>
            <a:r>
              <a:rPr lang="en-US" sz="2800" dirty="0" smtClean="0"/>
              <a:t>, </a:t>
            </a:r>
            <a:r>
              <a:rPr lang="en-US" sz="2800" dirty="0" err="1" smtClean="0"/>
              <a:t>kebijakan</a:t>
            </a:r>
            <a:r>
              <a:rPr lang="en-US" sz="2800" dirty="0" smtClean="0"/>
              <a:t> </a:t>
            </a:r>
            <a:r>
              <a:rPr lang="en-US" sz="2800" dirty="0" err="1" smtClean="0"/>
              <a:t>umum</a:t>
            </a:r>
            <a:r>
              <a:rPr lang="en-US" sz="2800" dirty="0" smtClean="0"/>
              <a:t> </a:t>
            </a:r>
            <a:r>
              <a:rPr lang="en-US" sz="2800" dirty="0" err="1" smtClean="0"/>
              <a:t>dan</a:t>
            </a:r>
            <a:r>
              <a:rPr lang="en-US" sz="2800" dirty="0" smtClean="0"/>
              <a:t> program SKPD, </a:t>
            </a:r>
            <a:r>
              <a:rPr lang="en-US" sz="2800" dirty="0" err="1" smtClean="0"/>
              <a:t>lintas</a:t>
            </a:r>
            <a:r>
              <a:rPr lang="en-US" sz="2800" dirty="0" smtClean="0"/>
              <a:t> SKPD </a:t>
            </a:r>
            <a:r>
              <a:rPr lang="en-US" sz="2800" dirty="0" err="1" smtClean="0"/>
              <a:t>dan</a:t>
            </a:r>
            <a:r>
              <a:rPr lang="en-US" sz="2800" dirty="0" smtClean="0"/>
              <a:t> program </a:t>
            </a:r>
            <a:r>
              <a:rPr lang="en-US" sz="2800" dirty="0" err="1" smtClean="0"/>
              <a:t>prioritas</a:t>
            </a:r>
            <a:r>
              <a:rPr lang="en-US" sz="2800" dirty="0" smtClean="0"/>
              <a:t> </a:t>
            </a:r>
            <a:r>
              <a:rPr lang="en-US" sz="2800" dirty="0" err="1" smtClean="0"/>
              <a:t>kewilayahan</a:t>
            </a:r>
            <a:r>
              <a:rPr lang="en-US" sz="2800" dirty="0" smtClean="0"/>
              <a:t>, </a:t>
            </a:r>
            <a:r>
              <a:rPr lang="en-US" sz="2800" dirty="0" err="1" smtClean="0"/>
              <a:t>disertai</a:t>
            </a:r>
            <a:r>
              <a:rPr lang="en-US" sz="2800" dirty="0" smtClean="0"/>
              <a:t> </a:t>
            </a:r>
            <a:r>
              <a:rPr lang="en-US" sz="2800" dirty="0" err="1" smtClean="0"/>
              <a:t>dengan</a:t>
            </a:r>
            <a:r>
              <a:rPr lang="en-US" sz="2800" dirty="0" smtClean="0"/>
              <a:t> </a:t>
            </a:r>
            <a:r>
              <a:rPr lang="en-US" sz="2800" dirty="0" err="1" smtClean="0"/>
              <a:t>rencana</a:t>
            </a:r>
            <a:r>
              <a:rPr lang="en-US" sz="2800" dirty="0" smtClean="0"/>
              <a:t> </a:t>
            </a:r>
            <a:r>
              <a:rPr lang="en-US" sz="2800" dirty="0" err="1" smtClean="0"/>
              <a:t>kerja</a:t>
            </a:r>
            <a:r>
              <a:rPr lang="en-US" sz="2800" dirty="0" smtClean="0"/>
              <a:t>.</a:t>
            </a:r>
          </a:p>
          <a:p>
            <a:pPr marL="514350" indent="-514350">
              <a:buNone/>
            </a:pPr>
            <a:r>
              <a:rPr lang="en-US" sz="2800" dirty="0" smtClean="0"/>
              <a:t>RPJM </a:t>
            </a:r>
            <a:r>
              <a:rPr lang="en-US" sz="2800" dirty="0" err="1" smtClean="0"/>
              <a:t>Desa</a:t>
            </a:r>
            <a:r>
              <a:rPr lang="en-US" sz="2800" dirty="0" smtClean="0"/>
              <a:t> </a:t>
            </a:r>
            <a:r>
              <a:rPr lang="en-US" sz="2800" dirty="0" err="1" smtClean="0"/>
              <a:t>dapat</a:t>
            </a:r>
            <a:r>
              <a:rPr lang="en-US" sz="2800" dirty="0" smtClean="0"/>
              <a:t> </a:t>
            </a:r>
            <a:r>
              <a:rPr lang="en-US" sz="2800" dirty="0" err="1" smtClean="0"/>
              <a:t>dimaknai</a:t>
            </a:r>
            <a:r>
              <a:rPr lang="en-US" sz="2800" dirty="0" smtClean="0"/>
              <a:t> </a:t>
            </a:r>
            <a:r>
              <a:rPr lang="en-US" sz="2800" dirty="0" err="1" smtClean="0"/>
              <a:t>sebagai</a:t>
            </a:r>
            <a:r>
              <a:rPr lang="en-US" sz="2800" dirty="0" smtClean="0"/>
              <a:t> </a:t>
            </a:r>
            <a:r>
              <a:rPr lang="en-US" sz="2800" dirty="0" err="1" smtClean="0"/>
              <a:t>dokumen</a:t>
            </a:r>
            <a:r>
              <a:rPr lang="en-US" sz="2800" dirty="0" smtClean="0"/>
              <a:t> “</a:t>
            </a:r>
            <a:r>
              <a:rPr lang="en-US" sz="2800" dirty="0" err="1" smtClean="0"/>
              <a:t>cetak</a:t>
            </a:r>
            <a:r>
              <a:rPr lang="en-US" sz="2800" dirty="0" smtClean="0"/>
              <a:t> </a:t>
            </a:r>
            <a:r>
              <a:rPr lang="en-US" sz="2800" dirty="0" err="1" smtClean="0"/>
              <a:t>biru</a:t>
            </a:r>
            <a:r>
              <a:rPr lang="en-US" sz="2800" dirty="0" smtClean="0"/>
              <a:t>” </a:t>
            </a:r>
          </a:p>
          <a:p>
            <a:pPr marL="514350" indent="-514350">
              <a:buNone/>
            </a:pPr>
            <a:r>
              <a:rPr lang="en-US" sz="2800" dirty="0" smtClean="0"/>
              <a:t>(</a:t>
            </a:r>
            <a:r>
              <a:rPr lang="en-US" sz="2800" i="1" dirty="0" smtClean="0"/>
              <a:t>blue</a:t>
            </a:r>
            <a:r>
              <a:rPr lang="en-US" sz="2800" dirty="0" smtClean="0"/>
              <a:t> </a:t>
            </a:r>
            <a:r>
              <a:rPr lang="en-US" sz="2800" i="1" dirty="0" smtClean="0"/>
              <a:t>print</a:t>
            </a:r>
            <a:r>
              <a:rPr lang="en-US" sz="2800" dirty="0" smtClean="0"/>
              <a:t>) </a:t>
            </a:r>
            <a:r>
              <a:rPr lang="en-US" sz="2800" dirty="0" err="1" smtClean="0"/>
              <a:t>desa</a:t>
            </a:r>
            <a:r>
              <a:rPr lang="en-US" sz="2800" dirty="0" smtClean="0"/>
              <a:t> </a:t>
            </a:r>
            <a:r>
              <a:rPr lang="en-US" sz="2800" dirty="0" err="1" smtClean="0"/>
              <a:t>selama</a:t>
            </a:r>
            <a:r>
              <a:rPr lang="en-US" sz="2800" dirty="0" smtClean="0"/>
              <a:t> </a:t>
            </a:r>
            <a:r>
              <a:rPr lang="en-US" sz="2800" dirty="0" err="1" smtClean="0"/>
              <a:t>rentang</a:t>
            </a:r>
            <a:r>
              <a:rPr lang="en-US" sz="2800" dirty="0" smtClean="0"/>
              <a:t> </a:t>
            </a:r>
            <a:r>
              <a:rPr lang="en-US" sz="2800" dirty="0" err="1" smtClean="0"/>
              <a:t>waktu</a:t>
            </a:r>
            <a:r>
              <a:rPr lang="en-US" sz="2800" dirty="0" smtClean="0"/>
              <a:t> 6 </a:t>
            </a:r>
            <a:r>
              <a:rPr lang="en-US" sz="2800" dirty="0" err="1" smtClean="0"/>
              <a:t>tahunan</a:t>
            </a:r>
            <a:r>
              <a:rPr lang="en-US" sz="2800" dirty="0" smtClean="0"/>
              <a:t>. </a:t>
            </a:r>
            <a:r>
              <a:rPr lang="en-US" sz="2800" dirty="0" err="1" smtClean="0"/>
              <a:t>Dokumen</a:t>
            </a:r>
            <a:r>
              <a:rPr lang="en-US" sz="2800" dirty="0" smtClean="0"/>
              <a:t> </a:t>
            </a:r>
          </a:p>
          <a:p>
            <a:pPr marL="514350" indent="-514350">
              <a:buNone/>
            </a:pPr>
            <a:r>
              <a:rPr lang="en-US" sz="2800" dirty="0" err="1" smtClean="0"/>
              <a:t>ini</a:t>
            </a:r>
            <a:r>
              <a:rPr lang="en-US" sz="2800" dirty="0" smtClean="0"/>
              <a:t> </a:t>
            </a:r>
            <a:r>
              <a:rPr lang="en-US" sz="2800" dirty="0" err="1" smtClean="0"/>
              <a:t>memuat</a:t>
            </a:r>
            <a:r>
              <a:rPr lang="en-US" sz="2800" dirty="0" smtClean="0"/>
              <a:t> </a:t>
            </a:r>
            <a:r>
              <a:rPr lang="en-US" sz="2800" dirty="0" err="1" smtClean="0"/>
              <a:t>arah</a:t>
            </a:r>
            <a:r>
              <a:rPr lang="en-US" sz="2800" dirty="0" smtClean="0"/>
              <a:t> </a:t>
            </a:r>
            <a:r>
              <a:rPr lang="en-US" sz="2800" dirty="0" err="1" smtClean="0"/>
              <a:t>dan</a:t>
            </a:r>
            <a:r>
              <a:rPr lang="en-US" sz="2800" dirty="0" smtClean="0"/>
              <a:t> </a:t>
            </a:r>
            <a:r>
              <a:rPr lang="en-US" sz="2800" dirty="0" err="1" smtClean="0"/>
              <a:t>orientasi</a:t>
            </a:r>
            <a:r>
              <a:rPr lang="en-US" sz="2800" dirty="0" smtClean="0"/>
              <a:t> </a:t>
            </a:r>
            <a:r>
              <a:rPr lang="en-US" sz="2800" dirty="0" err="1" smtClean="0"/>
              <a:t>pemb.desa</a:t>
            </a:r>
            <a:r>
              <a:rPr lang="en-US" sz="2800" dirty="0" smtClean="0"/>
              <a:t>. </a:t>
            </a:r>
            <a:r>
              <a:rPr lang="en-US" sz="2800" dirty="0" err="1" smtClean="0"/>
              <a:t>Secara</a:t>
            </a:r>
            <a:r>
              <a:rPr lang="en-US" sz="2800" dirty="0" smtClean="0"/>
              <a:t> </a:t>
            </a:r>
            <a:r>
              <a:rPr lang="en-US" sz="2800" dirty="0" err="1" smtClean="0"/>
              <a:t>konsep</a:t>
            </a:r>
            <a:r>
              <a:rPr lang="en-US" sz="2800" dirty="0" smtClean="0"/>
              <a:t> </a:t>
            </a:r>
          </a:p>
          <a:p>
            <a:pPr marL="514350" indent="-514350">
              <a:buNone/>
            </a:pPr>
            <a:r>
              <a:rPr lang="en-US" sz="2800" dirty="0" err="1" smtClean="0"/>
              <a:t>capaian</a:t>
            </a:r>
            <a:r>
              <a:rPr lang="en-US" sz="2800" dirty="0" smtClean="0"/>
              <a:t> </a:t>
            </a:r>
            <a:r>
              <a:rPr lang="en-US" sz="2800" dirty="0" err="1" smtClean="0"/>
              <a:t>pemb</a:t>
            </a:r>
            <a:r>
              <a:rPr lang="en-US" sz="2800" dirty="0" smtClean="0"/>
              <a:t> </a:t>
            </a:r>
            <a:r>
              <a:rPr lang="en-US" sz="2800" dirty="0" err="1" smtClean="0"/>
              <a:t>desa</a:t>
            </a:r>
            <a:r>
              <a:rPr lang="en-US" sz="2800" dirty="0" smtClean="0"/>
              <a:t> </a:t>
            </a:r>
            <a:r>
              <a:rPr lang="en-US" sz="2800" dirty="0" err="1" smtClean="0"/>
              <a:t>dituangkan</a:t>
            </a:r>
            <a:r>
              <a:rPr lang="en-US" sz="2800" dirty="0" smtClean="0"/>
              <a:t> </a:t>
            </a:r>
            <a:r>
              <a:rPr lang="en-US" sz="2800" dirty="0" err="1" smtClean="0"/>
              <a:t>ke</a:t>
            </a:r>
            <a:r>
              <a:rPr lang="en-US" sz="2800" dirty="0" smtClean="0"/>
              <a:t> </a:t>
            </a:r>
            <a:r>
              <a:rPr lang="en-US" sz="2800" dirty="0" err="1" smtClean="0"/>
              <a:t>dalam</a:t>
            </a:r>
            <a:r>
              <a:rPr lang="en-US" sz="2800" dirty="0" smtClean="0"/>
              <a:t> </a:t>
            </a:r>
            <a:r>
              <a:rPr lang="en-US" sz="2800" dirty="0" err="1" smtClean="0"/>
              <a:t>visi</a:t>
            </a:r>
            <a:r>
              <a:rPr lang="en-US" sz="2800" dirty="0" smtClean="0"/>
              <a:t> </a:t>
            </a:r>
            <a:r>
              <a:rPr lang="en-US" sz="2800" dirty="0" err="1" smtClean="0"/>
              <a:t>dan</a:t>
            </a:r>
            <a:r>
              <a:rPr lang="en-US" sz="2800" dirty="0" smtClean="0"/>
              <a:t> </a:t>
            </a:r>
            <a:r>
              <a:rPr lang="en-US" sz="2800" dirty="0" err="1" smtClean="0"/>
              <a:t>misi</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83162"/>
          </a:xfrm>
        </p:spPr>
        <p:txBody>
          <a:bodyPr>
            <a:normAutofit/>
          </a:bodyPr>
          <a:lstStyle/>
          <a:p>
            <a:pPr algn="l"/>
            <a:r>
              <a:rPr lang="en-US" sz="3600" dirty="0" err="1" smtClean="0"/>
              <a:t>Perencanaan</a:t>
            </a:r>
            <a:r>
              <a:rPr lang="en-US" sz="3600" dirty="0" smtClean="0"/>
              <a:t> </a:t>
            </a:r>
            <a:r>
              <a:rPr lang="en-US" sz="3600" dirty="0" err="1" smtClean="0"/>
              <a:t>adalah</a:t>
            </a:r>
            <a:r>
              <a:rPr lang="en-US" sz="3600" dirty="0" smtClean="0"/>
              <a:t> </a:t>
            </a:r>
            <a:r>
              <a:rPr lang="en-US" sz="3600" dirty="0" err="1" smtClean="0"/>
              <a:t>rumusan</a:t>
            </a:r>
            <a:r>
              <a:rPr lang="en-US" sz="3600" dirty="0" smtClean="0"/>
              <a:t> </a:t>
            </a:r>
            <a:r>
              <a:rPr lang="en-US" sz="3600" dirty="0" err="1" smtClean="0"/>
              <a:t>tentang</a:t>
            </a:r>
            <a:r>
              <a:rPr lang="en-US" sz="3600" dirty="0" smtClean="0"/>
              <a:t> </a:t>
            </a:r>
            <a:r>
              <a:rPr lang="en-US" sz="3600" dirty="0" err="1" smtClean="0"/>
              <a:t>langkah-langkah</a:t>
            </a:r>
            <a:r>
              <a:rPr lang="en-US" sz="3600" dirty="0" smtClean="0"/>
              <a:t> </a:t>
            </a:r>
            <a:r>
              <a:rPr lang="en-US" sz="3600" dirty="0" err="1" smtClean="0"/>
              <a:t>tindakan</a:t>
            </a:r>
            <a:r>
              <a:rPr lang="en-US" sz="3600" dirty="0" smtClean="0"/>
              <a:t> yang </a:t>
            </a:r>
            <a:r>
              <a:rPr lang="en-US" sz="3600" dirty="0" err="1" smtClean="0"/>
              <a:t>akan</a:t>
            </a:r>
            <a:r>
              <a:rPr lang="en-US" sz="3600" dirty="0" smtClean="0"/>
              <a:t> </a:t>
            </a:r>
            <a:r>
              <a:rPr lang="en-US" sz="3600" dirty="0" err="1" smtClean="0"/>
              <a:t>dilakukan</a:t>
            </a:r>
            <a:r>
              <a:rPr lang="en-US" sz="3600" dirty="0" smtClean="0"/>
              <a:t> </a:t>
            </a:r>
            <a:r>
              <a:rPr lang="en-US" sz="3600" dirty="0" err="1" smtClean="0"/>
              <a:t>masa</a:t>
            </a:r>
            <a:r>
              <a:rPr lang="en-US" sz="3600" dirty="0" smtClean="0"/>
              <a:t> </a:t>
            </a:r>
            <a:r>
              <a:rPr lang="en-US" sz="3600" dirty="0" err="1" smtClean="0"/>
              <a:t>depan</a:t>
            </a:r>
            <a:r>
              <a:rPr lang="en-US" sz="3600" dirty="0" smtClean="0"/>
              <a:t> </a:t>
            </a:r>
            <a:r>
              <a:rPr lang="en-US" sz="3600" dirty="0" err="1" smtClean="0"/>
              <a:t>dengan</a:t>
            </a:r>
            <a:r>
              <a:rPr lang="en-US" sz="3600" dirty="0" smtClean="0"/>
              <a:t> </a:t>
            </a:r>
            <a:r>
              <a:rPr lang="en-US" sz="3600" dirty="0" err="1" smtClean="0"/>
              <a:t>didasarkan</a:t>
            </a:r>
            <a:r>
              <a:rPr lang="en-US" sz="3600" dirty="0" smtClean="0"/>
              <a:t> </a:t>
            </a:r>
            <a:r>
              <a:rPr lang="en-US" sz="3600" dirty="0" err="1" smtClean="0"/>
              <a:t>pada</a:t>
            </a:r>
            <a:r>
              <a:rPr lang="en-US" sz="3600" dirty="0" smtClean="0"/>
              <a:t> </a:t>
            </a:r>
            <a:r>
              <a:rPr lang="en-US" sz="3600" dirty="0" err="1" smtClean="0"/>
              <a:t>berbagai</a:t>
            </a:r>
            <a:r>
              <a:rPr lang="en-US" sz="3600" dirty="0" smtClean="0"/>
              <a:t> </a:t>
            </a:r>
            <a:r>
              <a:rPr lang="en-US" sz="3600" dirty="0" err="1" smtClean="0"/>
              <a:t>pertimbangan</a:t>
            </a:r>
            <a:r>
              <a:rPr lang="en-US" sz="3600" dirty="0" smtClean="0"/>
              <a:t> </a:t>
            </a:r>
            <a:r>
              <a:rPr lang="en-US" sz="3600" dirty="0" err="1" smtClean="0"/>
              <a:t>atas</a:t>
            </a:r>
            <a:r>
              <a:rPr lang="en-US" sz="3600" dirty="0" smtClean="0"/>
              <a:t> </a:t>
            </a:r>
            <a:r>
              <a:rPr lang="en-US" sz="3600" dirty="0" err="1" smtClean="0"/>
              <a:t>potensi</a:t>
            </a:r>
            <a:r>
              <a:rPr lang="en-US" sz="3600" dirty="0" smtClean="0"/>
              <a:t> </a:t>
            </a:r>
            <a:r>
              <a:rPr lang="en-US" sz="3600" dirty="0" err="1" smtClean="0"/>
              <a:t>dan</a:t>
            </a:r>
            <a:r>
              <a:rPr lang="en-US" sz="3600" dirty="0" smtClean="0"/>
              <a:t> </a:t>
            </a:r>
            <a:r>
              <a:rPr lang="en-US" sz="3600" dirty="0" err="1" smtClean="0"/>
              <a:t>faktor</a:t>
            </a:r>
            <a:r>
              <a:rPr lang="en-US" sz="3600" dirty="0" smtClean="0"/>
              <a:t> </a:t>
            </a:r>
            <a:r>
              <a:rPr lang="en-US" sz="3600" dirty="0" err="1" smtClean="0"/>
              <a:t>eksternal</a:t>
            </a:r>
            <a:r>
              <a:rPr lang="en-US" sz="3600" dirty="0" smtClean="0"/>
              <a:t> </a:t>
            </a:r>
            <a:r>
              <a:rPr lang="en-US" sz="3600" dirty="0" err="1" smtClean="0"/>
              <a:t>serta</a:t>
            </a:r>
            <a:r>
              <a:rPr lang="en-US" sz="3600" dirty="0" smtClean="0"/>
              <a:t> </a:t>
            </a:r>
            <a:r>
              <a:rPr lang="en-US" sz="3600" dirty="0" err="1" smtClean="0"/>
              <a:t>pihak-pihak</a:t>
            </a:r>
            <a:r>
              <a:rPr lang="en-US" sz="3600" dirty="0" smtClean="0"/>
              <a:t> yang </a:t>
            </a:r>
            <a:r>
              <a:rPr lang="en-US" sz="3600" dirty="0" err="1" smtClean="0"/>
              <a:t>berkepentingan</a:t>
            </a:r>
            <a:r>
              <a:rPr lang="en-US" sz="3600" dirty="0" smtClean="0"/>
              <a:t> </a:t>
            </a:r>
            <a:r>
              <a:rPr lang="en-US" sz="3600" dirty="0" err="1" smtClean="0"/>
              <a:t>dalam</a:t>
            </a:r>
            <a:r>
              <a:rPr lang="en-US" sz="3600" dirty="0" smtClean="0"/>
              <a:t> </a:t>
            </a:r>
            <a:r>
              <a:rPr lang="en-US" sz="3600" dirty="0" err="1" smtClean="0"/>
              <a:t>rangka</a:t>
            </a:r>
            <a:r>
              <a:rPr lang="en-US" sz="3600" dirty="0" smtClean="0"/>
              <a:t> </a:t>
            </a:r>
            <a:r>
              <a:rPr lang="en-US" sz="3600" dirty="0" err="1" smtClean="0"/>
              <a:t>mencapai</a:t>
            </a:r>
            <a:r>
              <a:rPr lang="en-US" sz="3600" dirty="0" smtClean="0"/>
              <a:t> </a:t>
            </a:r>
            <a:r>
              <a:rPr lang="en-US" sz="3600" dirty="0" err="1" smtClean="0"/>
              <a:t>tujuan</a:t>
            </a:r>
            <a:r>
              <a:rPr lang="en-US" sz="3600" dirty="0" smtClean="0"/>
              <a:t> </a:t>
            </a:r>
            <a:r>
              <a:rPr lang="en-US" sz="3600" dirty="0" err="1" smtClean="0"/>
              <a:t>tertentu</a:t>
            </a:r>
            <a:endParaRPr lang="en-US" sz="36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973762"/>
          </a:xfrm>
        </p:spPr>
        <p:txBody>
          <a:bodyPr>
            <a:normAutofit/>
          </a:bodyPr>
          <a:lstStyle/>
          <a:p>
            <a:pPr algn="l"/>
            <a:r>
              <a:rPr lang="en-US" sz="3200" dirty="0" smtClean="0"/>
              <a:t>2. </a:t>
            </a:r>
            <a:r>
              <a:rPr lang="en-US" sz="3200" dirty="0" err="1" smtClean="0"/>
              <a:t>Rencana</a:t>
            </a:r>
            <a:r>
              <a:rPr lang="en-US" sz="3200" dirty="0" smtClean="0"/>
              <a:t> Pembangunan </a:t>
            </a:r>
            <a:r>
              <a:rPr lang="en-US" sz="3200" dirty="0" err="1" smtClean="0"/>
              <a:t>Tahunan</a:t>
            </a:r>
            <a:r>
              <a:rPr lang="en-US" sz="3200" dirty="0" smtClean="0"/>
              <a:t> </a:t>
            </a:r>
            <a:r>
              <a:rPr lang="en-US" sz="3200" dirty="0" err="1" smtClean="0"/>
              <a:t>Desa</a:t>
            </a:r>
            <a:r>
              <a:rPr lang="en-US" sz="3200" dirty="0" smtClean="0"/>
              <a:t>  (RKP </a:t>
            </a:r>
            <a:r>
              <a:rPr lang="en-US" sz="3200" dirty="0" err="1" smtClean="0"/>
              <a:t>Desa</a:t>
            </a:r>
            <a:r>
              <a:rPr lang="en-US" sz="3200" dirty="0" smtClean="0"/>
              <a:t>), </a:t>
            </a:r>
            <a:r>
              <a:rPr lang="en-US" sz="3200" dirty="0" err="1" smtClean="0"/>
              <a:t>merupakan</a:t>
            </a:r>
            <a:r>
              <a:rPr lang="en-US" sz="3200" dirty="0" smtClean="0"/>
              <a:t> </a:t>
            </a:r>
            <a:r>
              <a:rPr lang="en-US" sz="3200" dirty="0" err="1" smtClean="0"/>
              <a:t>penjabaran</a:t>
            </a:r>
            <a:r>
              <a:rPr lang="en-US" sz="3200" dirty="0" smtClean="0"/>
              <a:t> </a:t>
            </a:r>
            <a:r>
              <a:rPr lang="en-US" sz="3200" dirty="0" err="1" smtClean="0"/>
              <a:t>dari</a:t>
            </a:r>
            <a:r>
              <a:rPr lang="en-US" sz="3200" dirty="0" smtClean="0"/>
              <a:t> RPJM </a:t>
            </a:r>
            <a:r>
              <a:rPr lang="en-US" sz="3200" dirty="0" err="1" smtClean="0"/>
              <a:t>Desa</a:t>
            </a:r>
            <a:r>
              <a:rPr lang="en-US" sz="3200" dirty="0" smtClean="0"/>
              <a:t> </a:t>
            </a:r>
            <a:r>
              <a:rPr lang="en-US" sz="3200" dirty="0" err="1" smtClean="0"/>
              <a:t>untuk</a:t>
            </a:r>
            <a:r>
              <a:rPr lang="en-US" sz="3200" dirty="0" smtClean="0"/>
              <a:t> </a:t>
            </a:r>
            <a:r>
              <a:rPr lang="en-US" sz="3200" dirty="0" err="1" smtClean="0"/>
              <a:t>jangka</a:t>
            </a:r>
            <a:r>
              <a:rPr lang="en-US" sz="3200" dirty="0" smtClean="0"/>
              <a:t> </a:t>
            </a:r>
            <a:r>
              <a:rPr lang="en-US" sz="3200" dirty="0" err="1" smtClean="0"/>
              <a:t>waktu</a:t>
            </a:r>
            <a:r>
              <a:rPr lang="en-US" sz="3200" dirty="0" smtClean="0"/>
              <a:t> 1 </a:t>
            </a:r>
            <a:r>
              <a:rPr lang="en-US" sz="3200" dirty="0" err="1" smtClean="0"/>
              <a:t>tahun</a:t>
            </a:r>
            <a:r>
              <a:rPr lang="en-US" sz="3200" dirty="0" smtClean="0"/>
              <a:t>. RKP </a:t>
            </a:r>
            <a:r>
              <a:rPr lang="en-US" sz="3200" dirty="0" err="1" smtClean="0"/>
              <a:t>Desa</a:t>
            </a:r>
            <a:r>
              <a:rPr lang="en-US" sz="3200" dirty="0" smtClean="0"/>
              <a:t> </a:t>
            </a:r>
            <a:r>
              <a:rPr lang="en-US" sz="3200" dirty="0" err="1" smtClean="0"/>
              <a:t>memuat</a:t>
            </a:r>
            <a:r>
              <a:rPr lang="en-US" sz="3200" dirty="0" smtClean="0"/>
              <a:t> </a:t>
            </a:r>
            <a:r>
              <a:rPr lang="en-US" sz="3200" dirty="0" err="1" smtClean="0"/>
              <a:t>rancangan</a:t>
            </a:r>
            <a:r>
              <a:rPr lang="en-US" sz="3200" dirty="0" smtClean="0"/>
              <a:t> </a:t>
            </a:r>
            <a:r>
              <a:rPr lang="en-US" sz="3200" dirty="0" err="1" smtClean="0"/>
              <a:t>kerangka</a:t>
            </a:r>
            <a:r>
              <a:rPr lang="en-US" sz="3200" dirty="0" smtClean="0"/>
              <a:t> </a:t>
            </a:r>
            <a:r>
              <a:rPr lang="en-US" sz="3200" dirty="0" err="1" smtClean="0"/>
              <a:t>ekonomi</a:t>
            </a:r>
            <a:r>
              <a:rPr lang="en-US" sz="3200" dirty="0" smtClean="0"/>
              <a:t> </a:t>
            </a:r>
            <a:r>
              <a:rPr lang="en-US" sz="3200" dirty="0" err="1" smtClean="0"/>
              <a:t>desa</a:t>
            </a:r>
            <a:r>
              <a:rPr lang="en-US" sz="3200" dirty="0" smtClean="0"/>
              <a:t>, </a:t>
            </a:r>
            <a:r>
              <a:rPr lang="en-US" sz="3200" dirty="0" err="1" smtClean="0"/>
              <a:t>dengan</a:t>
            </a:r>
            <a:r>
              <a:rPr lang="en-US" sz="3200" dirty="0" smtClean="0"/>
              <a:t> </a:t>
            </a:r>
            <a:r>
              <a:rPr lang="en-US" sz="3200" dirty="0" err="1" smtClean="0"/>
              <a:t>mempertimbangkan</a:t>
            </a:r>
            <a:r>
              <a:rPr lang="en-US" sz="3200" dirty="0" smtClean="0"/>
              <a:t> </a:t>
            </a:r>
            <a:r>
              <a:rPr lang="en-US" sz="3200" dirty="0" err="1" smtClean="0"/>
              <a:t>kerangka</a:t>
            </a:r>
            <a:r>
              <a:rPr lang="en-US" sz="3200" dirty="0" smtClean="0"/>
              <a:t> </a:t>
            </a:r>
            <a:r>
              <a:rPr lang="en-US" sz="3200" dirty="0" err="1" smtClean="0"/>
              <a:t>pendanaan</a:t>
            </a:r>
            <a:r>
              <a:rPr lang="en-US" sz="3200" dirty="0" smtClean="0"/>
              <a:t> yang </a:t>
            </a:r>
            <a:r>
              <a:rPr lang="en-US" sz="3200" dirty="0" err="1" smtClean="0"/>
              <a:t>dimutakhirkan</a:t>
            </a:r>
            <a:r>
              <a:rPr lang="en-US" sz="3200" dirty="0" smtClean="0"/>
              <a:t>, program </a:t>
            </a:r>
            <a:r>
              <a:rPr lang="en-US" sz="3200" dirty="0" err="1" smtClean="0"/>
              <a:t>prioritas</a:t>
            </a:r>
            <a:r>
              <a:rPr lang="en-US" sz="3200" dirty="0" smtClean="0"/>
              <a:t> </a:t>
            </a:r>
            <a:r>
              <a:rPr lang="en-US" sz="3200" dirty="0" err="1" smtClean="0"/>
              <a:t>pembangunan</a:t>
            </a:r>
            <a:r>
              <a:rPr lang="en-US" sz="3200" dirty="0" smtClean="0"/>
              <a:t> </a:t>
            </a:r>
            <a:r>
              <a:rPr lang="en-US" sz="3200" dirty="0" err="1" smtClean="0"/>
              <a:t>desa</a:t>
            </a:r>
            <a:r>
              <a:rPr lang="en-US" sz="3200" dirty="0" smtClean="0"/>
              <a:t>, </a:t>
            </a:r>
            <a:r>
              <a:rPr lang="en-US" sz="3200" dirty="0" err="1" smtClean="0"/>
              <a:t>rencana</a:t>
            </a:r>
            <a:r>
              <a:rPr lang="en-US" sz="3200" dirty="0" smtClean="0"/>
              <a:t> </a:t>
            </a:r>
            <a:r>
              <a:rPr lang="en-US" sz="3200" dirty="0" err="1" smtClean="0"/>
              <a:t>kerja</a:t>
            </a:r>
            <a:r>
              <a:rPr lang="en-US" sz="3200" dirty="0" smtClean="0"/>
              <a:t> </a:t>
            </a:r>
            <a:r>
              <a:rPr lang="en-US" sz="3200" dirty="0" err="1" smtClean="0"/>
              <a:t>dan</a:t>
            </a:r>
            <a:r>
              <a:rPr lang="en-US" sz="3200" dirty="0" smtClean="0"/>
              <a:t> </a:t>
            </a:r>
            <a:r>
              <a:rPr lang="en-US" sz="3200" dirty="0" err="1" smtClean="0"/>
              <a:t>pendanaan</a:t>
            </a:r>
            <a:r>
              <a:rPr lang="en-US" sz="3200" dirty="0" smtClean="0"/>
              <a:t> </a:t>
            </a:r>
            <a:r>
              <a:rPr lang="en-US" sz="3200" dirty="0" err="1" smtClean="0"/>
              <a:t>serta</a:t>
            </a:r>
            <a:r>
              <a:rPr lang="en-US" sz="3200" dirty="0" smtClean="0"/>
              <a:t> </a:t>
            </a:r>
            <a:r>
              <a:rPr lang="en-US" sz="3200" dirty="0" err="1" smtClean="0"/>
              <a:t>prakiraan</a:t>
            </a:r>
            <a:r>
              <a:rPr lang="en-US" sz="3200" dirty="0" smtClean="0"/>
              <a:t> </a:t>
            </a:r>
            <a:r>
              <a:rPr lang="en-US" sz="3200" dirty="0" err="1" smtClean="0"/>
              <a:t>maju</a:t>
            </a:r>
            <a:r>
              <a:rPr lang="en-US" sz="3200" dirty="0" smtClean="0"/>
              <a:t>, </a:t>
            </a:r>
            <a:r>
              <a:rPr lang="en-US" sz="3200" dirty="0" err="1" smtClean="0"/>
              <a:t>baik</a:t>
            </a:r>
            <a:r>
              <a:rPr lang="en-US" sz="3200" dirty="0" smtClean="0"/>
              <a:t> yang </a:t>
            </a:r>
            <a:r>
              <a:rPr lang="en-US" sz="3200" dirty="0" err="1" smtClean="0"/>
              <a:t>dilaksanakan</a:t>
            </a:r>
            <a:r>
              <a:rPr lang="en-US" sz="3200" dirty="0" smtClean="0"/>
              <a:t> </a:t>
            </a:r>
            <a:r>
              <a:rPr lang="en-US" sz="3200" dirty="0" err="1" smtClean="0"/>
              <a:t>langsung</a:t>
            </a:r>
            <a:r>
              <a:rPr lang="en-US" sz="3200" dirty="0" smtClean="0"/>
              <a:t> </a:t>
            </a:r>
            <a:r>
              <a:rPr lang="en-US" sz="3200" dirty="0" err="1" smtClean="0"/>
              <a:t>oleh</a:t>
            </a:r>
            <a:r>
              <a:rPr lang="en-US" sz="3200" dirty="0" smtClean="0"/>
              <a:t> </a:t>
            </a:r>
            <a:r>
              <a:rPr lang="en-US" sz="3200" dirty="0" err="1" smtClean="0"/>
              <a:t>pemerintah</a:t>
            </a:r>
            <a:r>
              <a:rPr lang="en-US" sz="3200" dirty="0" smtClean="0"/>
              <a:t> </a:t>
            </a:r>
            <a:r>
              <a:rPr lang="en-US" sz="3200" dirty="0" err="1" smtClean="0"/>
              <a:t>desa</a:t>
            </a:r>
            <a:r>
              <a:rPr lang="en-US" sz="3200" dirty="0" smtClean="0"/>
              <a:t> </a:t>
            </a:r>
            <a:r>
              <a:rPr lang="en-US" sz="3200" dirty="0" err="1" smtClean="0"/>
              <a:t>maupun</a:t>
            </a:r>
            <a:r>
              <a:rPr lang="en-US" sz="3200" dirty="0" smtClean="0"/>
              <a:t> yang </a:t>
            </a:r>
            <a:r>
              <a:rPr lang="en-US" sz="3200" dirty="0" err="1" smtClean="0"/>
              <a:t>ditempuh</a:t>
            </a:r>
            <a:r>
              <a:rPr lang="en-US" sz="3200" dirty="0" smtClean="0"/>
              <a:t> </a:t>
            </a:r>
            <a:r>
              <a:rPr lang="en-US" sz="3200" dirty="0" err="1" smtClean="0"/>
              <a:t>dengan</a:t>
            </a:r>
            <a:r>
              <a:rPr lang="en-US" sz="3200" dirty="0" smtClean="0"/>
              <a:t> </a:t>
            </a:r>
            <a:r>
              <a:rPr lang="en-US" sz="3200" dirty="0" err="1" smtClean="0"/>
              <a:t>mendorong</a:t>
            </a:r>
            <a:r>
              <a:rPr lang="en-US" sz="3200" dirty="0" smtClean="0"/>
              <a:t> </a:t>
            </a:r>
            <a:r>
              <a:rPr lang="en-US" sz="3200" dirty="0" err="1" smtClean="0"/>
              <a:t>partisipasi</a:t>
            </a:r>
            <a:r>
              <a:rPr lang="en-US" sz="3200" dirty="0" smtClean="0"/>
              <a:t> </a:t>
            </a:r>
            <a:r>
              <a:rPr lang="en-US" sz="3200" dirty="0" err="1" smtClean="0"/>
              <a:t>masyarakat</a:t>
            </a:r>
            <a:r>
              <a:rPr lang="en-US" sz="3200" dirty="0" smtClean="0"/>
              <a:t> </a:t>
            </a:r>
            <a:r>
              <a:rPr lang="en-US" sz="3200" dirty="0" err="1" smtClean="0"/>
              <a:t>dengan</a:t>
            </a:r>
            <a:r>
              <a:rPr lang="en-US" sz="3200" dirty="0" smtClean="0"/>
              <a:t> </a:t>
            </a:r>
            <a:r>
              <a:rPr lang="en-US" sz="3200" dirty="0" err="1" smtClean="0"/>
              <a:t>mengacu</a:t>
            </a:r>
            <a:r>
              <a:rPr lang="en-US" sz="3200" dirty="0" smtClean="0"/>
              <a:t> </a:t>
            </a:r>
            <a:r>
              <a:rPr lang="en-US" sz="3200" dirty="0" err="1" smtClean="0"/>
              <a:t>kepada</a:t>
            </a:r>
            <a:r>
              <a:rPr lang="en-US" sz="3200" dirty="0" smtClean="0"/>
              <a:t> RKPD </a:t>
            </a:r>
            <a:r>
              <a:rPr lang="en-US" sz="3200" dirty="0" err="1" smtClean="0"/>
              <a:t>dan</a:t>
            </a:r>
            <a:r>
              <a:rPr lang="en-US" sz="3200" dirty="0" smtClean="0"/>
              <a:t> RPJM </a:t>
            </a:r>
            <a:r>
              <a:rPr lang="en-US" sz="3200" dirty="0" err="1" smtClean="0"/>
              <a:t>Desa</a:t>
            </a:r>
            <a:endParaRPr lang="en-US" sz="3200" dirty="0"/>
          </a:p>
        </p:txBody>
      </p:sp>
      <p:sp>
        <p:nvSpPr>
          <p:cNvPr id="3" name="Content Placeholder 2"/>
          <p:cNvSpPr>
            <a:spLocks noGrp="1"/>
          </p:cNvSpPr>
          <p:nvPr>
            <p:ph idx="1"/>
          </p:nvPr>
        </p:nvSpPr>
        <p:spPr>
          <a:xfrm flipV="1">
            <a:off x="3657600" y="6857999"/>
            <a:ext cx="50292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2697162"/>
          </a:xfrm>
        </p:spPr>
        <p:txBody>
          <a:bodyPr>
            <a:normAutofit/>
          </a:bodyPr>
          <a:lstStyle/>
          <a:p>
            <a:pPr algn="l"/>
            <a:r>
              <a:rPr lang="en-US" sz="2800" dirty="0" smtClean="0"/>
              <a:t>RPJM </a:t>
            </a:r>
            <a:r>
              <a:rPr lang="en-US" sz="2800" dirty="0" err="1" smtClean="0"/>
              <a:t>Desa</a:t>
            </a:r>
            <a:r>
              <a:rPr lang="en-US" sz="2800" dirty="0" smtClean="0"/>
              <a:t> </a:t>
            </a:r>
            <a:r>
              <a:rPr lang="en-US" sz="2800" dirty="0" err="1" smtClean="0"/>
              <a:t>dan</a:t>
            </a:r>
            <a:r>
              <a:rPr lang="en-US" sz="2800" dirty="0" smtClean="0"/>
              <a:t> RKP </a:t>
            </a:r>
            <a:r>
              <a:rPr lang="en-US" sz="2800" dirty="0" err="1" smtClean="0"/>
              <a:t>Desa</a:t>
            </a:r>
            <a:r>
              <a:rPr lang="en-US" sz="2800" dirty="0" smtClean="0"/>
              <a:t> </a:t>
            </a:r>
            <a:r>
              <a:rPr lang="en-US" sz="2800" dirty="0" err="1" smtClean="0"/>
              <a:t>ditetapkan</a:t>
            </a:r>
            <a:r>
              <a:rPr lang="en-US" sz="2800" dirty="0" smtClean="0"/>
              <a:t> </a:t>
            </a:r>
            <a:r>
              <a:rPr lang="en-US" sz="2800" dirty="0" err="1" smtClean="0"/>
              <a:t>dengan</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merupakan</a:t>
            </a:r>
            <a:r>
              <a:rPr lang="en-US" sz="2800" dirty="0" smtClean="0"/>
              <a:t> </a:t>
            </a:r>
            <a:r>
              <a:rPr lang="en-US" sz="2800" dirty="0" err="1" smtClean="0"/>
              <a:t>satu-satunya</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pembangunan</a:t>
            </a:r>
            <a:r>
              <a:rPr lang="en-US" sz="2800" dirty="0" smtClean="0"/>
              <a:t> </a:t>
            </a:r>
            <a:r>
              <a:rPr lang="en-US" sz="2800" dirty="0" err="1" smtClean="0"/>
              <a:t>di</a:t>
            </a:r>
            <a:r>
              <a:rPr lang="en-US" sz="2800" dirty="0" smtClean="0"/>
              <a:t> </a:t>
            </a:r>
            <a:r>
              <a:rPr lang="en-US" sz="2800" dirty="0" err="1" smtClean="0"/>
              <a:t>desa</a:t>
            </a:r>
            <a:r>
              <a:rPr lang="en-US" sz="2800" dirty="0" smtClean="0"/>
              <a:t>.</a:t>
            </a:r>
            <a:br>
              <a:rPr lang="en-US" sz="2800" dirty="0" smtClean="0"/>
            </a:br>
            <a:r>
              <a:rPr lang="en-US" sz="2800" dirty="0" err="1" smtClean="0"/>
              <a:t>Kedua</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tersebut</a:t>
            </a:r>
            <a:r>
              <a:rPr lang="en-US" sz="2800" dirty="0" smtClean="0"/>
              <a:t> </a:t>
            </a:r>
            <a:r>
              <a:rPr lang="en-US" sz="2800" dirty="0" err="1" smtClean="0"/>
              <a:t>menjadi</a:t>
            </a:r>
            <a:r>
              <a:rPr lang="en-US" sz="2800" dirty="0" smtClean="0"/>
              <a:t> </a:t>
            </a:r>
            <a:r>
              <a:rPr lang="en-US" sz="2800" dirty="0" err="1" smtClean="0"/>
              <a:t>dasar</a:t>
            </a:r>
            <a:r>
              <a:rPr lang="en-US" sz="2800" dirty="0" smtClean="0"/>
              <a:t> </a:t>
            </a:r>
            <a:r>
              <a:rPr lang="en-US" sz="2800" dirty="0" err="1" smtClean="0"/>
              <a:t>penyusunan</a:t>
            </a:r>
            <a:r>
              <a:rPr lang="en-US" sz="2800" dirty="0" smtClean="0"/>
              <a:t> </a:t>
            </a:r>
            <a:r>
              <a:rPr lang="en-US" sz="2800" dirty="0" err="1" smtClean="0"/>
              <a:t>Anggaran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a:t>
            </a:r>
            <a:r>
              <a:rPr lang="en-US" sz="2800" dirty="0" err="1" smtClean="0"/>
              <a:t>Desa</a:t>
            </a:r>
            <a:r>
              <a:rPr lang="en-US" sz="2800" dirty="0" smtClean="0"/>
              <a:t> .</a:t>
            </a:r>
            <a:br>
              <a:rPr lang="en-US" sz="2800" dirty="0" smtClean="0"/>
            </a:br>
            <a:r>
              <a:rPr lang="en-US" sz="2800" dirty="0" smtClean="0"/>
              <a:t>			</a:t>
            </a:r>
            <a:r>
              <a:rPr lang="en-US" sz="2800" dirty="0" err="1" smtClean="0"/>
              <a:t>Jenis</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graphicFrame>
        <p:nvGraphicFramePr>
          <p:cNvPr id="4" name="Content Placeholder 3"/>
          <p:cNvGraphicFramePr>
            <a:graphicFrameLocks noGrp="1"/>
          </p:cNvGraphicFramePr>
          <p:nvPr>
            <p:ph idx="1"/>
          </p:nvPr>
        </p:nvGraphicFramePr>
        <p:xfrm>
          <a:off x="457200" y="3124200"/>
          <a:ext cx="8229600" cy="3276600"/>
        </p:xfrm>
        <a:graphic>
          <a:graphicData uri="http://schemas.openxmlformats.org/drawingml/2006/table">
            <a:tbl>
              <a:tblPr firstRow="1" bandRow="1">
                <a:tableStyleId>{5C22544A-7EE6-4342-B048-85BDC9FD1C3A}</a:tableStyleId>
              </a:tblPr>
              <a:tblGrid>
                <a:gridCol w="2057400"/>
                <a:gridCol w="2057400"/>
                <a:gridCol w="2057400"/>
                <a:gridCol w="2057400"/>
              </a:tblGrid>
              <a:tr h="1365250">
                <a:tc>
                  <a:txBody>
                    <a:bodyPr/>
                    <a:lstStyle/>
                    <a:p>
                      <a:r>
                        <a:rPr lang="en-US" dirty="0" err="1" smtClean="0"/>
                        <a:t>Jenis</a:t>
                      </a:r>
                      <a:r>
                        <a:rPr lang="en-US" dirty="0" smtClean="0"/>
                        <a:t> </a:t>
                      </a:r>
                      <a:r>
                        <a:rPr lang="en-US" dirty="0" err="1" smtClean="0"/>
                        <a:t>Perencanaan</a:t>
                      </a:r>
                      <a:r>
                        <a:rPr lang="en-US" dirty="0" smtClean="0"/>
                        <a:t> </a:t>
                      </a:r>
                      <a:r>
                        <a:rPr lang="en-US" dirty="0" err="1" smtClean="0"/>
                        <a:t>Desa</a:t>
                      </a:r>
                      <a:endParaRPr lang="en-US" dirty="0"/>
                    </a:p>
                  </a:txBody>
                  <a:tcPr/>
                </a:tc>
                <a:tc>
                  <a:txBody>
                    <a:bodyPr/>
                    <a:lstStyle/>
                    <a:p>
                      <a:r>
                        <a:rPr lang="en-US" dirty="0" err="1" smtClean="0"/>
                        <a:t>Nama</a:t>
                      </a:r>
                      <a:r>
                        <a:rPr lang="en-US" dirty="0" smtClean="0"/>
                        <a:t>  Forum yang </a:t>
                      </a:r>
                      <a:r>
                        <a:rPr lang="en-US" dirty="0" err="1" smtClean="0"/>
                        <a:t>membahasnya</a:t>
                      </a:r>
                      <a:endParaRPr lang="en-US" dirty="0"/>
                    </a:p>
                  </a:txBody>
                  <a:tcPr/>
                </a:tc>
                <a:tc>
                  <a:txBody>
                    <a:bodyPr/>
                    <a:lstStyle/>
                    <a:p>
                      <a:r>
                        <a:rPr lang="en-US" dirty="0" err="1" smtClean="0"/>
                        <a:t>Nama</a:t>
                      </a:r>
                      <a:r>
                        <a:rPr lang="en-US" dirty="0" smtClean="0"/>
                        <a:t> </a:t>
                      </a:r>
                      <a:r>
                        <a:rPr lang="en-US" dirty="0" err="1" smtClean="0"/>
                        <a:t>dokumen</a:t>
                      </a:r>
                      <a:r>
                        <a:rPr lang="en-US" dirty="0" smtClean="0"/>
                        <a:t>/</a:t>
                      </a:r>
                      <a:r>
                        <a:rPr lang="en-US" dirty="0" err="1" smtClean="0"/>
                        <a:t>keputusan</a:t>
                      </a:r>
                      <a:r>
                        <a:rPr lang="en-US" dirty="0" smtClean="0"/>
                        <a:t> yang </a:t>
                      </a:r>
                      <a:r>
                        <a:rPr lang="en-US" dirty="0" err="1" smtClean="0"/>
                        <a:t>dihasilkan</a:t>
                      </a:r>
                      <a:endParaRPr lang="en-US" dirty="0"/>
                    </a:p>
                  </a:txBody>
                  <a:tcPr/>
                </a:tc>
                <a:tc>
                  <a:txBody>
                    <a:bodyPr/>
                    <a:lstStyle/>
                    <a:p>
                      <a:r>
                        <a:rPr lang="en-US" dirty="0" err="1" smtClean="0"/>
                        <a:t>Ditetapkan</a:t>
                      </a:r>
                      <a:r>
                        <a:rPr lang="en-US" dirty="0" smtClean="0"/>
                        <a:t> </a:t>
                      </a:r>
                      <a:r>
                        <a:rPr lang="en-US" dirty="0" err="1" smtClean="0"/>
                        <a:t>oleh</a:t>
                      </a:r>
                      <a:r>
                        <a:rPr lang="en-US" dirty="0" smtClean="0"/>
                        <a:t> </a:t>
                      </a:r>
                      <a:r>
                        <a:rPr lang="en-US" dirty="0" err="1" smtClean="0"/>
                        <a:t>peraturan</a:t>
                      </a:r>
                      <a:r>
                        <a:rPr lang="en-US" dirty="0" smtClean="0"/>
                        <a:t> </a:t>
                      </a:r>
                      <a:r>
                        <a:rPr lang="en-US" dirty="0" err="1" smtClean="0"/>
                        <a:t>hukum</a:t>
                      </a:r>
                      <a:endParaRPr lang="en-US" dirty="0"/>
                    </a:p>
                  </a:txBody>
                  <a:tcPr/>
                </a:tc>
              </a:tr>
              <a:tr h="955675">
                <a:tc>
                  <a:txBody>
                    <a:bodyPr/>
                    <a:lstStyle/>
                    <a:p>
                      <a:r>
                        <a:rPr lang="en-US" dirty="0" err="1" smtClean="0"/>
                        <a:t>Perencanaan</a:t>
                      </a:r>
                      <a:r>
                        <a:rPr lang="en-US" dirty="0" smtClean="0"/>
                        <a:t> 6 </a:t>
                      </a:r>
                      <a:r>
                        <a:rPr lang="en-US" dirty="0" err="1" smtClean="0"/>
                        <a:t>Tahunan</a:t>
                      </a:r>
                      <a:r>
                        <a:rPr lang="en-US" dirty="0" smtClean="0"/>
                        <a:t> </a:t>
                      </a:r>
                      <a:r>
                        <a:rPr lang="en-US" dirty="0" err="1" smtClean="0"/>
                        <a:t>Desa</a:t>
                      </a:r>
                      <a:endParaRPr lang="en-US" dirty="0"/>
                    </a:p>
                  </a:txBody>
                  <a:tcPr/>
                </a:tc>
                <a:tc>
                  <a:txBody>
                    <a:bodyPr/>
                    <a:lstStyle/>
                    <a:p>
                      <a:r>
                        <a:rPr lang="en-US" dirty="0" err="1" smtClean="0"/>
                        <a:t>Musrenbang</a:t>
                      </a:r>
                      <a:r>
                        <a:rPr lang="en-US" dirty="0" smtClean="0"/>
                        <a:t> RPJM </a:t>
                      </a:r>
                      <a:r>
                        <a:rPr lang="en-US" dirty="0" err="1" smtClean="0"/>
                        <a:t>Desa</a:t>
                      </a:r>
                      <a:endParaRPr lang="en-US" dirty="0"/>
                    </a:p>
                  </a:txBody>
                  <a:tcPr/>
                </a:tc>
                <a:tc>
                  <a:txBody>
                    <a:bodyPr/>
                    <a:lstStyle/>
                    <a:p>
                      <a:r>
                        <a:rPr lang="en-US" dirty="0" smtClean="0"/>
                        <a:t>RPJM </a:t>
                      </a:r>
                      <a:r>
                        <a:rPr lang="en-US" dirty="0" err="1" smtClean="0"/>
                        <a:t>Desa</a:t>
                      </a:r>
                      <a:endParaRPr lang="en-US" dirty="0"/>
                    </a:p>
                  </a:txBody>
                  <a:tcPr/>
                </a:tc>
                <a:tc>
                  <a:txBody>
                    <a:bodyPr/>
                    <a:lstStyle/>
                    <a:p>
                      <a:r>
                        <a:rPr lang="en-US" dirty="0" err="1" smtClean="0"/>
                        <a:t>Perdes</a:t>
                      </a:r>
                      <a:r>
                        <a:rPr lang="en-US" dirty="0" smtClean="0"/>
                        <a:t> </a:t>
                      </a:r>
                      <a:r>
                        <a:rPr lang="en-US" dirty="0" err="1" smtClean="0"/>
                        <a:t>tentang</a:t>
                      </a:r>
                      <a:r>
                        <a:rPr lang="en-US" dirty="0" smtClean="0"/>
                        <a:t> RPJM </a:t>
                      </a:r>
                      <a:r>
                        <a:rPr lang="en-US" dirty="0" err="1" smtClean="0"/>
                        <a:t>Desa</a:t>
                      </a:r>
                      <a:endParaRPr lang="en-US" dirty="0"/>
                    </a:p>
                  </a:txBody>
                  <a:tcPr/>
                </a:tc>
              </a:tr>
              <a:tr h="955675">
                <a:tc>
                  <a:txBody>
                    <a:bodyPr/>
                    <a:lstStyle/>
                    <a:p>
                      <a:r>
                        <a:rPr lang="en-US" dirty="0" err="1" smtClean="0"/>
                        <a:t>Perencanaan</a:t>
                      </a:r>
                      <a:r>
                        <a:rPr lang="en-US" dirty="0" smtClean="0"/>
                        <a:t> </a:t>
                      </a:r>
                      <a:r>
                        <a:rPr lang="en-US" dirty="0" err="1" smtClean="0"/>
                        <a:t>Tahunan</a:t>
                      </a:r>
                      <a:r>
                        <a:rPr lang="en-US" dirty="0" smtClean="0"/>
                        <a:t> </a:t>
                      </a:r>
                      <a:r>
                        <a:rPr lang="en-US" dirty="0" err="1" smtClean="0"/>
                        <a:t>Desa</a:t>
                      </a:r>
                      <a:endParaRPr lang="en-US" dirty="0"/>
                    </a:p>
                  </a:txBody>
                  <a:tcPr/>
                </a:tc>
                <a:tc>
                  <a:txBody>
                    <a:bodyPr/>
                    <a:lstStyle/>
                    <a:p>
                      <a:r>
                        <a:rPr lang="en-US" dirty="0" err="1" smtClean="0"/>
                        <a:t>Musrenbang</a:t>
                      </a:r>
                      <a:r>
                        <a:rPr lang="en-US" dirty="0" smtClean="0"/>
                        <a:t> </a:t>
                      </a:r>
                      <a:r>
                        <a:rPr lang="en-US" dirty="0" err="1" smtClean="0"/>
                        <a:t>Desa</a:t>
                      </a:r>
                      <a:endParaRPr lang="en-US" dirty="0"/>
                    </a:p>
                  </a:txBody>
                  <a:tcPr/>
                </a:tc>
                <a:tc>
                  <a:txBody>
                    <a:bodyPr/>
                    <a:lstStyle/>
                    <a:p>
                      <a:r>
                        <a:rPr lang="en-US" dirty="0" smtClean="0"/>
                        <a:t>RKP </a:t>
                      </a:r>
                      <a:r>
                        <a:rPr lang="en-US" dirty="0" err="1" smtClean="0"/>
                        <a:t>Desa</a:t>
                      </a:r>
                      <a:endParaRPr lang="en-US" dirty="0"/>
                    </a:p>
                  </a:txBody>
                  <a:tcPr/>
                </a:tc>
                <a:tc>
                  <a:txBody>
                    <a:bodyPr/>
                    <a:lstStyle/>
                    <a:p>
                      <a:r>
                        <a:rPr lang="en-US" dirty="0" err="1" smtClean="0"/>
                        <a:t>Perdes</a:t>
                      </a:r>
                      <a:r>
                        <a:rPr lang="en-US" dirty="0" smtClean="0"/>
                        <a:t> </a:t>
                      </a:r>
                      <a:r>
                        <a:rPr lang="en-US" dirty="0" err="1" smtClean="0"/>
                        <a:t>tentang</a:t>
                      </a:r>
                      <a:r>
                        <a:rPr lang="en-US" baseline="0" dirty="0" smtClean="0"/>
                        <a:t> RKP </a:t>
                      </a:r>
                      <a:r>
                        <a:rPr lang="en-US" baseline="0" dirty="0" err="1" smtClean="0"/>
                        <a:t>Desa</a:t>
                      </a:r>
                      <a:endParaRPr lang="en-US" dirty="0"/>
                    </a:p>
                  </a:txBody>
                  <a:tcPr/>
                </a:tc>
              </a:tr>
            </a:tbl>
          </a:graphicData>
        </a:graphic>
      </p:graphicFrame>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pPr algn="l"/>
            <a:r>
              <a:rPr lang="en-US" sz="2800" dirty="0" err="1" smtClean="0"/>
              <a:t>Ruang</a:t>
            </a:r>
            <a:r>
              <a:rPr lang="en-US" sz="2800" dirty="0" smtClean="0"/>
              <a:t> </a:t>
            </a:r>
            <a:r>
              <a:rPr lang="en-US" sz="2800" dirty="0" err="1" smtClean="0"/>
              <a:t>berpartisipasi</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perencanaan</a:t>
            </a:r>
            <a:r>
              <a:rPr lang="en-US" sz="2800" dirty="0" smtClean="0"/>
              <a:t> </a:t>
            </a:r>
            <a:r>
              <a:rPr lang="en-US" sz="2800" dirty="0" err="1" smtClean="0"/>
              <a:t>pembangunan</a:t>
            </a:r>
            <a:endParaRPr lang="en-US" sz="2800" dirty="0"/>
          </a:p>
        </p:txBody>
      </p:sp>
      <p:sp>
        <p:nvSpPr>
          <p:cNvPr id="3" name="Content Placeholder 2"/>
          <p:cNvSpPr>
            <a:spLocks noGrp="1"/>
          </p:cNvSpPr>
          <p:nvPr>
            <p:ph idx="1"/>
          </p:nvPr>
        </p:nvSpPr>
        <p:spPr>
          <a:xfrm>
            <a:off x="0" y="1219200"/>
            <a:ext cx="9144000" cy="4906963"/>
          </a:xfrm>
        </p:spPr>
        <p:txBody>
          <a:bodyPr/>
          <a:lstStyle/>
          <a:p>
            <a:endParaRPr lang="en-US" dirty="0"/>
          </a:p>
        </p:txBody>
      </p:sp>
      <p:sp>
        <p:nvSpPr>
          <p:cNvPr id="4" name="Rectangle 3"/>
          <p:cNvSpPr/>
          <p:nvPr/>
        </p:nvSpPr>
        <p:spPr>
          <a:xfrm>
            <a:off x="2514600" y="1600200"/>
            <a:ext cx="3429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 </a:t>
            </a:r>
            <a:r>
              <a:rPr lang="en-US" dirty="0" err="1" smtClean="0"/>
              <a:t>Musrenbang</a:t>
            </a:r>
            <a:r>
              <a:rPr lang="en-US" dirty="0" smtClean="0"/>
              <a:t> </a:t>
            </a:r>
            <a:r>
              <a:rPr lang="en-US" dirty="0" err="1" smtClean="0"/>
              <a:t>Desa</a:t>
            </a:r>
            <a:endParaRPr lang="en-US" dirty="0"/>
          </a:p>
        </p:txBody>
      </p:sp>
      <p:sp>
        <p:nvSpPr>
          <p:cNvPr id="5" name="Rectangle 4"/>
          <p:cNvSpPr/>
          <p:nvPr/>
        </p:nvSpPr>
        <p:spPr>
          <a:xfrm>
            <a:off x="304800" y="3276600"/>
            <a:ext cx="28956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1. </a:t>
            </a:r>
            <a:r>
              <a:rPr lang="en-US" dirty="0" err="1" smtClean="0"/>
              <a:t>Musyawarah</a:t>
            </a:r>
            <a:r>
              <a:rPr lang="en-US" dirty="0" smtClean="0"/>
              <a:t> </a:t>
            </a:r>
            <a:r>
              <a:rPr lang="en-US" dirty="0" err="1" smtClean="0"/>
              <a:t>dusun</a:t>
            </a:r>
            <a:r>
              <a:rPr lang="en-US" dirty="0" smtClean="0"/>
              <a:t>, </a:t>
            </a:r>
            <a:r>
              <a:rPr lang="en-US" dirty="0" err="1" smtClean="0"/>
              <a:t>kelompok</a:t>
            </a:r>
            <a:r>
              <a:rPr lang="en-US" dirty="0" smtClean="0"/>
              <a:t>, </a:t>
            </a:r>
            <a:r>
              <a:rPr lang="en-US" dirty="0" err="1" smtClean="0"/>
              <a:t>organisasi</a:t>
            </a:r>
            <a:r>
              <a:rPr lang="en-US" dirty="0" smtClean="0"/>
              <a:t> </a:t>
            </a:r>
            <a:r>
              <a:rPr lang="en-US" dirty="0" err="1" smtClean="0"/>
              <a:t>warga</a:t>
            </a:r>
            <a:endParaRPr lang="en-US" dirty="0"/>
          </a:p>
        </p:txBody>
      </p:sp>
      <p:sp>
        <p:nvSpPr>
          <p:cNvPr id="6" name="Rectangle 5"/>
          <p:cNvSpPr/>
          <p:nvPr/>
        </p:nvSpPr>
        <p:spPr>
          <a:xfrm>
            <a:off x="5638800" y="3276600"/>
            <a:ext cx="3048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3. </a:t>
            </a:r>
            <a:r>
              <a:rPr lang="en-US" dirty="0" err="1" smtClean="0"/>
              <a:t>Musrenbang</a:t>
            </a:r>
            <a:r>
              <a:rPr lang="en-US" dirty="0" smtClean="0"/>
              <a:t> </a:t>
            </a:r>
            <a:r>
              <a:rPr lang="en-US" dirty="0" err="1" smtClean="0"/>
              <a:t>Kecamatan</a:t>
            </a:r>
            <a:endParaRPr lang="en-US" dirty="0"/>
          </a:p>
        </p:txBody>
      </p:sp>
      <p:sp>
        <p:nvSpPr>
          <p:cNvPr id="7" name="Rectangle 6"/>
          <p:cNvSpPr/>
          <p:nvPr/>
        </p:nvSpPr>
        <p:spPr>
          <a:xfrm>
            <a:off x="2286000" y="4800600"/>
            <a:ext cx="411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 </a:t>
            </a:r>
            <a:r>
              <a:rPr lang="en-US" dirty="0" err="1" smtClean="0"/>
              <a:t>Musrenbang</a:t>
            </a:r>
            <a:r>
              <a:rPr lang="en-US" dirty="0" smtClean="0"/>
              <a:t> </a:t>
            </a:r>
            <a:r>
              <a:rPr lang="en-US" dirty="0" err="1" smtClean="0"/>
              <a:t>Kabupaten</a:t>
            </a:r>
            <a:endParaRPr lang="en-US" dirty="0"/>
          </a:p>
        </p:txBody>
      </p:sp>
      <p:cxnSp>
        <p:nvCxnSpPr>
          <p:cNvPr id="9" name="Straight Arrow Connector 8"/>
          <p:cNvCxnSpPr/>
          <p:nvPr/>
        </p:nvCxnSpPr>
        <p:spPr>
          <a:xfrm rot="5400000" flipH="1" flipV="1">
            <a:off x="1257300" y="2171700"/>
            <a:ext cx="10668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6019800" y="1981200"/>
            <a:ext cx="1676400" cy="1143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7" idx="1"/>
          </p:cNvCxnSpPr>
          <p:nvPr/>
        </p:nvCxnSpPr>
        <p:spPr>
          <a:xfrm rot="10800000">
            <a:off x="1447800" y="4267200"/>
            <a:ext cx="8382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7" idx="3"/>
          </p:cNvCxnSpPr>
          <p:nvPr/>
        </p:nvCxnSpPr>
        <p:spPr>
          <a:xfrm flipV="1">
            <a:off x="6400800" y="4267200"/>
            <a:ext cx="12192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Slide Number Placeholder 7"/>
          <p:cNvSpPr>
            <a:spLocks noGrp="1"/>
          </p:cNvSpPr>
          <p:nvPr>
            <p:ph type="sldNum" sz="quarter" idx="12"/>
          </p:nvPr>
        </p:nvSpPr>
        <p:spPr/>
        <p:txBody>
          <a:bodyPr/>
          <a:lstStyle/>
          <a:p>
            <a:fld id="{B6F15528-21DE-4FAA-801E-634DDDAF4B2B}"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153400" cy="1417638"/>
          </a:xfrm>
        </p:spPr>
        <p:txBody>
          <a:bodyPr>
            <a:normAutofit/>
          </a:bodyPr>
          <a:lstStyle/>
          <a:p>
            <a:pPr algn="l"/>
            <a:r>
              <a:rPr lang="en-US" sz="2800" dirty="0" err="1" smtClean="0"/>
              <a:t>Musrenbaang</a:t>
            </a:r>
            <a:r>
              <a:rPr lang="en-US" sz="2800" dirty="0" smtClean="0"/>
              <a:t> </a:t>
            </a:r>
            <a:r>
              <a:rPr lang="en-US" sz="2800" dirty="0" err="1" smtClean="0"/>
              <a:t>desa</a:t>
            </a:r>
            <a:r>
              <a:rPr lang="en-US" sz="2800" dirty="0" smtClean="0"/>
              <a:t> </a:t>
            </a:r>
            <a:r>
              <a:rPr lang="en-US" sz="2800" dirty="0" err="1" smtClean="0"/>
              <a:t>RPJMDes</a:t>
            </a:r>
            <a:r>
              <a:rPr lang="en-US" sz="2800" dirty="0" smtClean="0"/>
              <a:t> (</a:t>
            </a:r>
            <a:r>
              <a:rPr lang="en-US" sz="2800" dirty="0" err="1" smtClean="0"/>
              <a:t>enam</a:t>
            </a:r>
            <a:r>
              <a:rPr lang="en-US" sz="2800" dirty="0" smtClean="0"/>
              <a:t> </a:t>
            </a:r>
            <a:r>
              <a:rPr lang="en-US" sz="2800" dirty="0" err="1" smtClean="0"/>
              <a:t>tahunan</a:t>
            </a:r>
            <a:r>
              <a:rPr lang="en-US" sz="2800" dirty="0" smtClean="0"/>
              <a:t>)</a:t>
            </a:r>
            <a:br>
              <a:rPr lang="en-US" sz="2800" dirty="0" smtClean="0"/>
            </a:br>
            <a:r>
              <a:rPr lang="en-US" sz="2800" dirty="0" err="1" smtClean="0"/>
              <a:t>Musrenbang</a:t>
            </a:r>
            <a:r>
              <a:rPr lang="en-US" sz="2800" dirty="0" smtClean="0"/>
              <a:t> </a:t>
            </a:r>
            <a:r>
              <a:rPr lang="en-US" sz="2800" dirty="0" err="1" smtClean="0"/>
              <a:t>Desa</a:t>
            </a:r>
            <a:r>
              <a:rPr lang="en-US" sz="2800" dirty="0" smtClean="0"/>
              <a:t> RKP </a:t>
            </a:r>
            <a:r>
              <a:rPr lang="en-US" sz="2800" dirty="0" err="1" smtClean="0"/>
              <a:t>Desa</a:t>
            </a:r>
            <a:r>
              <a:rPr lang="en-US" sz="2800" dirty="0" smtClean="0"/>
              <a:t> (</a:t>
            </a:r>
            <a:r>
              <a:rPr lang="en-US" sz="2800" dirty="0" err="1" smtClean="0"/>
              <a:t>satu</a:t>
            </a:r>
            <a:r>
              <a:rPr lang="en-US" sz="2800" dirty="0" smtClean="0"/>
              <a:t> </a:t>
            </a:r>
            <a:r>
              <a:rPr lang="en-US" sz="2800" dirty="0" err="1" smtClean="0"/>
              <a:t>tahunan</a:t>
            </a:r>
            <a:r>
              <a:rPr lang="en-US" sz="2800" dirty="0" smtClean="0"/>
              <a:t>)</a:t>
            </a:r>
            <a:br>
              <a:rPr lang="en-US" sz="2800" dirty="0" smtClean="0"/>
            </a:br>
            <a:r>
              <a:rPr lang="en-US" sz="2800" dirty="0" err="1" smtClean="0"/>
              <a:t>Musrenbang</a:t>
            </a:r>
            <a:r>
              <a:rPr lang="en-US" sz="2800" dirty="0" smtClean="0"/>
              <a:t> </a:t>
            </a:r>
            <a:r>
              <a:rPr lang="en-US" sz="2800" dirty="0" err="1" smtClean="0"/>
              <a:t>Kecamatan</a:t>
            </a:r>
            <a:r>
              <a:rPr lang="en-US" sz="2800" dirty="0" smtClean="0"/>
              <a:t> (</a:t>
            </a:r>
            <a:r>
              <a:rPr lang="en-US" sz="2800" dirty="0" err="1" smtClean="0"/>
              <a:t>satu</a:t>
            </a:r>
            <a:r>
              <a:rPr lang="en-US" sz="2800" dirty="0" smtClean="0"/>
              <a:t> </a:t>
            </a:r>
            <a:r>
              <a:rPr lang="en-US" sz="2800" dirty="0" err="1" smtClean="0"/>
              <a:t>tahunan</a:t>
            </a:r>
            <a:r>
              <a:rPr lang="en-US" sz="2800" dirty="0" smtClean="0"/>
              <a:t>)</a:t>
            </a:r>
            <a:endParaRPr lang="en-US" sz="2800" dirty="0"/>
          </a:p>
        </p:txBody>
      </p:sp>
      <p:sp>
        <p:nvSpPr>
          <p:cNvPr id="3" name="Content Placeholder 2"/>
          <p:cNvSpPr>
            <a:spLocks noGrp="1"/>
          </p:cNvSpPr>
          <p:nvPr>
            <p:ph idx="1"/>
          </p:nvPr>
        </p:nvSpPr>
        <p:spPr>
          <a:xfrm>
            <a:off x="0" y="1371600"/>
            <a:ext cx="9144000" cy="5486400"/>
          </a:xfrm>
        </p:spPr>
        <p:txBody>
          <a:bodyPr/>
          <a:lstStyle/>
          <a:p>
            <a:pPr>
              <a:buNone/>
            </a:pPr>
            <a:r>
              <a:rPr lang="en-US" dirty="0" smtClean="0"/>
              <a:t>Di </a:t>
            </a:r>
            <a:r>
              <a:rPr lang="en-US" dirty="0" err="1" smtClean="0"/>
              <a:t>tingkat</a:t>
            </a:r>
            <a:r>
              <a:rPr lang="en-US" dirty="0" smtClean="0"/>
              <a:t> </a:t>
            </a:r>
            <a:r>
              <a:rPr lang="en-US" dirty="0" err="1" smtClean="0"/>
              <a:t>Kabupaten</a:t>
            </a:r>
            <a:r>
              <a:rPr lang="en-US" dirty="0" smtClean="0"/>
              <a:t>/</a:t>
            </a:r>
            <a:r>
              <a:rPr lang="en-US" dirty="0" err="1" smtClean="0"/>
              <a:t>kota</a:t>
            </a:r>
            <a:r>
              <a:rPr lang="en-US" dirty="0" smtClean="0"/>
              <a:t> </a:t>
            </a:r>
            <a:r>
              <a:rPr lang="en-US" dirty="0" err="1" smtClean="0"/>
              <a:t>ada</a:t>
            </a:r>
            <a:r>
              <a:rPr lang="en-US" dirty="0" smtClean="0"/>
              <a:t> </a:t>
            </a:r>
            <a:r>
              <a:rPr lang="en-US" dirty="0" err="1" smtClean="0"/>
              <a:t>beberapa</a:t>
            </a:r>
            <a:r>
              <a:rPr lang="en-US" dirty="0" smtClean="0"/>
              <a:t> </a:t>
            </a:r>
            <a:r>
              <a:rPr lang="en-US" dirty="0" err="1" smtClean="0"/>
              <a:t>pertemuan</a:t>
            </a:r>
            <a:r>
              <a:rPr lang="en-US" dirty="0" smtClean="0"/>
              <a:t> </a:t>
            </a:r>
          </a:p>
          <a:p>
            <a:pPr>
              <a:buNone/>
            </a:pPr>
            <a:r>
              <a:rPr lang="en-US" dirty="0" err="1" smtClean="0"/>
              <a:t>perencanaan</a:t>
            </a:r>
            <a:r>
              <a:rPr lang="en-US" dirty="0" smtClean="0"/>
              <a:t> yang </a:t>
            </a:r>
            <a:r>
              <a:rPr lang="en-US" dirty="0" err="1" smtClean="0"/>
              <a:t>penting</a:t>
            </a:r>
            <a:r>
              <a:rPr lang="en-US" dirty="0" smtClean="0"/>
              <a:t> </a:t>
            </a:r>
            <a:r>
              <a:rPr lang="en-US" dirty="0" err="1" smtClean="0"/>
              <a:t>untuk</a:t>
            </a:r>
            <a:r>
              <a:rPr lang="en-US" dirty="0" smtClean="0"/>
              <a:t> </a:t>
            </a:r>
            <a:r>
              <a:rPr lang="en-US" dirty="0" err="1" smtClean="0"/>
              <a:t>diikuti</a:t>
            </a:r>
            <a:r>
              <a:rPr lang="en-US" dirty="0" smtClean="0"/>
              <a:t> </a:t>
            </a:r>
            <a:r>
              <a:rPr lang="en-US" dirty="0" err="1" smtClean="0"/>
              <a:t>oleh</a:t>
            </a:r>
            <a:r>
              <a:rPr lang="en-US" dirty="0" smtClean="0"/>
              <a:t> </a:t>
            </a:r>
          </a:p>
          <a:p>
            <a:pPr>
              <a:buNone/>
            </a:pPr>
            <a:r>
              <a:rPr lang="en-US" dirty="0" err="1" smtClean="0"/>
              <a:t>masyarakat</a:t>
            </a:r>
            <a:r>
              <a:rPr lang="en-US" dirty="0" smtClean="0"/>
              <a:t>, </a:t>
            </a:r>
            <a:r>
              <a:rPr lang="en-US" dirty="0" err="1" smtClean="0"/>
              <a:t>yaitu</a:t>
            </a:r>
            <a:r>
              <a:rPr lang="en-US" dirty="0" smtClean="0"/>
              <a:t> :</a:t>
            </a:r>
          </a:p>
          <a:p>
            <a:pPr>
              <a:buFont typeface="Wingdings" pitchFamily="2" charset="2"/>
              <a:buChar char="v"/>
            </a:pPr>
            <a:r>
              <a:rPr lang="en-US" dirty="0" smtClean="0"/>
              <a:t>Forum SKPD  (</a:t>
            </a:r>
            <a:r>
              <a:rPr lang="en-US" dirty="0" err="1" smtClean="0"/>
              <a:t>satu</a:t>
            </a:r>
            <a:r>
              <a:rPr lang="en-US" dirty="0" smtClean="0"/>
              <a:t> </a:t>
            </a:r>
            <a:r>
              <a:rPr lang="en-US" dirty="0" err="1" smtClean="0"/>
              <a:t>tahunan</a:t>
            </a:r>
            <a:r>
              <a:rPr lang="en-US" dirty="0" smtClean="0"/>
              <a:t>)</a:t>
            </a:r>
          </a:p>
          <a:p>
            <a:pPr>
              <a:buFont typeface="Wingdings" pitchFamily="2" charset="2"/>
              <a:buChar char="v"/>
            </a:pPr>
            <a:r>
              <a:rPr lang="en-US" dirty="0" err="1" smtClean="0"/>
              <a:t>Penyusunan</a:t>
            </a:r>
            <a:r>
              <a:rPr lang="en-US" dirty="0" smtClean="0"/>
              <a:t> </a:t>
            </a:r>
            <a:r>
              <a:rPr lang="en-US" dirty="0" err="1" smtClean="0"/>
              <a:t>Renstra</a:t>
            </a:r>
            <a:r>
              <a:rPr lang="en-US" dirty="0" smtClean="0"/>
              <a:t> SKPD (</a:t>
            </a:r>
            <a:r>
              <a:rPr lang="en-US" dirty="0" err="1" smtClean="0"/>
              <a:t>satu</a:t>
            </a:r>
            <a:r>
              <a:rPr lang="en-US" dirty="0" smtClean="0"/>
              <a:t> </a:t>
            </a:r>
            <a:r>
              <a:rPr lang="en-US" dirty="0" err="1" smtClean="0"/>
              <a:t>tahunan</a:t>
            </a:r>
            <a:r>
              <a:rPr lang="en-US" dirty="0" smtClean="0"/>
              <a:t>)</a:t>
            </a:r>
          </a:p>
          <a:p>
            <a:pPr>
              <a:buFont typeface="Wingdings" pitchFamily="2" charset="2"/>
              <a:buChar char="v"/>
            </a:pPr>
            <a:r>
              <a:rPr lang="en-US" dirty="0" err="1" smtClean="0"/>
              <a:t>Penyusunan</a:t>
            </a:r>
            <a:r>
              <a:rPr lang="en-US" dirty="0" smtClean="0"/>
              <a:t> </a:t>
            </a:r>
            <a:r>
              <a:rPr lang="en-US" dirty="0" err="1" smtClean="0"/>
              <a:t>Renja</a:t>
            </a:r>
            <a:r>
              <a:rPr lang="en-US" dirty="0" smtClean="0"/>
              <a:t> SKPD (</a:t>
            </a:r>
            <a:r>
              <a:rPr lang="en-US" dirty="0" err="1" smtClean="0"/>
              <a:t>satu</a:t>
            </a:r>
            <a:r>
              <a:rPr lang="en-US" dirty="0" smtClean="0"/>
              <a:t> </a:t>
            </a:r>
            <a:r>
              <a:rPr lang="en-US" dirty="0" err="1" smtClean="0"/>
              <a:t>tahunan</a:t>
            </a:r>
            <a:r>
              <a:rPr lang="en-US" dirty="0" smtClean="0"/>
              <a:t>)</a:t>
            </a:r>
          </a:p>
          <a:p>
            <a:pPr>
              <a:buFont typeface="Wingdings" pitchFamily="2" charset="2"/>
              <a:buChar char="v"/>
            </a:pPr>
            <a:r>
              <a:rPr lang="en-US" dirty="0" err="1" smtClean="0"/>
              <a:t>Musrenbang</a:t>
            </a:r>
            <a:r>
              <a:rPr lang="en-US" dirty="0" smtClean="0"/>
              <a:t> </a:t>
            </a:r>
            <a:r>
              <a:rPr lang="en-US" dirty="0" err="1" smtClean="0"/>
              <a:t>Kabupaten</a:t>
            </a:r>
            <a:r>
              <a:rPr lang="en-US" dirty="0" smtClean="0"/>
              <a:t> (</a:t>
            </a:r>
            <a:r>
              <a:rPr lang="en-US" dirty="0" err="1" smtClean="0"/>
              <a:t>satu</a:t>
            </a:r>
            <a:r>
              <a:rPr lang="en-US" dirty="0" smtClean="0"/>
              <a:t> </a:t>
            </a:r>
            <a:r>
              <a:rPr lang="en-US" dirty="0" err="1" smtClean="0"/>
              <a:t>tahunan</a:t>
            </a:r>
            <a:r>
              <a:rPr lang="en-US" dirty="0" smtClean="0"/>
              <a:t>), </a:t>
            </a:r>
            <a:r>
              <a:rPr lang="en-US" dirty="0" err="1" smtClean="0"/>
              <a:t>menghasilkan</a:t>
            </a:r>
            <a:r>
              <a:rPr lang="en-US" dirty="0" smtClean="0"/>
              <a:t> </a:t>
            </a:r>
          </a:p>
          <a:p>
            <a:pPr>
              <a:buFont typeface="Wingdings" pitchFamily="2" charset="2"/>
              <a:buChar char="v"/>
            </a:pPr>
            <a:r>
              <a:rPr lang="en-US" dirty="0" err="1" smtClean="0"/>
              <a:t>Rencana</a:t>
            </a:r>
            <a:r>
              <a:rPr lang="en-US" dirty="0" smtClean="0"/>
              <a:t> </a:t>
            </a:r>
            <a:r>
              <a:rPr lang="en-US" dirty="0" err="1" smtClean="0"/>
              <a:t>Kerja</a:t>
            </a:r>
            <a:r>
              <a:rPr lang="en-US" dirty="0" smtClean="0"/>
              <a:t> </a:t>
            </a:r>
            <a:r>
              <a:rPr lang="en-US" dirty="0" err="1" smtClean="0"/>
              <a:t>Pemerintahan</a:t>
            </a:r>
            <a:r>
              <a:rPr lang="en-US" dirty="0" smtClean="0"/>
              <a:t> Daerah (RKPD)</a:t>
            </a:r>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533400"/>
          </a:xfrm>
        </p:spPr>
        <p:txBody>
          <a:bodyPr>
            <a:normAutofit fontScale="90000"/>
          </a:bodyPr>
          <a:lstStyle/>
          <a:p>
            <a:pPr algn="l"/>
            <a:r>
              <a:rPr lang="en-US" sz="3200" dirty="0" err="1" smtClean="0"/>
              <a:t>Lanjutan</a:t>
            </a:r>
            <a:r>
              <a:rPr lang="en-US" sz="3200" dirty="0" smtClean="0"/>
              <a:t>……………….</a:t>
            </a:r>
            <a:endParaRPr lang="en-US" sz="3200" dirty="0"/>
          </a:p>
        </p:txBody>
      </p:sp>
      <p:sp>
        <p:nvSpPr>
          <p:cNvPr id="3" name="Content Placeholder 2"/>
          <p:cNvSpPr>
            <a:spLocks noGrp="1"/>
          </p:cNvSpPr>
          <p:nvPr>
            <p:ph idx="1"/>
          </p:nvPr>
        </p:nvSpPr>
        <p:spPr>
          <a:xfrm>
            <a:off x="0" y="685801"/>
            <a:ext cx="8686800" cy="3352799"/>
          </a:xfrm>
        </p:spPr>
        <p:txBody>
          <a:bodyPr/>
          <a:lstStyle/>
          <a:p>
            <a:pPr>
              <a:buNone/>
            </a:pPr>
            <a:r>
              <a:rPr lang="en-US" dirty="0" err="1" smtClean="0"/>
              <a:t>Musyawarah</a:t>
            </a:r>
            <a:r>
              <a:rPr lang="en-US" dirty="0" smtClean="0"/>
              <a:t> </a:t>
            </a:r>
            <a:r>
              <a:rPr lang="en-US" dirty="0" err="1" smtClean="0"/>
              <a:t>Rencana</a:t>
            </a:r>
            <a:r>
              <a:rPr lang="en-US" dirty="0" smtClean="0"/>
              <a:t> Pembangunan </a:t>
            </a:r>
            <a:r>
              <a:rPr lang="en-US" dirty="0" err="1" smtClean="0"/>
              <a:t>Jangka</a:t>
            </a:r>
            <a:r>
              <a:rPr lang="en-US" dirty="0" smtClean="0"/>
              <a:t> </a:t>
            </a:r>
          </a:p>
          <a:p>
            <a:pPr>
              <a:buNone/>
            </a:pPr>
            <a:r>
              <a:rPr lang="en-US" dirty="0" err="1" smtClean="0"/>
              <a:t>Menengah</a:t>
            </a:r>
            <a:r>
              <a:rPr lang="en-US" dirty="0" smtClean="0"/>
              <a:t> (RPJMD) 5 </a:t>
            </a:r>
            <a:r>
              <a:rPr lang="en-US" dirty="0" err="1" smtClean="0"/>
              <a:t>tahunan</a:t>
            </a:r>
            <a:endParaRPr lang="en-US" dirty="0" smtClean="0"/>
          </a:p>
          <a:p>
            <a:pPr>
              <a:buNone/>
            </a:pPr>
            <a:r>
              <a:rPr lang="en-US" dirty="0" err="1" smtClean="0"/>
              <a:t>Musyawarah</a:t>
            </a:r>
            <a:r>
              <a:rPr lang="en-US" dirty="0" smtClean="0"/>
              <a:t> </a:t>
            </a:r>
            <a:r>
              <a:rPr lang="en-US" dirty="0" err="1" smtClean="0"/>
              <a:t>Rencana</a:t>
            </a:r>
            <a:r>
              <a:rPr lang="en-US" dirty="0" smtClean="0"/>
              <a:t> Pembangunan </a:t>
            </a:r>
            <a:r>
              <a:rPr lang="en-US" dirty="0" err="1" smtClean="0"/>
              <a:t>Jangka</a:t>
            </a:r>
            <a:r>
              <a:rPr lang="en-US" dirty="0" smtClean="0"/>
              <a:t> </a:t>
            </a:r>
          </a:p>
          <a:p>
            <a:pPr>
              <a:buNone/>
            </a:pPr>
            <a:r>
              <a:rPr lang="en-US" dirty="0" err="1" smtClean="0"/>
              <a:t>Panjang</a:t>
            </a:r>
            <a:r>
              <a:rPr lang="en-US" dirty="0" smtClean="0"/>
              <a:t>  (RPJP Daerah) </a:t>
            </a:r>
            <a:r>
              <a:rPr lang="en-US" dirty="0" err="1" smtClean="0"/>
              <a:t>untuk</a:t>
            </a:r>
            <a:r>
              <a:rPr lang="en-US" dirty="0" smtClean="0"/>
              <a:t> 20 </a:t>
            </a:r>
            <a:r>
              <a:rPr lang="en-US" dirty="0" err="1" smtClean="0"/>
              <a:t>tahunan</a:t>
            </a: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219200"/>
          </a:xfrm>
        </p:spPr>
        <p:txBody>
          <a:bodyPr>
            <a:noAutofit/>
          </a:bodyPr>
          <a:lstStyle/>
          <a:p>
            <a:r>
              <a:rPr lang="en-US" sz="2800" dirty="0" smtClean="0"/>
              <a:t>BAB III</a:t>
            </a:r>
            <a:br>
              <a:rPr lang="en-US" sz="2800" dirty="0" smtClean="0"/>
            </a:br>
            <a:r>
              <a:rPr lang="en-US" sz="2800" dirty="0" smtClean="0"/>
              <a:t>RENCANA PEMBANGUNAN JANGKA MENENGAH DESA (RPJM DESA)</a:t>
            </a:r>
            <a:endParaRPr lang="en-US" sz="2800" dirty="0"/>
          </a:p>
        </p:txBody>
      </p:sp>
      <p:sp>
        <p:nvSpPr>
          <p:cNvPr id="3" name="Content Placeholder 2"/>
          <p:cNvSpPr>
            <a:spLocks noGrp="1"/>
          </p:cNvSpPr>
          <p:nvPr>
            <p:ph idx="1"/>
          </p:nvPr>
        </p:nvSpPr>
        <p:spPr>
          <a:xfrm>
            <a:off x="0" y="1600200"/>
            <a:ext cx="9144000" cy="4525963"/>
          </a:xfrm>
        </p:spPr>
        <p:txBody>
          <a:bodyPr>
            <a:normAutofit/>
          </a:bodyPr>
          <a:lstStyle/>
          <a:p>
            <a:pPr marL="514350" indent="-514350">
              <a:buAutoNum type="alphaUcPeriod"/>
            </a:pPr>
            <a:r>
              <a:rPr lang="en-US" sz="2800" dirty="0" err="1" smtClean="0"/>
              <a:t>Pemetaan</a:t>
            </a:r>
            <a:r>
              <a:rPr lang="en-US" sz="2800" dirty="0" smtClean="0"/>
              <a:t> </a:t>
            </a:r>
            <a:r>
              <a:rPr lang="en-US" sz="2800" dirty="0" err="1" smtClean="0"/>
              <a:t>Aset</a:t>
            </a:r>
            <a:r>
              <a:rPr lang="en-US" sz="2800" dirty="0" smtClean="0"/>
              <a:t> </a:t>
            </a:r>
            <a:r>
              <a:rPr lang="en-US" sz="2800" dirty="0" err="1" smtClean="0"/>
              <a:t>untuk</a:t>
            </a:r>
            <a:r>
              <a:rPr lang="en-US" sz="2800" dirty="0" smtClean="0"/>
              <a:t> </a:t>
            </a:r>
            <a:r>
              <a:rPr lang="en-US" sz="2800" dirty="0" err="1" smtClean="0"/>
              <a:t>Penyusunan</a:t>
            </a:r>
            <a:r>
              <a:rPr lang="en-US" sz="2800" dirty="0" smtClean="0"/>
              <a:t> RPJM </a:t>
            </a:r>
            <a:r>
              <a:rPr lang="en-US" sz="2800" dirty="0" err="1" smtClean="0"/>
              <a:t>Desa</a:t>
            </a:r>
            <a:endParaRPr lang="en-US" sz="2800" dirty="0" smtClean="0"/>
          </a:p>
          <a:p>
            <a:pPr marL="514350" indent="-514350">
              <a:buNone/>
            </a:pPr>
            <a:r>
              <a:rPr lang="en-US" sz="2800" dirty="0" err="1" smtClean="0"/>
              <a:t>Dalam</a:t>
            </a:r>
            <a:r>
              <a:rPr lang="en-US" sz="2800" dirty="0" smtClean="0"/>
              <a:t> </a:t>
            </a:r>
            <a:r>
              <a:rPr lang="en-US" sz="2800" dirty="0" err="1" smtClean="0"/>
              <a:t>praktiknya</a:t>
            </a:r>
            <a:r>
              <a:rPr lang="en-US" sz="2800" dirty="0" smtClean="0"/>
              <a:t>, </a:t>
            </a:r>
            <a:r>
              <a:rPr lang="en-US" sz="2800" dirty="0" err="1" smtClean="0"/>
              <a:t>ketikan</a:t>
            </a:r>
            <a:r>
              <a:rPr lang="en-US" sz="2800" dirty="0" smtClean="0"/>
              <a:t> </a:t>
            </a:r>
            <a:r>
              <a:rPr lang="en-US" sz="2800" dirty="0" err="1" smtClean="0"/>
              <a:t>memulai</a:t>
            </a:r>
            <a:r>
              <a:rPr lang="en-US" sz="2800" dirty="0" smtClean="0"/>
              <a:t> </a:t>
            </a:r>
            <a:r>
              <a:rPr lang="en-US" sz="2800" dirty="0" err="1" smtClean="0"/>
              <a:t>menyusun</a:t>
            </a:r>
            <a:r>
              <a:rPr lang="en-US" sz="2800" dirty="0" smtClean="0"/>
              <a:t> RPJM </a:t>
            </a:r>
            <a:r>
              <a:rPr lang="en-US" sz="2800" dirty="0" err="1" smtClean="0"/>
              <a:t>Desa</a:t>
            </a:r>
            <a:r>
              <a:rPr lang="en-US" sz="2800" dirty="0" smtClean="0"/>
              <a:t>, </a:t>
            </a:r>
            <a:r>
              <a:rPr lang="en-US" sz="2800" dirty="0" err="1" smtClean="0"/>
              <a:t>masyarakat</a:t>
            </a:r>
            <a:r>
              <a:rPr lang="en-US" sz="2800" dirty="0" smtClean="0"/>
              <a:t> </a:t>
            </a:r>
            <a:r>
              <a:rPr lang="en-US" sz="2800" dirty="0" err="1" smtClean="0"/>
              <a:t>Desa</a:t>
            </a:r>
            <a:r>
              <a:rPr lang="en-US" sz="2800" dirty="0" smtClean="0"/>
              <a:t> </a:t>
            </a:r>
            <a:r>
              <a:rPr lang="en-US" sz="2800" dirty="0" err="1" smtClean="0"/>
              <a:t>harus</a:t>
            </a:r>
            <a:r>
              <a:rPr lang="en-US" sz="2800" dirty="0" smtClean="0"/>
              <a:t> :</a:t>
            </a:r>
          </a:p>
          <a:p>
            <a:pPr marL="514350" indent="-514350">
              <a:buAutoNum type="arabicPeriod"/>
            </a:pPr>
            <a:r>
              <a:rPr lang="en-US" sz="2800" dirty="0" err="1" smtClean="0"/>
              <a:t>Menemukan</a:t>
            </a:r>
            <a:r>
              <a:rPr lang="en-US" sz="2800" dirty="0" smtClean="0"/>
              <a:t> </a:t>
            </a:r>
            <a:r>
              <a:rPr lang="en-US" sz="2800" dirty="0" err="1" smtClean="0"/>
              <a:t>dan</a:t>
            </a:r>
            <a:r>
              <a:rPr lang="en-US" sz="2800" dirty="0" smtClean="0"/>
              <a:t> </a:t>
            </a:r>
            <a:r>
              <a:rPr lang="en-US" sz="2800" dirty="0" err="1" smtClean="0"/>
              <a:t>menghargai</a:t>
            </a:r>
            <a:r>
              <a:rPr lang="en-US" sz="2800" dirty="0" smtClean="0"/>
              <a:t> </a:t>
            </a:r>
            <a:r>
              <a:rPr lang="en-US" sz="2800" dirty="0" err="1" smtClean="0"/>
              <a:t>apa</a:t>
            </a:r>
            <a:r>
              <a:rPr lang="en-US" sz="2800" dirty="0" smtClean="0"/>
              <a:t> yang </a:t>
            </a:r>
            <a:r>
              <a:rPr lang="en-US" sz="2800" dirty="0" err="1" smtClean="0"/>
              <a:t>dimilki</a:t>
            </a:r>
            <a:r>
              <a:rPr lang="en-US" sz="2800" dirty="0" smtClean="0"/>
              <a:t> (</a:t>
            </a:r>
            <a:r>
              <a:rPr lang="en-US" sz="2800" i="1" dirty="0" smtClean="0"/>
              <a:t>discover</a:t>
            </a:r>
            <a:r>
              <a:rPr lang="en-US" sz="2800" dirty="0" smtClean="0"/>
              <a:t>)</a:t>
            </a:r>
          </a:p>
          <a:p>
            <a:pPr marL="514350" indent="-514350">
              <a:buAutoNum type="arabicPeriod"/>
            </a:pPr>
            <a:r>
              <a:rPr lang="en-US" sz="2800" dirty="0" err="1" smtClean="0"/>
              <a:t>Membayangkan</a:t>
            </a:r>
            <a:r>
              <a:rPr lang="en-US" sz="2800" dirty="0" smtClean="0"/>
              <a:t> yang </a:t>
            </a:r>
            <a:r>
              <a:rPr lang="en-US" sz="2800" dirty="0" err="1" smtClean="0"/>
              <a:t>ingin</a:t>
            </a:r>
            <a:r>
              <a:rPr lang="en-US" sz="2800" dirty="0" smtClean="0"/>
              <a:t> </a:t>
            </a:r>
            <a:r>
              <a:rPr lang="en-US" sz="2800" dirty="0" err="1" smtClean="0"/>
              <a:t>diwujudkan</a:t>
            </a:r>
            <a:r>
              <a:rPr lang="en-US" sz="2800" dirty="0" smtClean="0"/>
              <a:t> (dream)</a:t>
            </a:r>
          </a:p>
          <a:p>
            <a:pPr marL="514350" indent="-514350">
              <a:buAutoNum type="arabicPeriod"/>
            </a:pPr>
            <a:r>
              <a:rPr lang="en-US" sz="2800" dirty="0" err="1" smtClean="0"/>
              <a:t>Merancang</a:t>
            </a:r>
            <a:r>
              <a:rPr lang="en-US" sz="2800" dirty="0" smtClean="0"/>
              <a:t> </a:t>
            </a:r>
            <a:r>
              <a:rPr lang="en-US" sz="2800" dirty="0" err="1" smtClean="0"/>
              <a:t>apa</a:t>
            </a:r>
            <a:r>
              <a:rPr lang="en-US" sz="2800" dirty="0" smtClean="0"/>
              <a:t> yang </a:t>
            </a:r>
            <a:r>
              <a:rPr lang="en-US" sz="2800" dirty="0" err="1" smtClean="0"/>
              <a:t>harus</a:t>
            </a:r>
            <a:r>
              <a:rPr lang="en-US" sz="2800" dirty="0" smtClean="0"/>
              <a:t> </a:t>
            </a:r>
            <a:r>
              <a:rPr lang="en-US" sz="2800" dirty="0" err="1" smtClean="0"/>
              <a:t>diwujudkan</a:t>
            </a:r>
            <a:r>
              <a:rPr lang="en-US" sz="2800" dirty="0" smtClean="0"/>
              <a:t>  (design)</a:t>
            </a:r>
          </a:p>
          <a:p>
            <a:pPr marL="514350" indent="-514350">
              <a:buAutoNum type="arabicPeriod"/>
            </a:pPr>
            <a:r>
              <a:rPr lang="en-US" sz="2800" dirty="0" err="1" smtClean="0"/>
              <a:t>Memastikan</a:t>
            </a:r>
            <a:r>
              <a:rPr lang="en-US" sz="2800" dirty="0" smtClean="0"/>
              <a:t> </a:t>
            </a:r>
            <a:r>
              <a:rPr lang="en-US" sz="2800" dirty="0" err="1" smtClean="0"/>
              <a:t>apa</a:t>
            </a:r>
            <a:r>
              <a:rPr lang="en-US" sz="2800" dirty="0" smtClean="0"/>
              <a:t> yang </a:t>
            </a:r>
            <a:r>
              <a:rPr lang="en-US" sz="2800" dirty="0" err="1" smtClean="0"/>
              <a:t>bisa</a:t>
            </a:r>
            <a:r>
              <a:rPr lang="en-US" sz="2800" dirty="0" smtClean="0"/>
              <a:t> </a:t>
            </a:r>
            <a:r>
              <a:rPr lang="en-US" sz="2800" dirty="0" err="1" smtClean="0"/>
              <a:t>dilakukan</a:t>
            </a:r>
            <a:r>
              <a:rPr lang="en-US" sz="2800" dirty="0" smtClean="0"/>
              <a:t>  (destiny)</a:t>
            </a:r>
          </a:p>
          <a:p>
            <a:pPr marL="514350" indent="-514350">
              <a:buAutoNum type="arabicPeriod"/>
            </a:pP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629400"/>
          </a:xfrm>
        </p:spPr>
        <p:txBody>
          <a:bodyPr>
            <a:normAutofit/>
          </a:bodyPr>
          <a:lstStyle/>
          <a:p>
            <a:pPr algn="l"/>
            <a:r>
              <a:rPr lang="en-US" sz="2800" dirty="0" err="1" smtClean="0"/>
              <a:t>Salah</a:t>
            </a:r>
            <a:r>
              <a:rPr lang="en-US" sz="2800" dirty="0" smtClean="0"/>
              <a:t> </a:t>
            </a:r>
            <a:r>
              <a:rPr lang="en-US" sz="2800" dirty="0" err="1" smtClean="0"/>
              <a:t>satu</a:t>
            </a:r>
            <a:r>
              <a:rPr lang="en-US" sz="2800" dirty="0" smtClean="0"/>
              <a:t> </a:t>
            </a:r>
            <a:r>
              <a:rPr lang="en-US" sz="2800" dirty="0" err="1" smtClean="0"/>
              <a:t>cara</a:t>
            </a:r>
            <a:r>
              <a:rPr lang="en-US" sz="2800" dirty="0" smtClean="0"/>
              <a:t> </a:t>
            </a:r>
            <a:r>
              <a:rPr lang="en-US" sz="2800" dirty="0" err="1" smtClean="0"/>
              <a:t>untuk</a:t>
            </a:r>
            <a:r>
              <a:rPr lang="en-US" sz="2800" dirty="0" smtClean="0"/>
              <a:t> </a:t>
            </a:r>
            <a:r>
              <a:rPr lang="en-US" sz="2800" dirty="0" err="1" smtClean="0"/>
              <a:t>memetakan</a:t>
            </a:r>
            <a:r>
              <a:rPr lang="en-US" sz="2800" dirty="0" smtClean="0"/>
              <a:t> </a:t>
            </a:r>
            <a:r>
              <a:rPr lang="en-US" sz="2800" dirty="0" err="1" smtClean="0"/>
              <a:t>aset</a:t>
            </a:r>
            <a:r>
              <a:rPr lang="en-US" sz="2800" dirty="0" smtClean="0"/>
              <a:t> </a:t>
            </a:r>
            <a:r>
              <a:rPr lang="en-US" sz="2800" dirty="0" err="1" smtClean="0"/>
              <a:t>desa</a:t>
            </a:r>
            <a:r>
              <a:rPr lang="en-US" sz="2800" dirty="0" smtClean="0"/>
              <a:t> </a:t>
            </a:r>
            <a:r>
              <a:rPr lang="en-US" sz="2800" dirty="0" err="1" smtClean="0"/>
              <a:t>yaitu</a:t>
            </a:r>
            <a:r>
              <a:rPr lang="en-US" sz="2800" dirty="0" smtClean="0"/>
              <a:t> </a:t>
            </a:r>
            <a:r>
              <a:rPr lang="en-US" sz="2800" dirty="0" err="1" smtClean="0"/>
              <a:t>dengan</a:t>
            </a:r>
            <a:r>
              <a:rPr lang="en-US" sz="2800" dirty="0" smtClean="0"/>
              <a:t> </a:t>
            </a:r>
            <a:r>
              <a:rPr lang="en-US" sz="2800" dirty="0" err="1" smtClean="0"/>
              <a:t>menyusun</a:t>
            </a:r>
            <a:r>
              <a:rPr lang="en-US" sz="2800" dirty="0" smtClean="0"/>
              <a:t>  </a:t>
            </a:r>
            <a:r>
              <a:rPr lang="en-US" sz="2800" dirty="0" err="1" smtClean="0"/>
              <a:t>pertanyaan-pertanyaan</a:t>
            </a:r>
            <a:r>
              <a:rPr lang="en-US" sz="2800" dirty="0" smtClean="0"/>
              <a:t> </a:t>
            </a:r>
            <a:r>
              <a:rPr lang="en-US" sz="2800" dirty="0" err="1" smtClean="0"/>
              <a:t>kunci</a:t>
            </a:r>
            <a:r>
              <a:rPr lang="en-US" sz="2800" dirty="0" smtClean="0"/>
              <a:t>  yang </a:t>
            </a:r>
            <a:r>
              <a:rPr lang="en-US" sz="2800" dirty="0" err="1" smtClean="0"/>
              <a:t>selanjutnya</a:t>
            </a:r>
            <a:r>
              <a:rPr lang="en-US" sz="2800" dirty="0" smtClean="0"/>
              <a:t> </a:t>
            </a:r>
            <a:r>
              <a:rPr lang="en-US" sz="2800" dirty="0" err="1" smtClean="0"/>
              <a:t>harus</a:t>
            </a:r>
            <a:r>
              <a:rPr lang="en-US" sz="2800" dirty="0" smtClean="0"/>
              <a:t> </a:t>
            </a:r>
            <a:r>
              <a:rPr lang="en-US" sz="2800" dirty="0" err="1" smtClean="0"/>
              <a:t>dijawab</a:t>
            </a:r>
            <a:r>
              <a:rPr lang="en-US" sz="2800" dirty="0" smtClean="0"/>
              <a:t> </a:t>
            </a:r>
            <a:r>
              <a:rPr lang="en-US" sz="2800" dirty="0" err="1" smtClean="0"/>
              <a:t>lewat</a:t>
            </a:r>
            <a:r>
              <a:rPr lang="en-US" sz="2800" dirty="0" smtClean="0"/>
              <a:t> </a:t>
            </a:r>
            <a:r>
              <a:rPr lang="en-US" sz="2800" dirty="0" err="1" smtClean="0"/>
              <a:t>proses</a:t>
            </a:r>
            <a:r>
              <a:rPr lang="en-US" sz="2800" dirty="0" smtClean="0"/>
              <a:t> </a:t>
            </a:r>
            <a:r>
              <a:rPr lang="en-US" sz="2800" dirty="0" err="1" smtClean="0"/>
              <a:t>diskusi</a:t>
            </a:r>
            <a:r>
              <a:rPr lang="en-US" sz="2800" dirty="0" smtClean="0"/>
              <a:t> </a:t>
            </a:r>
            <a:r>
              <a:rPr lang="en-US" sz="2800" dirty="0" err="1" smtClean="0"/>
              <a:t>bersama</a:t>
            </a:r>
            <a:r>
              <a:rPr lang="en-US" sz="2800" dirty="0" smtClean="0"/>
              <a:t> </a:t>
            </a:r>
            <a:r>
              <a:rPr lang="en-US" sz="2800" dirty="0" err="1" smtClean="0"/>
              <a:t>masyarakat</a:t>
            </a:r>
            <a:r>
              <a:rPr lang="en-US" sz="2800" dirty="0" smtClean="0"/>
              <a:t> </a:t>
            </a:r>
            <a:r>
              <a:rPr lang="en-US" sz="2800" dirty="0" err="1" smtClean="0"/>
              <a:t>desa</a:t>
            </a:r>
            <a:r>
              <a:rPr lang="en-US" sz="2800" dirty="0" smtClean="0"/>
              <a:t>, </a:t>
            </a:r>
            <a:r>
              <a:rPr lang="en-US" sz="2800" dirty="0" err="1" smtClean="0"/>
              <a:t>antara</a:t>
            </a:r>
            <a:r>
              <a:rPr lang="en-US" sz="2800" dirty="0" smtClean="0"/>
              <a:t> lain :</a:t>
            </a:r>
            <a:br>
              <a:rPr lang="en-US" sz="2800" dirty="0" smtClean="0"/>
            </a:br>
            <a:r>
              <a:rPr lang="en-US" sz="2800" dirty="0" smtClean="0"/>
              <a:t>1. </a:t>
            </a:r>
            <a:r>
              <a:rPr lang="en-US" sz="2800" dirty="0" err="1" smtClean="0"/>
              <a:t>Apa</a:t>
            </a:r>
            <a:r>
              <a:rPr lang="en-US" sz="2800" dirty="0" smtClean="0"/>
              <a:t> </a:t>
            </a:r>
            <a:r>
              <a:rPr lang="en-US" sz="2800" dirty="0" err="1" smtClean="0"/>
              <a:t>saja</a:t>
            </a:r>
            <a:r>
              <a:rPr lang="en-US" sz="2800" dirty="0" smtClean="0"/>
              <a:t> </a:t>
            </a:r>
            <a:r>
              <a:rPr lang="en-US" sz="2800" dirty="0" err="1" smtClean="0"/>
              <a:t>aset</a:t>
            </a:r>
            <a:r>
              <a:rPr lang="en-US" sz="2800" dirty="0" smtClean="0"/>
              <a:t> yang </a:t>
            </a:r>
            <a:r>
              <a:rPr lang="en-US" sz="2800" dirty="0" err="1" smtClean="0"/>
              <a:t>tersedia</a:t>
            </a:r>
            <a:r>
              <a:rPr lang="en-US" sz="2800" dirty="0" smtClean="0"/>
              <a:t> </a:t>
            </a:r>
            <a:r>
              <a:rPr lang="en-US" sz="2800" dirty="0" err="1" smtClean="0"/>
              <a:t>di</a:t>
            </a:r>
            <a:r>
              <a:rPr lang="en-US" sz="2800" dirty="0" smtClean="0"/>
              <a:t> </a:t>
            </a:r>
            <a:r>
              <a:rPr lang="en-US" sz="2800" dirty="0" err="1" smtClean="0"/>
              <a:t>desa</a:t>
            </a:r>
            <a:r>
              <a:rPr lang="en-US" sz="2800" dirty="0" smtClean="0"/>
              <a:t> ?</a:t>
            </a:r>
            <a:br>
              <a:rPr lang="en-US" sz="2800" dirty="0" smtClean="0"/>
            </a:br>
            <a:r>
              <a:rPr lang="en-US" sz="2800" dirty="0" smtClean="0"/>
              <a:t>     </a:t>
            </a:r>
            <a:r>
              <a:rPr lang="en-US" sz="2800" dirty="0" err="1" smtClean="0"/>
              <a:t>Dokumen</a:t>
            </a:r>
            <a:r>
              <a:rPr lang="en-US" sz="2800" dirty="0" smtClean="0"/>
              <a:t> </a:t>
            </a:r>
            <a:r>
              <a:rPr lang="en-US" sz="2800" dirty="0" err="1" smtClean="0"/>
              <a:t>hasil</a:t>
            </a:r>
            <a:r>
              <a:rPr lang="en-US" sz="2800" dirty="0" smtClean="0"/>
              <a:t> </a:t>
            </a:r>
            <a:r>
              <a:rPr lang="en-US" sz="2800" dirty="0" err="1" smtClean="0"/>
              <a:t>pemetaan</a:t>
            </a:r>
            <a:r>
              <a:rPr lang="en-US" sz="2800" dirty="0" smtClean="0"/>
              <a:t> </a:t>
            </a:r>
            <a:r>
              <a:rPr lang="en-US" sz="2800" dirty="0" err="1" smtClean="0"/>
              <a:t>apresiatif</a:t>
            </a:r>
            <a:r>
              <a:rPr lang="en-US" sz="2800" dirty="0" smtClean="0"/>
              <a:t> </a:t>
            </a:r>
            <a:r>
              <a:rPr lang="en-US" sz="2800" dirty="0" err="1" smtClean="0"/>
              <a:t>desa</a:t>
            </a:r>
            <a:r>
              <a:rPr lang="en-US" sz="2800" dirty="0" smtClean="0"/>
              <a:t> </a:t>
            </a:r>
            <a:r>
              <a:rPr lang="en-US" sz="2800" dirty="0" err="1" smtClean="0"/>
              <a:t>dapat</a:t>
            </a:r>
            <a:r>
              <a:rPr lang="en-US" sz="2800" dirty="0" smtClean="0"/>
              <a:t> 	</a:t>
            </a:r>
            <a:r>
              <a:rPr lang="en-US" sz="2800" dirty="0" err="1" smtClean="0"/>
              <a:t>digunakan</a:t>
            </a:r>
            <a:r>
              <a:rPr lang="en-US" sz="2800" dirty="0" smtClean="0"/>
              <a:t>  </a:t>
            </a:r>
            <a:br>
              <a:rPr lang="en-US" sz="2800" dirty="0" smtClean="0"/>
            </a:br>
            <a:r>
              <a:rPr lang="en-US" sz="2800" dirty="0" smtClean="0"/>
              <a:t>     </a:t>
            </a:r>
            <a:r>
              <a:rPr lang="en-US" sz="2800" dirty="0" err="1" smtClean="0"/>
              <a:t>untuk</a:t>
            </a:r>
            <a:r>
              <a:rPr lang="en-US" sz="2800" dirty="0" smtClean="0"/>
              <a:t> </a:t>
            </a:r>
            <a:r>
              <a:rPr lang="en-US" sz="2800" dirty="0" err="1" smtClean="0"/>
              <a:t>menjawab</a:t>
            </a:r>
            <a:r>
              <a:rPr lang="en-US" sz="2800" dirty="0" smtClean="0"/>
              <a:t> </a:t>
            </a:r>
            <a:r>
              <a:rPr lang="en-US" sz="2800" dirty="0" err="1" smtClean="0"/>
              <a:t>pertanyaan</a:t>
            </a:r>
            <a:r>
              <a:rPr lang="en-US" sz="2800" dirty="0" smtClean="0"/>
              <a:t> </a:t>
            </a:r>
            <a:r>
              <a:rPr lang="en-US" sz="2800" dirty="0" err="1" smtClean="0"/>
              <a:t>ini</a:t>
            </a:r>
            <a:r>
              <a:rPr lang="en-US" sz="2800" dirty="0" smtClean="0"/>
              <a:t/>
            </a:r>
            <a:br>
              <a:rPr lang="en-US" sz="2800" dirty="0" smtClean="0"/>
            </a:br>
            <a:r>
              <a:rPr lang="en-US" sz="2800" dirty="0" smtClean="0"/>
              <a:t>2. </a:t>
            </a:r>
            <a:r>
              <a:rPr lang="en-US" sz="2800" dirty="0" err="1" smtClean="0"/>
              <a:t>Berapa</a:t>
            </a:r>
            <a:r>
              <a:rPr lang="en-US" sz="2800" dirty="0" smtClean="0"/>
              <a:t> </a:t>
            </a:r>
            <a:r>
              <a:rPr lang="en-US" sz="2800" dirty="0" err="1" smtClean="0"/>
              <a:t>besar</a:t>
            </a:r>
            <a:r>
              <a:rPr lang="en-US" sz="2800" dirty="0" smtClean="0"/>
              <a:t> </a:t>
            </a:r>
            <a:r>
              <a:rPr lang="en-US" sz="2800" dirty="0" err="1" smtClean="0"/>
              <a:t>ketersediaan</a:t>
            </a:r>
            <a:r>
              <a:rPr lang="en-US" sz="2800" dirty="0" smtClean="0"/>
              <a:t> </a:t>
            </a:r>
            <a:r>
              <a:rPr lang="en-US" sz="2800" dirty="0" err="1" smtClean="0"/>
              <a:t>masing-masing</a:t>
            </a:r>
            <a:r>
              <a:rPr lang="en-US" sz="2800" dirty="0" smtClean="0"/>
              <a:t> </a:t>
            </a:r>
            <a:r>
              <a:rPr lang="en-US" sz="2800" dirty="0" err="1" smtClean="0"/>
              <a:t>aset</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bagaimana</a:t>
            </a:r>
            <a:r>
              <a:rPr lang="en-US" sz="2800" dirty="0" smtClean="0"/>
              <a:t> </a:t>
            </a:r>
            <a:r>
              <a:rPr lang="en-US" sz="2800" dirty="0" err="1" smtClean="0"/>
              <a:t>kualitasnya</a:t>
            </a:r>
            <a:r>
              <a:rPr lang="en-US" sz="2800" dirty="0" smtClean="0"/>
              <a:t/>
            </a:r>
            <a:br>
              <a:rPr lang="en-US" sz="2800" dirty="0" smtClean="0"/>
            </a:br>
            <a:r>
              <a:rPr lang="en-US" sz="2800" dirty="0" smtClean="0"/>
              <a:t>3. Program/</a:t>
            </a:r>
            <a:r>
              <a:rPr lang="en-US" sz="2800" dirty="0" err="1" smtClean="0"/>
              <a:t>kegiatan</a:t>
            </a:r>
            <a:r>
              <a:rPr lang="en-US" sz="2800" dirty="0" smtClean="0"/>
              <a:t> </a:t>
            </a:r>
            <a:r>
              <a:rPr lang="en-US" sz="2800" dirty="0" err="1" smtClean="0"/>
              <a:t>apa</a:t>
            </a:r>
            <a:r>
              <a:rPr lang="en-US" sz="2800" dirty="0" smtClean="0"/>
              <a:t> </a:t>
            </a:r>
            <a:r>
              <a:rPr lang="en-US" sz="2800" dirty="0" err="1" smtClean="0"/>
              <a:t>saja</a:t>
            </a:r>
            <a:r>
              <a:rPr lang="en-US" sz="2800" dirty="0" smtClean="0"/>
              <a:t> yang </a:t>
            </a:r>
            <a:r>
              <a:rPr lang="en-US" sz="2800" dirty="0" err="1" smtClean="0"/>
              <a:t>dapat</a:t>
            </a:r>
            <a:r>
              <a:rPr lang="en-US" sz="2800" dirty="0" smtClean="0"/>
              <a:t> </a:t>
            </a:r>
            <a:r>
              <a:rPr lang="en-US" sz="2800" dirty="0" err="1" smtClean="0"/>
              <a:t>dikembangkan</a:t>
            </a:r>
            <a:r>
              <a:rPr lang="en-US" sz="2800" dirty="0" smtClean="0"/>
              <a:t>  </a:t>
            </a:r>
            <a:br>
              <a:rPr lang="en-US" sz="2800" dirty="0" smtClean="0"/>
            </a:br>
            <a:r>
              <a:rPr lang="en-US" sz="2800" dirty="0" smtClean="0"/>
              <a:t>     </a:t>
            </a:r>
            <a:r>
              <a:rPr lang="en-US" sz="2800" dirty="0" err="1" smtClean="0"/>
              <a:t>dengan</a:t>
            </a:r>
            <a:r>
              <a:rPr lang="en-US" sz="2800" dirty="0" smtClean="0"/>
              <a:t> </a:t>
            </a:r>
            <a:r>
              <a:rPr lang="en-US" sz="2800" dirty="0" err="1" smtClean="0"/>
              <a:t>memanfaatkan</a:t>
            </a:r>
            <a:r>
              <a:rPr lang="en-US" sz="2800" dirty="0" smtClean="0"/>
              <a:t> </a:t>
            </a:r>
            <a:r>
              <a:rPr lang="en-US" sz="2800" dirty="0" err="1" smtClean="0"/>
              <a:t>aset</a:t>
            </a:r>
            <a:r>
              <a:rPr lang="en-US" sz="2800" dirty="0" smtClean="0"/>
              <a:t> yang </a:t>
            </a:r>
            <a:r>
              <a:rPr lang="en-US" sz="2800" dirty="0" err="1" smtClean="0"/>
              <a:t>tersedia</a:t>
            </a:r>
            <a:r>
              <a:rPr lang="en-US" sz="2800" dirty="0" smtClean="0"/>
              <a:t> </a:t>
            </a:r>
            <a:r>
              <a:rPr lang="en-US" sz="2800" dirty="0" err="1" smtClean="0"/>
              <a:t>guna</a:t>
            </a:r>
            <a:r>
              <a:rPr lang="en-US" sz="2800" dirty="0" smtClean="0"/>
              <a:t> </a:t>
            </a:r>
            <a:r>
              <a:rPr lang="en-US" sz="2800" dirty="0" err="1" smtClean="0"/>
              <a:t>menjawab</a:t>
            </a:r>
            <a:r>
              <a:rPr lang="en-US" sz="2800" dirty="0" smtClean="0"/>
              <a:t> </a:t>
            </a:r>
            <a:br>
              <a:rPr lang="en-US" sz="2800" dirty="0" smtClean="0"/>
            </a:br>
            <a:r>
              <a:rPr lang="en-US" sz="2800" dirty="0" smtClean="0"/>
              <a:t>     </a:t>
            </a:r>
            <a:r>
              <a:rPr lang="en-US" sz="2800" dirty="0" err="1" smtClean="0"/>
              <a:t>isu-isu</a:t>
            </a:r>
            <a:r>
              <a:rPr lang="en-US" sz="2800" dirty="0" smtClean="0"/>
              <a:t>  </a:t>
            </a:r>
            <a:r>
              <a:rPr lang="en-US" sz="2800" dirty="0" err="1" smtClean="0"/>
              <a:t>strategis</a:t>
            </a:r>
            <a:r>
              <a:rPr lang="en-US" sz="2800" dirty="0" smtClean="0"/>
              <a:t> </a:t>
            </a:r>
            <a:r>
              <a:rPr lang="en-US" sz="2800" dirty="0" err="1" smtClean="0"/>
              <a:t>pembangunan</a:t>
            </a:r>
            <a:r>
              <a:rPr lang="en-US" sz="2800" dirty="0" smtClean="0"/>
              <a:t> </a:t>
            </a:r>
            <a:r>
              <a:rPr lang="en-US" sz="2800" dirty="0" err="1" smtClean="0"/>
              <a:t>desa</a:t>
            </a:r>
            <a:r>
              <a:rPr lang="en-US" sz="2800" dirty="0" smtClean="0"/>
              <a:t/>
            </a:r>
            <a:br>
              <a:rPr lang="en-US" sz="2800" dirty="0" smtClean="0"/>
            </a:br>
            <a:r>
              <a:rPr lang="en-US" sz="2800" dirty="0" smtClean="0"/>
              <a:t>4. </a:t>
            </a:r>
            <a:r>
              <a:rPr lang="en-US" sz="2800" dirty="0" err="1" smtClean="0"/>
              <a:t>Apakah</a:t>
            </a:r>
            <a:r>
              <a:rPr lang="en-US" sz="2800" dirty="0" smtClean="0"/>
              <a:t> </a:t>
            </a:r>
            <a:r>
              <a:rPr lang="en-US" sz="2800" dirty="0" err="1" smtClean="0"/>
              <a:t>aset</a:t>
            </a:r>
            <a:r>
              <a:rPr lang="en-US" sz="2800" dirty="0" smtClean="0"/>
              <a:t> yang </a:t>
            </a:r>
            <a:r>
              <a:rPr lang="en-US" sz="2800" dirty="0" err="1" smtClean="0"/>
              <a:t>tersedia</a:t>
            </a:r>
            <a:r>
              <a:rPr lang="en-US" sz="2800" dirty="0" smtClean="0"/>
              <a:t> </a:t>
            </a:r>
            <a:r>
              <a:rPr lang="en-US" sz="2800" dirty="0" err="1" smtClean="0"/>
              <a:t>dapat</a:t>
            </a:r>
            <a:r>
              <a:rPr lang="en-US" sz="2800" dirty="0" smtClean="0"/>
              <a:t> </a:t>
            </a:r>
            <a:r>
              <a:rPr lang="en-US" sz="2800" dirty="0" err="1" smtClean="0"/>
              <a:t>langsung</a:t>
            </a:r>
            <a:r>
              <a:rPr lang="en-US" sz="2800" dirty="0" smtClean="0"/>
              <a:t> </a:t>
            </a:r>
            <a:r>
              <a:rPr lang="en-US" sz="2800" dirty="0" err="1" smtClean="0"/>
              <a:t>digunakan</a:t>
            </a:r>
            <a:r>
              <a:rPr lang="en-US" sz="2800" dirty="0" smtClean="0"/>
              <a:t> </a:t>
            </a:r>
            <a:r>
              <a:rPr lang="en-US" sz="2800" dirty="0" err="1" smtClean="0"/>
              <a:t>untuk</a:t>
            </a:r>
            <a:r>
              <a:rPr lang="en-US" sz="2800" dirty="0" smtClean="0"/>
              <a:t> </a:t>
            </a:r>
            <a:br>
              <a:rPr lang="en-US" sz="2800" dirty="0" smtClean="0"/>
            </a:br>
            <a:r>
              <a:rPr lang="en-US" sz="2800" dirty="0" smtClean="0"/>
              <a:t>     </a:t>
            </a:r>
            <a:r>
              <a:rPr lang="en-US" sz="2800" dirty="0" err="1" smtClean="0"/>
              <a:t>mendukung</a:t>
            </a:r>
            <a:r>
              <a:rPr lang="en-US" sz="2800" dirty="0" smtClean="0"/>
              <a:t> </a:t>
            </a:r>
            <a:r>
              <a:rPr lang="en-US" sz="2800" dirty="0" err="1" smtClean="0"/>
              <a:t>pelaksanaan</a:t>
            </a:r>
            <a:r>
              <a:rPr lang="en-US" sz="2800" dirty="0" smtClean="0"/>
              <a:t> program/</a:t>
            </a:r>
            <a:r>
              <a:rPr lang="en-US" sz="2800" dirty="0" err="1" smtClean="0"/>
              <a:t>kegiatan</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US" sz="2800" dirty="0" smtClean="0"/>
              <a:t>	</a:t>
            </a:r>
            <a:r>
              <a:rPr lang="en-US" sz="3100" dirty="0" err="1" smtClean="0"/>
              <a:t>Perencanaan</a:t>
            </a:r>
            <a:r>
              <a:rPr lang="en-US" sz="3100" dirty="0" smtClean="0"/>
              <a:t> </a:t>
            </a:r>
            <a:r>
              <a:rPr lang="en-US" sz="3100" dirty="0" err="1" smtClean="0"/>
              <a:t>desa</a:t>
            </a:r>
            <a:r>
              <a:rPr lang="en-US" sz="3100" dirty="0" smtClean="0"/>
              <a:t> yang </a:t>
            </a:r>
            <a:r>
              <a:rPr lang="en-US" sz="3100" dirty="0" err="1" smtClean="0"/>
              <a:t>berbasis</a:t>
            </a:r>
            <a:r>
              <a:rPr lang="en-US" sz="3100" dirty="0" smtClean="0"/>
              <a:t> </a:t>
            </a:r>
            <a:r>
              <a:rPr lang="en-US" sz="3100" dirty="0" err="1" smtClean="0"/>
              <a:t>aset</a:t>
            </a:r>
            <a:r>
              <a:rPr lang="en-US" sz="3100" dirty="0" smtClean="0"/>
              <a:t> </a:t>
            </a:r>
            <a:r>
              <a:rPr lang="en-US" sz="3100" dirty="0" err="1" smtClean="0"/>
              <a:t>meletakan</a:t>
            </a:r>
            <a:r>
              <a:rPr lang="en-US" sz="3100" dirty="0" smtClean="0"/>
              <a:t> </a:t>
            </a:r>
            <a:r>
              <a:rPr lang="en-US" sz="3100" dirty="0" err="1" smtClean="0"/>
              <a:t>masyarakat</a:t>
            </a:r>
            <a:r>
              <a:rPr lang="en-US" sz="3100" dirty="0" smtClean="0"/>
              <a:t> </a:t>
            </a:r>
            <a:r>
              <a:rPr lang="en-US" sz="3100" dirty="0" err="1" smtClean="0"/>
              <a:t>sebagai</a:t>
            </a:r>
            <a:r>
              <a:rPr lang="en-US" sz="3100" dirty="0" smtClean="0"/>
              <a:t> </a:t>
            </a:r>
            <a:r>
              <a:rPr lang="en-US" sz="3100" dirty="0" err="1" smtClean="0"/>
              <a:t>aktor</a:t>
            </a:r>
            <a:r>
              <a:rPr lang="en-US" sz="3100" dirty="0" smtClean="0"/>
              <a:t> </a:t>
            </a:r>
            <a:r>
              <a:rPr lang="en-US" sz="3100" dirty="0" err="1" smtClean="0"/>
              <a:t>utama</a:t>
            </a:r>
            <a:r>
              <a:rPr lang="en-US" sz="3100" dirty="0" smtClean="0"/>
              <a:t> yang </a:t>
            </a:r>
            <a:r>
              <a:rPr lang="en-US" sz="3100" dirty="0" err="1" smtClean="0"/>
              <a:t>menggerakan</a:t>
            </a:r>
            <a:r>
              <a:rPr lang="en-US" sz="3100" dirty="0" smtClean="0"/>
              <a:t>  </a:t>
            </a:r>
            <a:r>
              <a:rPr lang="en-US" sz="3100" dirty="0" err="1" smtClean="0"/>
              <a:t>partisipasi</a:t>
            </a:r>
            <a:r>
              <a:rPr lang="en-US" sz="3100" dirty="0" smtClean="0"/>
              <a:t>, </a:t>
            </a:r>
            <a:r>
              <a:rPr lang="en-US" sz="3100" dirty="0" err="1" smtClean="0"/>
              <a:t>aksi</a:t>
            </a:r>
            <a:r>
              <a:rPr lang="en-US" sz="3100" dirty="0" smtClean="0"/>
              <a:t> </a:t>
            </a:r>
            <a:r>
              <a:rPr lang="en-US" sz="3100" dirty="0" err="1" smtClean="0"/>
              <a:t>kolektif</a:t>
            </a:r>
            <a:r>
              <a:rPr lang="en-US" sz="3100" dirty="0" smtClean="0"/>
              <a:t>, </a:t>
            </a:r>
            <a:r>
              <a:rPr lang="en-US" sz="3100" dirty="0" err="1" smtClean="0"/>
              <a:t>dan</a:t>
            </a:r>
            <a:r>
              <a:rPr lang="en-US" sz="3100" dirty="0" smtClean="0"/>
              <a:t> modal </a:t>
            </a:r>
            <a:r>
              <a:rPr lang="en-US" sz="3100" dirty="0" err="1" smtClean="0"/>
              <a:t>sosial</a:t>
            </a:r>
            <a:r>
              <a:rPr lang="en-US" sz="3100" dirty="0" smtClean="0"/>
              <a:t> </a:t>
            </a:r>
            <a:r>
              <a:rPr lang="en-US" sz="3100" dirty="0" err="1" smtClean="0"/>
              <a:t>untuk</a:t>
            </a:r>
            <a:r>
              <a:rPr lang="en-US" sz="3100" dirty="0" smtClean="0"/>
              <a:t> </a:t>
            </a:r>
            <a:r>
              <a:rPr lang="en-US" sz="3100" dirty="0" err="1" smtClean="0"/>
              <a:t>merencanakan</a:t>
            </a:r>
            <a:r>
              <a:rPr lang="en-US" sz="3100" dirty="0" smtClean="0"/>
              <a:t>, </a:t>
            </a:r>
            <a:r>
              <a:rPr lang="en-US" sz="3100" dirty="0" err="1" smtClean="0"/>
              <a:t>mengambil</a:t>
            </a:r>
            <a:r>
              <a:rPr lang="en-US" sz="3100" dirty="0" smtClean="0"/>
              <a:t> </a:t>
            </a:r>
            <a:r>
              <a:rPr lang="en-US" sz="3100" dirty="0" err="1" smtClean="0"/>
              <a:t>keputusan</a:t>
            </a:r>
            <a:r>
              <a:rPr lang="en-US" sz="3100" dirty="0" smtClean="0"/>
              <a:t>, </a:t>
            </a:r>
            <a:r>
              <a:rPr lang="en-US" sz="3100" dirty="0" err="1" smtClean="0"/>
              <a:t>melaksanakan</a:t>
            </a:r>
            <a:r>
              <a:rPr lang="en-US" sz="3100" dirty="0" smtClean="0"/>
              <a:t>, </a:t>
            </a:r>
            <a:r>
              <a:rPr lang="en-US" sz="3100" dirty="0" err="1" smtClean="0"/>
              <a:t>dan</a:t>
            </a:r>
            <a:r>
              <a:rPr lang="en-US" sz="3100" dirty="0" smtClean="0"/>
              <a:t> </a:t>
            </a:r>
            <a:r>
              <a:rPr lang="en-US" sz="3100" dirty="0" err="1" smtClean="0"/>
              <a:t>mengawasi</a:t>
            </a:r>
            <a:r>
              <a:rPr lang="en-US" sz="3100" dirty="0" smtClean="0"/>
              <a:t> program-program </a:t>
            </a:r>
            <a:r>
              <a:rPr lang="en-US" sz="3100" dirty="0" err="1" smtClean="0"/>
              <a:t>pembangunan</a:t>
            </a:r>
            <a:r>
              <a:rPr lang="en-US" sz="3100" dirty="0" smtClean="0"/>
              <a:t> </a:t>
            </a:r>
            <a:r>
              <a:rPr lang="en-US" sz="3100" dirty="0" err="1" smtClean="0"/>
              <a:t>desa</a:t>
            </a:r>
            <a:r>
              <a:rPr lang="en-US" sz="3100" dirty="0" smtClean="0"/>
              <a:t>.</a:t>
            </a:r>
            <a:br>
              <a:rPr lang="en-US" sz="3100" dirty="0" smtClean="0"/>
            </a:br>
            <a:r>
              <a:rPr lang="en-US" sz="3100" dirty="0" smtClean="0"/>
              <a:t>	</a:t>
            </a:r>
            <a:r>
              <a:rPr lang="en-US" sz="3100" dirty="0" err="1" smtClean="0"/>
              <a:t>Partisipasi</a:t>
            </a:r>
            <a:r>
              <a:rPr lang="en-US" sz="3100" dirty="0" smtClean="0"/>
              <a:t> yang </a:t>
            </a:r>
            <a:r>
              <a:rPr lang="en-US" sz="3100" dirty="0" err="1" smtClean="0"/>
              <a:t>dimaksud</a:t>
            </a:r>
            <a:r>
              <a:rPr lang="en-US" sz="3100" dirty="0" smtClean="0"/>
              <a:t> </a:t>
            </a:r>
            <a:r>
              <a:rPr lang="en-US" sz="3100" dirty="0" err="1" smtClean="0"/>
              <a:t>tidak</a:t>
            </a:r>
            <a:r>
              <a:rPr lang="en-US" sz="3100" dirty="0" smtClean="0"/>
              <a:t> </a:t>
            </a:r>
            <a:r>
              <a:rPr lang="en-US" sz="3100" dirty="0" err="1" smtClean="0"/>
              <a:t>hanya</a:t>
            </a:r>
            <a:r>
              <a:rPr lang="en-US" sz="3100" dirty="0" smtClean="0"/>
              <a:t> </a:t>
            </a:r>
            <a:r>
              <a:rPr lang="en-US" sz="3100" dirty="0" err="1" smtClean="0"/>
              <a:t>diindikasikan</a:t>
            </a:r>
            <a:r>
              <a:rPr lang="en-US" sz="3100" dirty="0" smtClean="0"/>
              <a:t> </a:t>
            </a:r>
            <a:r>
              <a:rPr lang="en-US" sz="3100" dirty="0" err="1" smtClean="0"/>
              <a:t>oleh</a:t>
            </a:r>
            <a:r>
              <a:rPr lang="en-US" sz="3100" dirty="0" smtClean="0"/>
              <a:t> </a:t>
            </a:r>
            <a:r>
              <a:rPr lang="en-US" sz="3100" dirty="0" err="1" smtClean="0"/>
              <a:t>kehadiran</a:t>
            </a:r>
            <a:r>
              <a:rPr lang="en-US" sz="3100" dirty="0" smtClean="0"/>
              <a:t> </a:t>
            </a:r>
            <a:r>
              <a:rPr lang="en-US" sz="3100" dirty="0" err="1" smtClean="0"/>
              <a:t>secara</a:t>
            </a:r>
            <a:r>
              <a:rPr lang="en-US" sz="3100" dirty="0" smtClean="0"/>
              <a:t> </a:t>
            </a:r>
            <a:r>
              <a:rPr lang="en-US" sz="3100" dirty="0" err="1" smtClean="0"/>
              <a:t>fisik</a:t>
            </a:r>
            <a:r>
              <a:rPr lang="en-US" sz="3100" dirty="0" smtClean="0"/>
              <a:t> </a:t>
            </a:r>
            <a:r>
              <a:rPr lang="en-US" sz="3100" dirty="0" err="1" smtClean="0"/>
              <a:t>atau</a:t>
            </a:r>
            <a:r>
              <a:rPr lang="en-US" sz="3100" dirty="0" smtClean="0"/>
              <a:t> </a:t>
            </a:r>
            <a:r>
              <a:rPr lang="en-US" sz="3100" dirty="0" err="1" smtClean="0"/>
              <a:t>mobilisasi</a:t>
            </a:r>
            <a:r>
              <a:rPr lang="en-US" sz="3100" dirty="0" smtClean="0"/>
              <a:t> </a:t>
            </a:r>
            <a:r>
              <a:rPr lang="en-US" sz="3100" dirty="0" err="1" smtClean="0"/>
              <a:t>warga</a:t>
            </a:r>
            <a:r>
              <a:rPr lang="en-US" sz="3100" dirty="0" smtClean="0"/>
              <a:t>, </a:t>
            </a:r>
            <a:r>
              <a:rPr lang="en-US" sz="3100" dirty="0" err="1" smtClean="0"/>
              <a:t>tetapi</a:t>
            </a:r>
            <a:r>
              <a:rPr lang="en-US" sz="3100" dirty="0" smtClean="0"/>
              <a:t> </a:t>
            </a:r>
            <a:r>
              <a:rPr lang="en-US" sz="3100" dirty="0" err="1" smtClean="0"/>
              <a:t>menekankan</a:t>
            </a:r>
            <a:r>
              <a:rPr lang="en-US" sz="3100" dirty="0" smtClean="0"/>
              <a:t> </a:t>
            </a:r>
            <a:r>
              <a:rPr lang="en-US" sz="3100" dirty="0" err="1" smtClean="0"/>
              <a:t>pada</a:t>
            </a:r>
            <a:r>
              <a:rPr lang="en-US" sz="3100" dirty="0" smtClean="0"/>
              <a:t> </a:t>
            </a:r>
            <a:r>
              <a:rPr lang="en-US" sz="3100" dirty="0" err="1" smtClean="0"/>
              <a:t>partisipasi</a:t>
            </a:r>
            <a:r>
              <a:rPr lang="en-US" sz="3100" dirty="0" smtClean="0"/>
              <a:t> </a:t>
            </a:r>
            <a:r>
              <a:rPr lang="en-US" sz="3100" dirty="0" err="1" smtClean="0"/>
              <a:t>untuk</a:t>
            </a:r>
            <a:r>
              <a:rPr lang="en-US" sz="3100" dirty="0" smtClean="0"/>
              <a:t> </a:t>
            </a:r>
            <a:r>
              <a:rPr lang="en-US" sz="3100" dirty="0" err="1" smtClean="0"/>
              <a:t>bersuara</a:t>
            </a:r>
            <a:r>
              <a:rPr lang="en-US" sz="3100" dirty="0" smtClean="0"/>
              <a:t>, </a:t>
            </a:r>
            <a:r>
              <a:rPr lang="en-US" sz="3100" dirty="0" err="1" smtClean="0"/>
              <a:t>mengontrol</a:t>
            </a:r>
            <a:r>
              <a:rPr lang="en-US" sz="3100" dirty="0" smtClean="0"/>
              <a:t> </a:t>
            </a:r>
            <a:r>
              <a:rPr lang="en-US" sz="3100" dirty="0" err="1" smtClean="0"/>
              <a:t>pembuatan</a:t>
            </a:r>
            <a:r>
              <a:rPr lang="en-US" sz="3100" dirty="0" smtClean="0"/>
              <a:t> </a:t>
            </a:r>
            <a:r>
              <a:rPr lang="en-US" sz="3100" dirty="0" err="1" smtClean="0"/>
              <a:t>kebijakan</a:t>
            </a:r>
            <a:r>
              <a:rPr lang="en-US" sz="3100" dirty="0" smtClean="0"/>
              <a:t> </a:t>
            </a:r>
            <a:r>
              <a:rPr lang="en-US" sz="3100" dirty="0" err="1" smtClean="0"/>
              <a:t>publik</a:t>
            </a:r>
            <a:r>
              <a:rPr lang="en-US" sz="3100" dirty="0" smtClean="0"/>
              <a:t> </a:t>
            </a:r>
            <a:r>
              <a:rPr lang="en-US" sz="3100" dirty="0" err="1" smtClean="0"/>
              <a:t>di</a:t>
            </a:r>
            <a:r>
              <a:rPr lang="en-US" sz="3100" dirty="0" smtClean="0"/>
              <a:t> </a:t>
            </a:r>
            <a:r>
              <a:rPr lang="en-US" sz="3100" dirty="0" err="1" smtClean="0"/>
              <a:t>desa</a:t>
            </a:r>
            <a:r>
              <a:rPr lang="en-US" sz="3100" dirty="0" smtClean="0"/>
              <a:t>, </a:t>
            </a:r>
            <a:r>
              <a:rPr lang="en-US" sz="3100" dirty="0" err="1" smtClean="0"/>
              <a:t>dan</a:t>
            </a:r>
            <a:r>
              <a:rPr lang="en-US" sz="3100" dirty="0" smtClean="0"/>
              <a:t> </a:t>
            </a:r>
            <a:r>
              <a:rPr lang="en-US" sz="3100" dirty="0" err="1" smtClean="0"/>
              <a:t>menghormati</a:t>
            </a:r>
            <a:r>
              <a:rPr lang="en-US" sz="3100" dirty="0" smtClean="0"/>
              <a:t> </a:t>
            </a:r>
            <a:r>
              <a:rPr lang="en-US" sz="3100" dirty="0" err="1" smtClean="0"/>
              <a:t>hak-hak</a:t>
            </a:r>
            <a:r>
              <a:rPr lang="en-US" sz="3100" dirty="0" smtClean="0"/>
              <a:t> </a:t>
            </a:r>
            <a:r>
              <a:rPr lang="en-US" sz="3100" dirty="0" err="1" smtClean="0"/>
              <a:t>dasar</a:t>
            </a:r>
            <a:r>
              <a:rPr lang="en-US" sz="3100" dirty="0" smtClean="0"/>
              <a:t> </a:t>
            </a:r>
            <a:r>
              <a:rPr lang="en-US" sz="3100" dirty="0" err="1" smtClean="0"/>
              <a:t>warganegara</a:t>
            </a:r>
            <a:r>
              <a:rPr lang="en-US" sz="3100" dirty="0" smtClean="0"/>
              <a:t> </a:t>
            </a:r>
            <a:r>
              <a:rPr lang="en-US" sz="3100" dirty="0" err="1" smtClean="0"/>
              <a:t>terutama</a:t>
            </a:r>
            <a:r>
              <a:rPr lang="en-US" sz="3100" dirty="0" smtClean="0"/>
              <a:t> </a:t>
            </a:r>
            <a:r>
              <a:rPr lang="en-US" sz="3100" dirty="0" err="1" smtClean="0"/>
              <a:t>orang</a:t>
            </a:r>
            <a:r>
              <a:rPr lang="en-US" sz="3100" dirty="0" smtClean="0"/>
              <a:t> </a:t>
            </a:r>
            <a:r>
              <a:rPr lang="en-US" sz="3100" dirty="0" err="1" smtClean="0"/>
              <a:t>miskin</a:t>
            </a:r>
            <a:r>
              <a:rPr lang="en-US" sz="3100" dirty="0" smtClean="0"/>
              <a:t>, </a:t>
            </a:r>
            <a:r>
              <a:rPr lang="en-US" sz="3100" dirty="0" err="1" smtClean="0"/>
              <a:t>perempuan</a:t>
            </a:r>
            <a:r>
              <a:rPr lang="en-US" sz="3100" dirty="0" smtClean="0"/>
              <a:t>, </a:t>
            </a:r>
            <a:r>
              <a:rPr lang="en-US" sz="3100" dirty="0" err="1" smtClean="0"/>
              <a:t>kaum</a:t>
            </a:r>
            <a:r>
              <a:rPr lang="en-US" sz="3100" dirty="0" smtClean="0"/>
              <a:t> </a:t>
            </a:r>
            <a:r>
              <a:rPr lang="en-US" sz="3100" dirty="0" err="1" smtClean="0"/>
              <a:t>minoritas</a:t>
            </a:r>
            <a:r>
              <a:rPr lang="en-US" sz="3100" dirty="0" smtClean="0"/>
              <a:t>, </a:t>
            </a:r>
            <a:r>
              <a:rPr lang="en-US" sz="3100" dirty="0" err="1" smtClean="0"/>
              <a:t>dan</a:t>
            </a:r>
            <a:r>
              <a:rPr lang="en-US" sz="3100" dirty="0" smtClean="0"/>
              <a:t> </a:t>
            </a:r>
            <a:r>
              <a:rPr lang="en-US" sz="3100" dirty="0" err="1" smtClean="0"/>
              <a:t>kelompok</a:t>
            </a:r>
            <a:r>
              <a:rPr lang="en-US" sz="3100" dirty="0" smtClean="0"/>
              <a:t>  </a:t>
            </a:r>
            <a:r>
              <a:rPr lang="en-US" sz="3100" dirty="0" err="1" smtClean="0"/>
              <a:t>marjinal</a:t>
            </a:r>
            <a:r>
              <a:rPr lang="en-US" sz="3100" dirty="0" smtClean="0"/>
              <a:t>. </a:t>
            </a:r>
            <a:r>
              <a:rPr lang="en-US" sz="3100" dirty="0" err="1" smtClean="0"/>
              <a:t>Proses</a:t>
            </a:r>
            <a:r>
              <a:rPr lang="en-US" sz="3100" dirty="0" smtClean="0"/>
              <a:t> </a:t>
            </a:r>
            <a:r>
              <a:rPr lang="en-US" sz="3100" dirty="0" err="1" smtClean="0"/>
              <a:t>penyusunan</a:t>
            </a:r>
            <a:r>
              <a:rPr lang="en-US" sz="3100" dirty="0" smtClean="0"/>
              <a:t> RPJM </a:t>
            </a:r>
            <a:r>
              <a:rPr lang="en-US" sz="3100" dirty="0" err="1" smtClean="0"/>
              <a:t>Desa</a:t>
            </a:r>
            <a:r>
              <a:rPr lang="en-US" sz="3100" dirty="0" smtClean="0"/>
              <a:t> </a:t>
            </a:r>
            <a:r>
              <a:rPr lang="en-US" sz="3100" dirty="0" err="1" smtClean="0"/>
              <a:t>harus</a:t>
            </a:r>
            <a:r>
              <a:rPr lang="en-US" sz="3100" dirty="0" smtClean="0"/>
              <a:t> </a:t>
            </a:r>
            <a:r>
              <a:rPr lang="en-US" sz="3100" dirty="0" err="1" smtClean="0"/>
              <a:t>melibatkan</a:t>
            </a:r>
            <a:r>
              <a:rPr lang="en-US" sz="3100" dirty="0" smtClean="0"/>
              <a:t> </a:t>
            </a:r>
            <a:r>
              <a:rPr lang="en-US" sz="3100" dirty="0" err="1" smtClean="0"/>
              <a:t>berbagai</a:t>
            </a:r>
            <a:r>
              <a:rPr lang="en-US" sz="3100" dirty="0" smtClean="0"/>
              <a:t> </a:t>
            </a:r>
            <a:r>
              <a:rPr lang="en-US" sz="3100" dirty="0" err="1" smtClean="0"/>
              <a:t>elemen</a:t>
            </a:r>
            <a:r>
              <a:rPr lang="en-US" sz="3100" dirty="0" smtClean="0"/>
              <a:t> </a:t>
            </a:r>
            <a:r>
              <a:rPr lang="en-US" sz="3100" dirty="0" err="1" smtClean="0"/>
              <a:t>masyarakat</a:t>
            </a:r>
            <a:r>
              <a:rPr lang="en-US" sz="3100" dirty="0" smtClean="0"/>
              <a:t> </a:t>
            </a:r>
            <a:r>
              <a:rPr lang="en-US" sz="3100" dirty="0" err="1" smtClean="0"/>
              <a:t>secara</a:t>
            </a:r>
            <a:r>
              <a:rPr lang="en-US" sz="3100" dirty="0" smtClean="0"/>
              <a:t> </a:t>
            </a:r>
            <a:r>
              <a:rPr lang="en-US" sz="3100" dirty="0" err="1" smtClean="0"/>
              <a:t>inklusif</a:t>
            </a:r>
            <a:r>
              <a:rPr lang="en-US" sz="3100" dirty="0" smtClean="0"/>
              <a:t>. RPJM </a:t>
            </a:r>
            <a:r>
              <a:rPr lang="en-US" sz="3100" dirty="0" err="1" smtClean="0"/>
              <a:t>Desa</a:t>
            </a:r>
            <a:r>
              <a:rPr lang="en-US" sz="3100" dirty="0" smtClean="0"/>
              <a:t> </a:t>
            </a:r>
            <a:r>
              <a:rPr lang="en-US" sz="3100" dirty="0" err="1" smtClean="0"/>
              <a:t>menjadi</a:t>
            </a:r>
            <a:r>
              <a:rPr lang="en-US" sz="3100" dirty="0" smtClean="0"/>
              <a:t> </a:t>
            </a:r>
            <a:r>
              <a:rPr lang="en-US" sz="3100" dirty="0" err="1" smtClean="0"/>
              <a:t>sebuah</a:t>
            </a:r>
            <a:r>
              <a:rPr lang="en-US" sz="3100" dirty="0" smtClean="0"/>
              <a:t> </a:t>
            </a:r>
            <a:r>
              <a:rPr lang="en-US" sz="3100" dirty="0" err="1" smtClean="0"/>
              <a:t>instrumen</a:t>
            </a:r>
            <a:r>
              <a:rPr lang="en-US" sz="3100" dirty="0" smtClean="0"/>
              <a:t> </a:t>
            </a:r>
            <a:r>
              <a:rPr lang="en-US" sz="3100" dirty="0" err="1" smtClean="0"/>
              <a:t>untuk</a:t>
            </a:r>
            <a:r>
              <a:rPr lang="en-US" sz="3100" dirty="0" smtClean="0"/>
              <a:t> </a:t>
            </a:r>
            <a:r>
              <a:rPr lang="en-US" sz="3100" dirty="0" err="1" smtClean="0"/>
              <a:t>membangun</a:t>
            </a:r>
            <a:r>
              <a:rPr lang="en-US" sz="3100" dirty="0" smtClean="0"/>
              <a:t> </a:t>
            </a:r>
            <a:r>
              <a:rPr lang="en-US" sz="3100" dirty="0" err="1" smtClean="0"/>
              <a:t>partisipasi</a:t>
            </a:r>
            <a:r>
              <a:rPr lang="en-US" sz="3100" dirty="0" smtClean="0"/>
              <a:t>, </a:t>
            </a:r>
            <a:r>
              <a:rPr lang="en-US" sz="3100" dirty="0" err="1" smtClean="0"/>
              <a:t>demokrasi</a:t>
            </a:r>
            <a:r>
              <a:rPr lang="en-US" sz="3100" dirty="0" smtClean="0"/>
              <a:t>, </a:t>
            </a:r>
            <a:r>
              <a:rPr lang="en-US" sz="3100" dirty="0" err="1" smtClean="0"/>
              <a:t>dan</a:t>
            </a:r>
            <a:r>
              <a:rPr lang="en-US" sz="3100" dirty="0" smtClean="0"/>
              <a:t> </a:t>
            </a:r>
            <a:r>
              <a:rPr lang="en-US" sz="3100" dirty="0" err="1" smtClean="0"/>
              <a:t>kemandirian</a:t>
            </a:r>
            <a:r>
              <a:rPr lang="en-US" sz="3100" dirty="0" smtClean="0"/>
              <a:t> </a:t>
            </a:r>
            <a:r>
              <a:rPr lang="en-US" sz="3100" dirty="0" err="1" smtClean="0"/>
              <a:t>desa</a:t>
            </a:r>
            <a:r>
              <a:rPr lang="en-US" sz="3100" dirty="0" smtClean="0"/>
              <a:t>.</a:t>
            </a:r>
            <a:br>
              <a:rPr lang="en-US" sz="3100" dirty="0" smtClean="0"/>
            </a:br>
            <a:r>
              <a:rPr lang="en-US" sz="3100" dirty="0" smtClean="0"/>
              <a:t/>
            </a:r>
            <a:br>
              <a:rPr lang="en-US" sz="3100" dirty="0" smtClean="0"/>
            </a:br>
            <a:endParaRPr lang="en-US" sz="31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	RPJM </a:t>
            </a:r>
            <a:r>
              <a:rPr lang="en-US" sz="2800" dirty="0" err="1" smtClean="0"/>
              <a:t>Desa</a:t>
            </a:r>
            <a:r>
              <a:rPr lang="en-US" sz="2800" dirty="0" smtClean="0"/>
              <a:t> </a:t>
            </a:r>
            <a:r>
              <a:rPr lang="en-US" sz="2800" dirty="0" err="1" smtClean="0"/>
              <a:t>harus</a:t>
            </a:r>
            <a:r>
              <a:rPr lang="en-US" sz="2800" dirty="0" smtClean="0"/>
              <a:t> </a:t>
            </a:r>
            <a:r>
              <a:rPr lang="en-US" sz="2800" dirty="0" err="1" smtClean="0"/>
              <a:t>menjadi</a:t>
            </a:r>
            <a:r>
              <a:rPr lang="en-US" sz="2800" dirty="0" smtClean="0"/>
              <a:t> </a:t>
            </a:r>
            <a:r>
              <a:rPr lang="en-US" sz="2800" dirty="0" err="1" smtClean="0"/>
              <a:t>dokumen</a:t>
            </a:r>
            <a:r>
              <a:rPr lang="en-US" sz="2800" dirty="0" smtClean="0"/>
              <a:t> yang </a:t>
            </a:r>
            <a:r>
              <a:rPr lang="en-US" sz="2800" dirty="0" err="1" smtClean="0"/>
              <a:t>dirujuk</a:t>
            </a:r>
            <a:r>
              <a:rPr lang="en-US" sz="2800" dirty="0" smtClean="0"/>
              <a:t> </a:t>
            </a:r>
            <a:r>
              <a:rPr lang="en-US" sz="2800" dirty="0" err="1" smtClean="0"/>
              <a:t>oleh</a:t>
            </a:r>
            <a:r>
              <a:rPr lang="en-US" sz="2800" dirty="0" smtClean="0"/>
              <a:t> </a:t>
            </a:r>
            <a:r>
              <a:rPr lang="en-US" sz="2800" dirty="0" err="1" smtClean="0"/>
              <a:t>semua</a:t>
            </a:r>
            <a:r>
              <a:rPr lang="en-US" sz="2800" dirty="0" smtClean="0"/>
              <a:t> </a:t>
            </a:r>
            <a:r>
              <a:rPr lang="en-US" sz="2800" dirty="0" err="1" smtClean="0"/>
              <a:t>pihak</a:t>
            </a:r>
            <a:r>
              <a:rPr lang="en-US" sz="2800" dirty="0" smtClean="0"/>
              <a:t>, </a:t>
            </a:r>
            <a:r>
              <a:rPr lang="en-US" sz="2800" dirty="0" err="1" smtClean="0"/>
              <a:t>semua</a:t>
            </a:r>
            <a:r>
              <a:rPr lang="en-US" sz="2800" dirty="0" smtClean="0"/>
              <a:t> </a:t>
            </a:r>
            <a:r>
              <a:rPr lang="en-US" sz="2800" dirty="0" err="1" smtClean="0"/>
              <a:t>harus</a:t>
            </a:r>
            <a:r>
              <a:rPr lang="en-US" sz="2800" dirty="0" smtClean="0"/>
              <a:t> </a:t>
            </a:r>
            <a:r>
              <a:rPr lang="en-US" sz="2800" dirty="0" err="1" smtClean="0"/>
              <a:t>terintegrasi</a:t>
            </a:r>
            <a:r>
              <a:rPr lang="en-US" sz="2800" dirty="0" smtClean="0"/>
              <a:t> </a:t>
            </a:r>
            <a:r>
              <a:rPr lang="en-US" sz="2800" dirty="0" err="1" smtClean="0"/>
              <a:t>antara</a:t>
            </a:r>
            <a:r>
              <a:rPr lang="en-US" sz="2800" dirty="0" smtClean="0"/>
              <a:t> </a:t>
            </a:r>
            <a:r>
              <a:rPr lang="en-US" sz="2800" dirty="0" err="1" smtClean="0"/>
              <a:t>perencanaan</a:t>
            </a:r>
            <a:r>
              <a:rPr lang="en-US" sz="2800" dirty="0" smtClean="0"/>
              <a:t> </a:t>
            </a:r>
            <a:r>
              <a:rPr lang="en-US" sz="2800" dirty="0" err="1" smtClean="0"/>
              <a:t>reguler</a:t>
            </a:r>
            <a:r>
              <a:rPr lang="en-US" sz="2800" dirty="0" smtClean="0"/>
              <a:t> </a:t>
            </a:r>
            <a:r>
              <a:rPr lang="en-US" sz="2800" dirty="0" err="1" smtClean="0"/>
              <a:t>sehingga</a:t>
            </a:r>
            <a:r>
              <a:rPr lang="en-US" sz="2800" dirty="0" smtClean="0"/>
              <a:t> </a:t>
            </a:r>
            <a:r>
              <a:rPr lang="en-US" sz="2800" dirty="0" err="1" smtClean="0"/>
              <a:t>menjadi</a:t>
            </a:r>
            <a:r>
              <a:rPr lang="en-US" sz="2800" dirty="0" smtClean="0"/>
              <a:t> </a:t>
            </a:r>
            <a:r>
              <a:rPr lang="en-US" sz="2800" dirty="0" err="1" smtClean="0"/>
              <a:t>sistem</a:t>
            </a:r>
            <a:r>
              <a:rPr lang="en-US" sz="2800" dirty="0" smtClean="0"/>
              <a:t> “</a:t>
            </a:r>
            <a:r>
              <a:rPr lang="en-US" sz="2800" dirty="0" err="1" smtClean="0"/>
              <a:t>satu</a:t>
            </a:r>
            <a:r>
              <a:rPr lang="en-US" sz="2800" dirty="0" smtClean="0"/>
              <a:t> </a:t>
            </a:r>
            <a:r>
              <a:rPr lang="en-US" sz="2800" dirty="0" err="1" smtClean="0"/>
              <a:t>Desa</a:t>
            </a:r>
            <a:r>
              <a:rPr lang="en-US" sz="2800" dirty="0" smtClean="0"/>
              <a:t> </a:t>
            </a:r>
            <a:r>
              <a:rPr lang="en-US" sz="2800" dirty="0" err="1" smtClean="0"/>
              <a:t>Satu</a:t>
            </a:r>
            <a:r>
              <a:rPr lang="en-US" sz="2800" dirty="0" smtClean="0"/>
              <a:t> </a:t>
            </a:r>
            <a:r>
              <a:rPr lang="en-US" sz="2800" dirty="0" err="1" smtClean="0"/>
              <a:t>Rencana</a:t>
            </a:r>
            <a:r>
              <a:rPr lang="en-US" sz="2800" dirty="0" smtClean="0"/>
              <a:t>”.</a:t>
            </a:r>
            <a:br>
              <a:rPr lang="en-US" sz="2800" dirty="0" smtClean="0"/>
            </a:br>
            <a:r>
              <a:rPr lang="en-US" sz="2800" dirty="0" err="1" smtClean="0"/>
              <a:t>Intergrasi</a:t>
            </a:r>
            <a:r>
              <a:rPr lang="en-US" sz="2800" dirty="0" smtClean="0"/>
              <a:t> </a:t>
            </a:r>
            <a:r>
              <a:rPr lang="en-US" sz="2800" dirty="0" err="1" smtClean="0"/>
              <a:t>perencanaan</a:t>
            </a:r>
            <a:r>
              <a:rPr lang="en-US" sz="2800" dirty="0" smtClean="0"/>
              <a:t> </a:t>
            </a:r>
            <a:r>
              <a:rPr lang="en-US" sz="2800" dirty="0" err="1" smtClean="0"/>
              <a:t>desa</a:t>
            </a:r>
            <a:r>
              <a:rPr lang="en-US" sz="2800" dirty="0" smtClean="0"/>
              <a:t> “</a:t>
            </a:r>
            <a:r>
              <a:rPr lang="en-US" sz="2800" dirty="0" err="1" smtClean="0"/>
              <a:t>satu</a:t>
            </a:r>
            <a:r>
              <a:rPr lang="en-US" sz="2800" dirty="0" smtClean="0"/>
              <a:t> </a:t>
            </a:r>
            <a:r>
              <a:rPr lang="en-US" sz="2800" dirty="0" err="1" smtClean="0"/>
              <a:t>desa</a:t>
            </a:r>
            <a:r>
              <a:rPr lang="en-US" sz="2800" dirty="0" smtClean="0"/>
              <a:t> </a:t>
            </a:r>
            <a:r>
              <a:rPr lang="en-US" sz="2800" dirty="0" err="1" smtClean="0"/>
              <a:t>satu</a:t>
            </a:r>
            <a:r>
              <a:rPr lang="en-US" sz="2800" dirty="0" smtClean="0"/>
              <a:t> </a:t>
            </a:r>
            <a:r>
              <a:rPr lang="en-US" sz="2800" dirty="0" err="1" smtClean="0"/>
              <a:t>rencana</a:t>
            </a:r>
            <a:r>
              <a:rPr lang="en-US" sz="2800" dirty="0" smtClean="0"/>
              <a:t>” </a:t>
            </a:r>
            <a:r>
              <a:rPr lang="en-US" sz="2800" dirty="0" err="1" smtClean="0"/>
              <a:t>akan</a:t>
            </a:r>
            <a:r>
              <a:rPr lang="en-US" sz="2800" dirty="0" smtClean="0"/>
              <a:t> </a:t>
            </a:r>
            <a:r>
              <a:rPr lang="en-US" sz="2800" dirty="0" err="1" smtClean="0"/>
              <a:t>menjadikan</a:t>
            </a:r>
            <a:r>
              <a:rPr lang="en-US" sz="2800" dirty="0" smtClean="0"/>
              <a:t> </a:t>
            </a:r>
            <a:r>
              <a:rPr lang="en-US" sz="2800" dirty="0" err="1" smtClean="0"/>
              <a:t>masyarakat</a:t>
            </a:r>
            <a:r>
              <a:rPr lang="en-US" sz="2800" dirty="0" smtClean="0"/>
              <a:t> </a:t>
            </a:r>
            <a:r>
              <a:rPr lang="en-US" sz="2800" dirty="0" err="1" smtClean="0"/>
              <a:t>dan</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serta</a:t>
            </a:r>
            <a:r>
              <a:rPr lang="en-US" sz="2800" dirty="0" smtClean="0"/>
              <a:t> BPD </a:t>
            </a:r>
            <a:r>
              <a:rPr lang="en-US" sz="2800" dirty="0" err="1" smtClean="0"/>
              <a:t>semakin</a:t>
            </a:r>
            <a:r>
              <a:rPr lang="en-US" sz="2800" dirty="0" smtClean="0"/>
              <a:t> </a:t>
            </a:r>
            <a:r>
              <a:rPr lang="en-US" sz="2800" dirty="0" err="1" smtClean="0"/>
              <a:t>aktif</a:t>
            </a:r>
            <a:r>
              <a:rPr lang="en-US" sz="2800" dirty="0" smtClean="0"/>
              <a:t> </a:t>
            </a:r>
            <a:r>
              <a:rPr lang="en-US" sz="2800" dirty="0" err="1" smtClean="0"/>
              <a:t>melakukan</a:t>
            </a:r>
            <a:r>
              <a:rPr lang="en-US" sz="2800" dirty="0" smtClean="0"/>
              <a:t> </a:t>
            </a:r>
            <a:r>
              <a:rPr lang="en-US" sz="2800" dirty="0" err="1" smtClean="0"/>
              <a:t>integrasi</a:t>
            </a:r>
            <a:r>
              <a:rPr lang="en-US" sz="2800" dirty="0" smtClean="0"/>
              <a:t> </a:t>
            </a:r>
            <a:r>
              <a:rPr lang="en-US" sz="2800" dirty="0" err="1" smtClean="0"/>
              <a:t>dengan</a:t>
            </a:r>
            <a:r>
              <a:rPr lang="en-US" sz="2800" dirty="0" smtClean="0"/>
              <a:t> </a:t>
            </a:r>
            <a:r>
              <a:rPr lang="en-US" sz="2800" dirty="0" err="1" smtClean="0"/>
              <a:t>pemerintahan</a:t>
            </a:r>
            <a:r>
              <a:rPr lang="en-US" sz="2800" dirty="0" smtClean="0"/>
              <a:t> supra </a:t>
            </a:r>
            <a:r>
              <a:rPr lang="en-US" sz="2800" dirty="0" err="1" smtClean="0"/>
              <a:t>desa</a:t>
            </a:r>
            <a:r>
              <a:rPr lang="en-US" sz="2800" dirty="0" smtClean="0"/>
              <a:t> (</a:t>
            </a:r>
            <a:r>
              <a:rPr lang="en-US" sz="2800" dirty="0" err="1" smtClean="0"/>
              <a:t>Bupati</a:t>
            </a:r>
            <a:r>
              <a:rPr lang="en-US" sz="2800" dirty="0" smtClean="0"/>
              <a:t>, SKPD, DPRD) </a:t>
            </a:r>
            <a:r>
              <a:rPr lang="en-US" sz="2800" dirty="0" err="1" smtClean="0"/>
              <a:t>dan</a:t>
            </a:r>
            <a:r>
              <a:rPr lang="en-US" sz="2800" dirty="0" smtClean="0"/>
              <a:t> </a:t>
            </a:r>
            <a:r>
              <a:rPr lang="en-US" sz="2800" dirty="0" err="1" smtClean="0"/>
              <a:t>pihak-pihak</a:t>
            </a:r>
            <a:r>
              <a:rPr lang="en-US" sz="2800" dirty="0" smtClean="0"/>
              <a:t> lain </a:t>
            </a:r>
            <a:r>
              <a:rPr lang="en-US" sz="2800" dirty="0" err="1" smtClean="0"/>
              <a:t>untuk</a:t>
            </a:r>
            <a:r>
              <a:rPr lang="en-US" sz="2800" dirty="0" smtClean="0"/>
              <a:t> </a:t>
            </a:r>
            <a:r>
              <a:rPr lang="en-US" sz="2800" dirty="0" err="1" smtClean="0"/>
              <a:t>meminta</a:t>
            </a:r>
            <a:r>
              <a:rPr lang="en-US" sz="2800" dirty="0" smtClean="0"/>
              <a:t> </a:t>
            </a:r>
            <a:r>
              <a:rPr lang="en-US" sz="2800" dirty="0" err="1" smtClean="0"/>
              <a:t>hak</a:t>
            </a:r>
            <a:r>
              <a:rPr lang="en-US" sz="2800" dirty="0" smtClean="0"/>
              <a:t> </a:t>
            </a:r>
            <a:r>
              <a:rPr lang="en-US" sz="2800" dirty="0" err="1" smtClean="0"/>
              <a:t>dan</a:t>
            </a:r>
            <a:r>
              <a:rPr lang="en-US" sz="2800" dirty="0" smtClean="0"/>
              <a:t> </a:t>
            </a:r>
            <a:r>
              <a:rPr lang="en-US" sz="2800" dirty="0" err="1" smtClean="0"/>
              <a:t>dukungan</a:t>
            </a:r>
            <a:r>
              <a:rPr lang="en-US" sz="2800" dirty="0" smtClean="0"/>
              <a:t> </a:t>
            </a:r>
            <a:r>
              <a:rPr lang="en-US" sz="2800" dirty="0" err="1" smtClean="0"/>
              <a:t>dalam</a:t>
            </a:r>
            <a:r>
              <a:rPr lang="en-US" sz="2800" dirty="0" smtClean="0"/>
              <a:t> </a:t>
            </a:r>
            <a:r>
              <a:rPr lang="en-US" sz="2800" dirty="0" err="1" smtClean="0"/>
              <a:t>implementasi</a:t>
            </a:r>
            <a:r>
              <a:rPr lang="en-US" sz="2800" dirty="0" smtClean="0"/>
              <a:t> RPJM </a:t>
            </a:r>
            <a:r>
              <a:rPr lang="en-US" sz="2800" dirty="0" err="1" smtClean="0"/>
              <a:t>Desa</a:t>
            </a:r>
            <a:r>
              <a:rPr lang="en-US" sz="2800" dirty="0" smtClean="0"/>
              <a:t>. </a:t>
            </a:r>
            <a:r>
              <a:rPr lang="en-US" sz="2800" dirty="0" err="1" smtClean="0"/>
              <a:t>Tentu</a:t>
            </a:r>
            <a:r>
              <a:rPr lang="en-US" sz="2800" dirty="0" smtClean="0"/>
              <a:t> </a:t>
            </a:r>
            <a:r>
              <a:rPr lang="en-US" sz="2800" dirty="0" err="1" smtClean="0"/>
              <a:t>saja</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interaksi</a:t>
            </a:r>
            <a:r>
              <a:rPr lang="en-US" sz="2800" dirty="0" smtClean="0"/>
              <a:t>, </a:t>
            </a:r>
            <a:r>
              <a:rPr lang="en-US" sz="2800" dirty="0" err="1" smtClean="0"/>
              <a:t>kemampuan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melakukan</a:t>
            </a:r>
            <a:r>
              <a:rPr lang="en-US" sz="2800" dirty="0" smtClean="0"/>
              <a:t> </a:t>
            </a:r>
            <a:r>
              <a:rPr lang="en-US" sz="2800" dirty="0" err="1" smtClean="0"/>
              <a:t>advokasi</a:t>
            </a:r>
            <a:r>
              <a:rPr lang="en-US" sz="2800" dirty="0" smtClean="0"/>
              <a:t> </a:t>
            </a:r>
            <a:r>
              <a:rPr lang="en-US" sz="2800" dirty="0" err="1" smtClean="0"/>
              <a:t>dan</a:t>
            </a:r>
            <a:r>
              <a:rPr lang="en-US" sz="2800" dirty="0" smtClean="0"/>
              <a:t> </a:t>
            </a:r>
            <a:r>
              <a:rPr lang="en-US" sz="2800" dirty="0" err="1" smtClean="0"/>
              <a:t>negosiasi</a:t>
            </a:r>
            <a:r>
              <a:rPr lang="en-US" sz="2800" dirty="0" smtClean="0"/>
              <a:t> </a:t>
            </a:r>
            <a:r>
              <a:rPr lang="en-US" sz="2800" dirty="0" err="1" smtClean="0"/>
              <a:t>semakin</a:t>
            </a:r>
            <a:r>
              <a:rPr lang="en-US" sz="2800" dirty="0" smtClean="0"/>
              <a:t> </a:t>
            </a:r>
            <a:r>
              <a:rPr lang="en-US" sz="2800" dirty="0" err="1" smtClean="0"/>
              <a:t>terasah</a:t>
            </a:r>
            <a:r>
              <a:rPr lang="en-US" sz="2800" dirty="0" smtClean="0"/>
              <a:t>, </a:t>
            </a:r>
            <a:r>
              <a:rPr lang="en-US" sz="2800" dirty="0" err="1" smtClean="0"/>
              <a:t>dan</a:t>
            </a:r>
            <a:r>
              <a:rPr lang="en-US" sz="2800" dirty="0" smtClean="0"/>
              <a:t> </a:t>
            </a:r>
            <a:r>
              <a:rPr lang="en-US" sz="2800" dirty="0" err="1" smtClean="0"/>
              <a:t>pada</a:t>
            </a:r>
            <a:r>
              <a:rPr lang="en-US" sz="2800" dirty="0" smtClean="0"/>
              <a:t> </a:t>
            </a:r>
            <a:r>
              <a:rPr lang="en-US" sz="2800" dirty="0" err="1" smtClean="0"/>
              <a:t>akhirnya</a:t>
            </a:r>
            <a:r>
              <a:rPr lang="en-US" sz="2800" dirty="0" smtClean="0"/>
              <a:t> </a:t>
            </a:r>
            <a:r>
              <a:rPr lang="en-US" sz="2800" dirty="0" err="1" smtClean="0"/>
              <a:t>masyarakat</a:t>
            </a:r>
            <a:r>
              <a:rPr lang="en-US" sz="2800" dirty="0" smtClean="0"/>
              <a:t> </a:t>
            </a:r>
            <a:r>
              <a:rPr lang="en-US" sz="2800" dirty="0" err="1" smtClean="0"/>
              <a:t>semakin</a:t>
            </a:r>
            <a:r>
              <a:rPr lang="en-US" sz="2800" dirty="0" smtClean="0"/>
              <a:t> </a:t>
            </a:r>
            <a:r>
              <a:rPr lang="en-US" sz="2800" dirty="0" err="1" smtClean="0"/>
              <a:t>terampil</a:t>
            </a:r>
            <a:r>
              <a:rPr lang="en-US" sz="2800" dirty="0" smtClean="0"/>
              <a:t> </a:t>
            </a:r>
            <a:r>
              <a:rPr lang="en-US" sz="2800" dirty="0" err="1" smtClean="0"/>
              <a:t>berpolitik</a:t>
            </a:r>
            <a:r>
              <a:rPr lang="en-US" sz="2800" dirty="0" smtClean="0"/>
              <a:t>.</a:t>
            </a:r>
            <a:br>
              <a:rPr lang="en-US" sz="2800" dirty="0" smtClean="0"/>
            </a:br>
            <a:r>
              <a:rPr lang="en-US" sz="2800" dirty="0" smtClean="0"/>
              <a:t>RPJM </a:t>
            </a:r>
            <a:r>
              <a:rPr lang="en-US" sz="2800" dirty="0" err="1" smtClean="0"/>
              <a:t>Desa</a:t>
            </a:r>
            <a:r>
              <a:rPr lang="en-US" sz="2800" dirty="0" smtClean="0"/>
              <a:t> </a:t>
            </a:r>
            <a:r>
              <a:rPr lang="en-US" sz="2800" dirty="0" err="1" smtClean="0"/>
              <a:t>menjadi</a:t>
            </a:r>
            <a:r>
              <a:rPr lang="en-US" sz="2800" dirty="0" smtClean="0"/>
              <a:t> </a:t>
            </a:r>
            <a:r>
              <a:rPr lang="en-US" sz="2800" dirty="0" err="1" smtClean="0"/>
              <a:t>instrumen</a:t>
            </a:r>
            <a:r>
              <a:rPr lang="en-US" sz="2800" dirty="0" smtClean="0"/>
              <a:t> </a:t>
            </a:r>
            <a:r>
              <a:rPr lang="en-US" sz="2800" dirty="0" err="1" smtClean="0"/>
              <a:t>advokasi</a:t>
            </a:r>
            <a:r>
              <a:rPr lang="en-US" sz="2800" dirty="0" smtClean="0"/>
              <a:t> </a:t>
            </a:r>
            <a:r>
              <a:rPr lang="en-US" sz="2800" dirty="0" err="1" smtClean="0"/>
              <a:t>dan</a:t>
            </a:r>
            <a:r>
              <a:rPr lang="en-US" sz="2800" dirty="0" smtClean="0"/>
              <a:t> </a:t>
            </a:r>
            <a:r>
              <a:rPr lang="en-US" sz="2800" dirty="0" err="1" smtClean="0"/>
              <a:t>negosiasi</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ketika</a:t>
            </a:r>
            <a:r>
              <a:rPr lang="en-US" sz="2800" dirty="0" smtClean="0"/>
              <a:t> </a:t>
            </a:r>
            <a:r>
              <a:rPr lang="en-US" sz="2800" dirty="0" err="1" smtClean="0"/>
              <a:t>melakukan</a:t>
            </a:r>
            <a:r>
              <a:rPr lang="en-US" sz="2800" dirty="0" smtClean="0"/>
              <a:t> </a:t>
            </a:r>
            <a:r>
              <a:rPr lang="en-US" sz="2800" dirty="0" err="1" smtClean="0"/>
              <a:t>interaksi</a:t>
            </a:r>
            <a:r>
              <a:rPr lang="en-US" sz="2800" dirty="0" smtClean="0"/>
              <a:t> </a:t>
            </a:r>
            <a:r>
              <a:rPr lang="en-US" sz="2800" dirty="0" err="1" smtClean="0"/>
              <a:t>dengan</a:t>
            </a:r>
            <a:r>
              <a:rPr lang="en-US" sz="2800" dirty="0" smtClean="0"/>
              <a:t> </a:t>
            </a:r>
            <a:r>
              <a:rPr lang="en-US" sz="2800" dirty="0" err="1" smtClean="0"/>
              <a:t>pemerintahan</a:t>
            </a:r>
            <a:r>
              <a:rPr lang="en-US" sz="2800" dirty="0" smtClean="0"/>
              <a:t> supra </a:t>
            </a:r>
            <a:r>
              <a:rPr lang="en-US" sz="2800" dirty="0" err="1" smtClean="0"/>
              <a:t>desa</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rmAutofit/>
          </a:bodyPr>
          <a:lstStyle/>
          <a:p>
            <a:pPr algn="l"/>
            <a:r>
              <a:rPr lang="en-US" sz="2800" dirty="0" smtClean="0"/>
              <a:t>B. </a:t>
            </a:r>
            <a:r>
              <a:rPr lang="en-US" sz="2800" dirty="0" err="1" smtClean="0"/>
              <a:t>Pentingnya</a:t>
            </a:r>
            <a:r>
              <a:rPr lang="en-US" sz="2800" dirty="0" smtClean="0"/>
              <a:t>  Data </a:t>
            </a:r>
            <a:r>
              <a:rPr lang="en-US" sz="2800" dirty="0" err="1" smtClean="0"/>
              <a:t>Kemiskinan</a:t>
            </a:r>
            <a:r>
              <a:rPr lang="en-US" sz="2800" dirty="0" smtClean="0"/>
              <a:t> </a:t>
            </a:r>
            <a:r>
              <a:rPr lang="en-US" sz="2800" dirty="0" err="1" smtClean="0"/>
              <a:t>dalam</a:t>
            </a:r>
            <a:r>
              <a:rPr lang="en-US" sz="2800" dirty="0" smtClean="0"/>
              <a:t> </a:t>
            </a:r>
            <a:r>
              <a:rPr lang="en-US" sz="2800" dirty="0" err="1" smtClean="0"/>
              <a:t>Penyusunan</a:t>
            </a:r>
            <a:r>
              <a:rPr lang="en-US" sz="2800" dirty="0" smtClean="0"/>
              <a:t> </a:t>
            </a:r>
            <a:br>
              <a:rPr lang="en-US" sz="2800" dirty="0" smtClean="0"/>
            </a:b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1143000"/>
            <a:ext cx="9144000" cy="5715000"/>
          </a:xfrm>
        </p:spPr>
        <p:txBody>
          <a:bodyPr>
            <a:normAutofit/>
          </a:bodyPr>
          <a:lstStyle/>
          <a:p>
            <a:pPr>
              <a:buNone/>
            </a:pPr>
            <a:r>
              <a:rPr lang="en-US" dirty="0" err="1" smtClean="0"/>
              <a:t>Salah</a:t>
            </a:r>
            <a:r>
              <a:rPr lang="en-US" dirty="0" smtClean="0"/>
              <a:t> </a:t>
            </a:r>
            <a:r>
              <a:rPr lang="en-US" dirty="0" err="1" smtClean="0"/>
              <a:t>satu</a:t>
            </a:r>
            <a:r>
              <a:rPr lang="en-US" dirty="0" smtClean="0"/>
              <a:t> </a:t>
            </a:r>
            <a:r>
              <a:rPr lang="en-US" dirty="0" err="1" smtClean="0"/>
              <a:t>informasi</a:t>
            </a:r>
            <a:r>
              <a:rPr lang="en-US" dirty="0" smtClean="0"/>
              <a:t> </a:t>
            </a:r>
            <a:r>
              <a:rPr lang="en-US" dirty="0" err="1" smtClean="0"/>
              <a:t>penting</a:t>
            </a:r>
            <a:r>
              <a:rPr lang="en-US" dirty="0" smtClean="0"/>
              <a:t> </a:t>
            </a:r>
            <a:r>
              <a:rPr lang="en-US" dirty="0" err="1" smtClean="0"/>
              <a:t>untuk</a:t>
            </a:r>
            <a:r>
              <a:rPr lang="en-US" dirty="0" smtClean="0"/>
              <a:t> </a:t>
            </a:r>
            <a:r>
              <a:rPr lang="en-US" dirty="0" err="1" smtClean="0"/>
              <a:t>membangun</a:t>
            </a:r>
            <a:r>
              <a:rPr lang="en-US" dirty="0" smtClean="0"/>
              <a:t> </a:t>
            </a:r>
            <a:r>
              <a:rPr lang="en-US" dirty="0" err="1" smtClean="0"/>
              <a:t>visi</a:t>
            </a:r>
            <a:r>
              <a:rPr lang="en-US" dirty="0" smtClean="0"/>
              <a:t> </a:t>
            </a:r>
            <a:r>
              <a:rPr lang="en-US" dirty="0" err="1" smtClean="0"/>
              <a:t>dan</a:t>
            </a:r>
            <a:r>
              <a:rPr lang="en-US" dirty="0" smtClean="0"/>
              <a:t> </a:t>
            </a:r>
            <a:r>
              <a:rPr lang="en-US" dirty="0" err="1" smtClean="0"/>
              <a:t>misi</a:t>
            </a:r>
            <a:r>
              <a:rPr lang="en-US" dirty="0" smtClean="0"/>
              <a:t> </a:t>
            </a:r>
            <a:r>
              <a:rPr lang="en-US" dirty="0" err="1" smtClean="0"/>
              <a:t>desa</a:t>
            </a:r>
            <a:r>
              <a:rPr lang="en-US" dirty="0" smtClean="0"/>
              <a:t> </a:t>
            </a:r>
            <a:r>
              <a:rPr lang="en-US" dirty="0" err="1" smtClean="0"/>
              <a:t>adalah</a:t>
            </a:r>
            <a:r>
              <a:rPr lang="en-US" dirty="0" smtClean="0"/>
              <a:t> </a:t>
            </a:r>
            <a:r>
              <a:rPr lang="en-US" dirty="0" err="1" smtClean="0"/>
              <a:t>peta</a:t>
            </a:r>
            <a:r>
              <a:rPr lang="en-US" dirty="0" smtClean="0"/>
              <a:t> </a:t>
            </a:r>
            <a:r>
              <a:rPr lang="en-US" dirty="0" err="1" smtClean="0"/>
              <a:t>sosial</a:t>
            </a:r>
            <a:r>
              <a:rPr lang="en-US" dirty="0" smtClean="0"/>
              <a:t> </a:t>
            </a:r>
            <a:r>
              <a:rPr lang="en-US" dirty="0" err="1" smtClean="0"/>
              <a:t>dan</a:t>
            </a:r>
            <a:r>
              <a:rPr lang="en-US" dirty="0" smtClean="0"/>
              <a:t> </a:t>
            </a:r>
            <a:r>
              <a:rPr lang="en-US" dirty="0" err="1" smtClean="0"/>
              <a:t>ekonomi</a:t>
            </a:r>
            <a:r>
              <a:rPr lang="en-US" dirty="0" smtClean="0"/>
              <a:t> </a:t>
            </a:r>
            <a:r>
              <a:rPr lang="en-US" dirty="0" err="1" smtClean="0"/>
              <a:t>desa</a:t>
            </a:r>
            <a:r>
              <a:rPr lang="en-US" dirty="0" smtClean="0"/>
              <a:t>, </a:t>
            </a:r>
            <a:r>
              <a:rPr lang="en-US" dirty="0" err="1" smtClean="0"/>
              <a:t>termasuk</a:t>
            </a:r>
            <a:r>
              <a:rPr lang="en-US" dirty="0" smtClean="0"/>
              <a:t> </a:t>
            </a:r>
            <a:r>
              <a:rPr lang="en-US" dirty="0" err="1" smtClean="0"/>
              <a:t>di</a:t>
            </a:r>
            <a:r>
              <a:rPr lang="en-US" dirty="0" smtClean="0"/>
              <a:t> </a:t>
            </a:r>
            <a:r>
              <a:rPr lang="en-US" dirty="0" err="1" smtClean="0"/>
              <a:t>dalamnya</a:t>
            </a:r>
            <a:r>
              <a:rPr lang="en-US" dirty="0" smtClean="0"/>
              <a:t> </a:t>
            </a:r>
            <a:r>
              <a:rPr lang="en-US" dirty="0" err="1" smtClean="0"/>
              <a:t>peta</a:t>
            </a:r>
            <a:r>
              <a:rPr lang="en-US" dirty="0" smtClean="0"/>
              <a:t> </a:t>
            </a:r>
            <a:r>
              <a:rPr lang="en-US" dirty="0" err="1" smtClean="0"/>
              <a:t>kemiskinan</a:t>
            </a:r>
            <a:r>
              <a:rPr lang="en-US" dirty="0" smtClean="0"/>
              <a:t> yang </a:t>
            </a:r>
            <a:r>
              <a:rPr lang="en-US" dirty="0" err="1" smtClean="0"/>
              <a:t>ditetapkan</a:t>
            </a:r>
            <a:r>
              <a:rPr lang="en-US" dirty="0" smtClean="0"/>
              <a:t> </a:t>
            </a:r>
            <a:r>
              <a:rPr lang="en-US" dirty="0" err="1" smtClean="0"/>
              <a:t>secara</a:t>
            </a:r>
            <a:r>
              <a:rPr lang="en-US" dirty="0" smtClean="0"/>
              <a:t> </a:t>
            </a:r>
            <a:r>
              <a:rPr lang="en-US" dirty="0" err="1" smtClean="0"/>
              <a:t>partisipatif</a:t>
            </a:r>
            <a:r>
              <a:rPr lang="en-US" dirty="0" smtClean="0"/>
              <a:t>. </a:t>
            </a:r>
            <a:r>
              <a:rPr lang="en-US" dirty="0" err="1" smtClean="0"/>
              <a:t>Dengan</a:t>
            </a:r>
            <a:r>
              <a:rPr lang="en-US" dirty="0" smtClean="0"/>
              <a:t> data </a:t>
            </a:r>
            <a:r>
              <a:rPr lang="en-US" dirty="0" err="1" smtClean="0"/>
              <a:t>kemiskinan</a:t>
            </a:r>
            <a:r>
              <a:rPr lang="en-US" dirty="0" smtClean="0"/>
              <a:t>, </a:t>
            </a:r>
            <a:r>
              <a:rPr lang="en-US" dirty="0" err="1" smtClean="0"/>
              <a:t>perencanaa</a:t>
            </a:r>
            <a:r>
              <a:rPr lang="en-US" dirty="0" smtClean="0"/>
              <a:t> program </a:t>
            </a:r>
            <a:r>
              <a:rPr lang="en-US" dirty="0" err="1" smtClean="0"/>
              <a:t>dan</a:t>
            </a:r>
            <a:r>
              <a:rPr lang="en-US" dirty="0" smtClean="0"/>
              <a:t> </a:t>
            </a:r>
            <a:r>
              <a:rPr lang="en-US" dirty="0" err="1" smtClean="0"/>
              <a:t>kegiatan</a:t>
            </a:r>
            <a:r>
              <a:rPr lang="en-US" dirty="0" smtClean="0"/>
              <a:t>, </a:t>
            </a:r>
            <a:r>
              <a:rPr lang="en-US" dirty="0" err="1" smtClean="0"/>
              <a:t>termasuk</a:t>
            </a:r>
            <a:r>
              <a:rPr lang="en-US" dirty="0" smtClean="0"/>
              <a:t> </a:t>
            </a:r>
            <a:r>
              <a:rPr lang="en-US" dirty="0" err="1" smtClean="0"/>
              <a:t>juga</a:t>
            </a:r>
            <a:r>
              <a:rPr lang="en-US" dirty="0" smtClean="0"/>
              <a:t> </a:t>
            </a:r>
            <a:r>
              <a:rPr lang="en-US" dirty="0" err="1" smtClean="0"/>
              <a:t>rencana</a:t>
            </a:r>
            <a:r>
              <a:rPr lang="en-US" dirty="0" smtClean="0"/>
              <a:t> </a:t>
            </a:r>
            <a:r>
              <a:rPr lang="en-US" dirty="0" err="1" smtClean="0"/>
              <a:t>anggarannya</a:t>
            </a:r>
            <a:r>
              <a:rPr lang="en-US" dirty="0" smtClean="0"/>
              <a:t> </a:t>
            </a:r>
            <a:r>
              <a:rPr lang="en-US" dirty="0" err="1" smtClean="0"/>
              <a:t>akan</a:t>
            </a:r>
            <a:r>
              <a:rPr lang="en-US" dirty="0" smtClean="0"/>
              <a:t> </a:t>
            </a:r>
            <a:r>
              <a:rPr lang="en-US" dirty="0" err="1" smtClean="0"/>
              <a:t>lebih</a:t>
            </a:r>
            <a:r>
              <a:rPr lang="en-US" dirty="0" smtClean="0"/>
              <a:t> </a:t>
            </a:r>
            <a:r>
              <a:rPr lang="en-US" dirty="0" err="1" smtClean="0"/>
              <a:t>terarah</a:t>
            </a:r>
            <a:r>
              <a:rPr lang="en-US" dirty="0" smtClean="0"/>
              <a:t>. </a:t>
            </a:r>
            <a:r>
              <a:rPr lang="en-US" dirty="0" err="1" smtClean="0"/>
              <a:t>Mengapa</a:t>
            </a:r>
            <a:r>
              <a:rPr lang="en-US" dirty="0" smtClean="0"/>
              <a:t>?</a:t>
            </a:r>
          </a:p>
          <a:p>
            <a:pPr>
              <a:buNone/>
            </a:pPr>
            <a:r>
              <a:rPr lang="en-US" dirty="0" err="1" smtClean="0"/>
              <a:t>Dengan</a:t>
            </a:r>
            <a:r>
              <a:rPr lang="en-US" dirty="0" smtClean="0"/>
              <a:t> </a:t>
            </a:r>
            <a:r>
              <a:rPr lang="en-US" dirty="0" err="1" smtClean="0"/>
              <a:t>peta</a:t>
            </a:r>
            <a:r>
              <a:rPr lang="en-US" dirty="0" smtClean="0"/>
              <a:t> </a:t>
            </a:r>
            <a:r>
              <a:rPr lang="en-US" dirty="0" err="1" smtClean="0"/>
              <a:t>kemiskinan</a:t>
            </a:r>
            <a:r>
              <a:rPr lang="en-US" dirty="0" smtClean="0"/>
              <a:t> </a:t>
            </a:r>
            <a:r>
              <a:rPr lang="en-US" dirty="0" err="1" smtClean="0"/>
              <a:t>kita</a:t>
            </a:r>
            <a:r>
              <a:rPr lang="en-US" dirty="0" smtClean="0"/>
              <a:t> </a:t>
            </a:r>
            <a:r>
              <a:rPr lang="en-US" dirty="0" err="1" smtClean="0"/>
              <a:t>dapat</a:t>
            </a:r>
            <a:r>
              <a:rPr lang="en-US" dirty="0" smtClean="0"/>
              <a:t> </a:t>
            </a:r>
            <a:r>
              <a:rPr lang="en-US" dirty="0" err="1" smtClean="0"/>
              <a:t>mengetahui</a:t>
            </a:r>
            <a:r>
              <a:rPr lang="en-US" dirty="0" smtClean="0"/>
              <a:t> </a:t>
            </a:r>
            <a:r>
              <a:rPr lang="en-US" dirty="0" err="1" smtClean="0"/>
              <a:t>apakah</a:t>
            </a:r>
            <a:r>
              <a:rPr lang="en-US" dirty="0" smtClean="0"/>
              <a:t> </a:t>
            </a:r>
            <a:r>
              <a:rPr lang="en-US" dirty="0" err="1" smtClean="0"/>
              <a:t>prioritas</a:t>
            </a:r>
            <a:r>
              <a:rPr lang="en-US" dirty="0" smtClean="0"/>
              <a:t> </a:t>
            </a:r>
            <a:r>
              <a:rPr lang="en-US" dirty="0" err="1" smtClean="0"/>
              <a:t>pembangunan</a:t>
            </a:r>
            <a:r>
              <a:rPr lang="en-US" dirty="0" smtClean="0"/>
              <a:t> </a:t>
            </a:r>
            <a:r>
              <a:rPr lang="en-US" dirty="0" err="1" smtClean="0"/>
              <a:t>berpihak</a:t>
            </a:r>
            <a:r>
              <a:rPr lang="en-US" dirty="0" smtClean="0"/>
              <a:t> </a:t>
            </a:r>
            <a:r>
              <a:rPr lang="en-US" dirty="0" err="1" smtClean="0"/>
              <a:t>pada</a:t>
            </a:r>
            <a:r>
              <a:rPr lang="en-US" dirty="0" smtClean="0"/>
              <a:t> </a:t>
            </a:r>
            <a:r>
              <a:rPr lang="en-US" dirty="0" err="1" smtClean="0"/>
              <a:t>peningkatan</a:t>
            </a:r>
            <a:r>
              <a:rPr lang="en-US" dirty="0" smtClean="0"/>
              <a:t>  </a:t>
            </a:r>
            <a:r>
              <a:rPr lang="en-US" dirty="0" err="1" smtClean="0"/>
              <a:t>kesejahteraan</a:t>
            </a:r>
            <a:r>
              <a:rPr lang="en-US" dirty="0" smtClean="0"/>
              <a:t> </a:t>
            </a:r>
            <a:r>
              <a:rPr lang="en-US" dirty="0" err="1" smtClean="0"/>
              <a:t>masyarakat</a:t>
            </a:r>
            <a:r>
              <a:rPr lang="en-US" dirty="0" smtClean="0"/>
              <a:t> </a:t>
            </a:r>
            <a:r>
              <a:rPr lang="en-US" dirty="0" err="1" smtClean="0"/>
              <a:t>miskin</a:t>
            </a:r>
            <a:r>
              <a:rPr lang="en-US" dirty="0" smtClean="0"/>
              <a:t> </a:t>
            </a:r>
            <a:r>
              <a:rPr lang="en-US" dirty="0" err="1" smtClean="0"/>
              <a:t>atau</a:t>
            </a:r>
            <a:r>
              <a:rPr lang="en-US" dirty="0" smtClean="0"/>
              <a:t> </a:t>
            </a:r>
            <a:r>
              <a:rPr lang="en-US" dirty="0" err="1" smtClean="0"/>
              <a:t>tidak</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45162"/>
          </a:xfrm>
        </p:spPr>
        <p:txBody>
          <a:bodyPr>
            <a:normAutofit/>
          </a:bodyPr>
          <a:lstStyle/>
          <a:p>
            <a:pPr algn="l"/>
            <a:r>
              <a:rPr lang="en-US" sz="2800" dirty="0" err="1" smtClean="0"/>
              <a:t>Pengertian</a:t>
            </a:r>
            <a:r>
              <a:rPr lang="en-US" sz="2800" dirty="0" smtClean="0"/>
              <a:t> </a:t>
            </a:r>
            <a:r>
              <a:rPr lang="en-US" sz="2800" dirty="0" err="1" smtClean="0"/>
              <a:t>ini</a:t>
            </a:r>
            <a:r>
              <a:rPr lang="en-US" sz="2800" dirty="0" smtClean="0"/>
              <a:t> </a:t>
            </a:r>
            <a:r>
              <a:rPr lang="en-US" sz="2800" dirty="0" err="1" smtClean="0"/>
              <a:t>memuat</a:t>
            </a:r>
            <a:r>
              <a:rPr lang="en-US" sz="2800" dirty="0" smtClean="0"/>
              <a:t> </a:t>
            </a:r>
            <a:r>
              <a:rPr lang="en-US" sz="2800" dirty="0" err="1" smtClean="0"/>
              <a:t>hal-hal</a:t>
            </a:r>
            <a:r>
              <a:rPr lang="en-US" sz="2800" dirty="0" smtClean="0"/>
              <a:t> </a:t>
            </a:r>
            <a:r>
              <a:rPr lang="en-US" sz="2800" dirty="0" err="1" smtClean="0"/>
              <a:t>prinsip</a:t>
            </a:r>
            <a:r>
              <a:rPr lang="en-US" sz="2800" dirty="0" smtClean="0"/>
              <a:t> yang </a:t>
            </a:r>
            <a:r>
              <a:rPr lang="en-US" sz="2800" dirty="0" err="1" smtClean="0"/>
              <a:t>termuat</a:t>
            </a:r>
            <a:r>
              <a:rPr lang="en-US" sz="2800" dirty="0" smtClean="0"/>
              <a:t> </a:t>
            </a:r>
            <a:r>
              <a:rPr lang="en-US" sz="2800" dirty="0" err="1" smtClean="0"/>
              <a:t>dalam</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yakni</a:t>
            </a:r>
            <a:r>
              <a:rPr lang="en-US" sz="2800" dirty="0" smtClean="0"/>
              <a:t> </a:t>
            </a:r>
            <a:br>
              <a:rPr lang="en-US" sz="2800" dirty="0" smtClean="0"/>
            </a:br>
            <a:r>
              <a:rPr lang="en-US" sz="2800" dirty="0" smtClean="0"/>
              <a:t>(1) </a:t>
            </a:r>
            <a:r>
              <a:rPr lang="en-US" sz="2800" dirty="0" err="1" smtClean="0"/>
              <a:t>apa</a:t>
            </a:r>
            <a:r>
              <a:rPr lang="en-US" sz="2800" dirty="0" smtClean="0"/>
              <a:t> yang </a:t>
            </a:r>
            <a:r>
              <a:rPr lang="en-US" sz="2800" dirty="0" err="1" smtClean="0"/>
              <a:t>akan</a:t>
            </a:r>
            <a:r>
              <a:rPr lang="en-US" sz="2800" dirty="0" smtClean="0"/>
              <a:t> </a:t>
            </a:r>
            <a:r>
              <a:rPr lang="en-US" sz="2800" dirty="0" err="1" smtClean="0"/>
              <a:t>dilakukan</a:t>
            </a:r>
            <a:r>
              <a:rPr lang="en-US" sz="2800" dirty="0" smtClean="0"/>
              <a:t>, yang </a:t>
            </a:r>
            <a:r>
              <a:rPr lang="en-US" sz="2800" dirty="0" err="1" smtClean="0"/>
              <a:t>merupakan</a:t>
            </a:r>
            <a:r>
              <a:rPr lang="en-US" sz="2800" dirty="0" smtClean="0"/>
              <a:t>      </a:t>
            </a:r>
            <a:br>
              <a:rPr lang="en-US" sz="2800" dirty="0" smtClean="0"/>
            </a:br>
            <a:r>
              <a:rPr lang="en-US" sz="2800" dirty="0" smtClean="0"/>
              <a:t>      </a:t>
            </a:r>
            <a:r>
              <a:rPr lang="en-US" sz="2800" dirty="0" err="1" smtClean="0"/>
              <a:t>jabaran</a:t>
            </a:r>
            <a:r>
              <a:rPr lang="en-US" sz="2800" dirty="0" smtClean="0"/>
              <a:t> </a:t>
            </a:r>
            <a:r>
              <a:rPr lang="en-US" sz="2800" dirty="0" err="1" smtClean="0"/>
              <a:t>dari</a:t>
            </a:r>
            <a:r>
              <a:rPr lang="en-US" sz="2800" dirty="0" smtClean="0"/>
              <a:t> </a:t>
            </a:r>
            <a:r>
              <a:rPr lang="en-US" sz="2800" dirty="0" err="1" smtClean="0"/>
              <a:t>visi</a:t>
            </a:r>
            <a:r>
              <a:rPr lang="en-US" sz="2800" dirty="0" smtClean="0"/>
              <a:t> </a:t>
            </a:r>
            <a:r>
              <a:rPr lang="en-US" sz="2800" dirty="0" err="1" smtClean="0"/>
              <a:t>dan</a:t>
            </a:r>
            <a:r>
              <a:rPr lang="en-US" sz="2800" dirty="0" smtClean="0"/>
              <a:t> </a:t>
            </a:r>
            <a:r>
              <a:rPr lang="en-US" sz="2800" dirty="0" err="1" smtClean="0"/>
              <a:t>misi</a:t>
            </a:r>
            <a:r>
              <a:rPr lang="en-US" sz="2800" dirty="0" smtClean="0"/>
              <a:t/>
            </a:r>
            <a:br>
              <a:rPr lang="en-US" sz="2800" dirty="0" smtClean="0"/>
            </a:br>
            <a:r>
              <a:rPr lang="en-US" sz="2800" dirty="0" smtClean="0"/>
              <a:t>(2) </a:t>
            </a:r>
            <a:r>
              <a:rPr lang="en-US" sz="2800" dirty="0" err="1" smtClean="0"/>
              <a:t>Bagaimana</a:t>
            </a:r>
            <a:r>
              <a:rPr lang="en-US" sz="2800" dirty="0" smtClean="0"/>
              <a:t> </a:t>
            </a:r>
            <a:r>
              <a:rPr lang="en-US" sz="2800" dirty="0" err="1" smtClean="0"/>
              <a:t>mencapai</a:t>
            </a:r>
            <a:r>
              <a:rPr lang="en-US" sz="2800" dirty="0" smtClean="0"/>
              <a:t> </a:t>
            </a:r>
            <a:r>
              <a:rPr lang="en-US" sz="2800" dirty="0" err="1" smtClean="0"/>
              <a:t>hal</a:t>
            </a:r>
            <a:r>
              <a:rPr lang="en-US" sz="2800" dirty="0" smtClean="0"/>
              <a:t> </a:t>
            </a:r>
            <a:r>
              <a:rPr lang="en-US" sz="2800" dirty="0" err="1" smtClean="0"/>
              <a:t>tersebut</a:t>
            </a:r>
            <a:r>
              <a:rPr lang="en-US" sz="2800" dirty="0" smtClean="0"/>
              <a:t/>
            </a:r>
            <a:br>
              <a:rPr lang="en-US" sz="2800" dirty="0" smtClean="0"/>
            </a:br>
            <a:r>
              <a:rPr lang="en-US" sz="2800" dirty="0" smtClean="0"/>
              <a:t>(3) </a:t>
            </a:r>
            <a:r>
              <a:rPr lang="en-US" sz="2800" dirty="0" err="1" smtClean="0"/>
              <a:t>Siapa</a:t>
            </a:r>
            <a:r>
              <a:rPr lang="en-US" sz="2800" dirty="0" smtClean="0"/>
              <a:t> yang </a:t>
            </a:r>
            <a:r>
              <a:rPr lang="en-US" sz="2800" dirty="0" err="1" smtClean="0"/>
              <a:t>akan</a:t>
            </a:r>
            <a:r>
              <a:rPr lang="en-US" sz="2800" dirty="0" smtClean="0"/>
              <a:t> </a:t>
            </a:r>
            <a:r>
              <a:rPr lang="en-US" sz="2800" dirty="0" err="1" smtClean="0"/>
              <a:t>melakukan</a:t>
            </a:r>
            <a:r>
              <a:rPr lang="en-US" sz="2800" dirty="0" smtClean="0"/>
              <a:t/>
            </a:r>
            <a:br>
              <a:rPr lang="en-US" sz="2800" dirty="0" smtClean="0"/>
            </a:br>
            <a:r>
              <a:rPr lang="en-US" sz="2800" dirty="0" smtClean="0"/>
              <a:t>(4) </a:t>
            </a:r>
            <a:r>
              <a:rPr lang="en-US" sz="2800" dirty="0" err="1" smtClean="0"/>
              <a:t>Lokasi</a:t>
            </a:r>
            <a:r>
              <a:rPr lang="en-US" sz="2800" dirty="0" smtClean="0"/>
              <a:t> </a:t>
            </a:r>
            <a:r>
              <a:rPr lang="en-US" sz="2800" dirty="0" err="1" smtClean="0"/>
              <a:t>aktivitas</a:t>
            </a:r>
            <a:r>
              <a:rPr lang="en-US" sz="2800" dirty="0" smtClean="0"/>
              <a:t/>
            </a:r>
            <a:br>
              <a:rPr lang="en-US" sz="2800" dirty="0" smtClean="0"/>
            </a:br>
            <a:r>
              <a:rPr lang="en-US" sz="2800" dirty="0" smtClean="0"/>
              <a:t>(5) </a:t>
            </a:r>
            <a:r>
              <a:rPr lang="en-US" sz="2800" dirty="0" err="1" smtClean="0"/>
              <a:t>Kapan</a:t>
            </a:r>
            <a:r>
              <a:rPr lang="en-US" sz="2800" dirty="0" smtClean="0"/>
              <a:t> </a:t>
            </a:r>
            <a:r>
              <a:rPr lang="en-US" sz="2800" dirty="0" err="1" smtClean="0"/>
              <a:t>akan</a:t>
            </a:r>
            <a:r>
              <a:rPr lang="en-US" sz="2800" dirty="0" smtClean="0"/>
              <a:t> </a:t>
            </a:r>
            <a:r>
              <a:rPr lang="en-US" sz="2800" dirty="0" err="1" smtClean="0"/>
              <a:t>dilakukan</a:t>
            </a:r>
            <a:r>
              <a:rPr lang="en-US" sz="2800" dirty="0" smtClean="0"/>
              <a:t>, </a:t>
            </a:r>
            <a:r>
              <a:rPr lang="en-US" sz="2800" dirty="0" err="1" smtClean="0"/>
              <a:t>berapa</a:t>
            </a:r>
            <a:r>
              <a:rPr lang="en-US" sz="2800" dirty="0" smtClean="0"/>
              <a:t> lama</a:t>
            </a:r>
            <a:br>
              <a:rPr lang="en-US" sz="2800" dirty="0" smtClean="0"/>
            </a:br>
            <a:r>
              <a:rPr lang="en-US" sz="2800" dirty="0" smtClean="0"/>
              <a:t>(6) </a:t>
            </a:r>
            <a:r>
              <a:rPr lang="en-US" sz="2800" dirty="0" err="1" smtClean="0"/>
              <a:t>Sumber</a:t>
            </a:r>
            <a:r>
              <a:rPr lang="en-US" sz="2800" dirty="0" smtClean="0"/>
              <a:t> </a:t>
            </a:r>
            <a:r>
              <a:rPr lang="en-US" sz="2800" dirty="0" err="1" smtClean="0"/>
              <a:t>daya</a:t>
            </a:r>
            <a:r>
              <a:rPr lang="en-US" sz="2800" dirty="0" smtClean="0"/>
              <a:t> yang </a:t>
            </a:r>
            <a:r>
              <a:rPr lang="en-US" sz="2800" dirty="0" err="1" smtClean="0"/>
              <a:t>dibutuhkan</a:t>
            </a:r>
            <a:r>
              <a:rPr lang="en-US" sz="2800" dirty="0" smtClean="0"/>
              <a:t> (Alexander </a:t>
            </a:r>
            <a:br>
              <a:rPr lang="en-US" sz="2800" dirty="0" smtClean="0"/>
            </a:br>
            <a:r>
              <a:rPr lang="en-US" sz="2800" dirty="0" smtClean="0"/>
              <a:t>      Abe,2005)</a:t>
            </a:r>
            <a:endParaRPr lang="en-US" sz="2800" dirty="0"/>
          </a:p>
        </p:txBody>
      </p:sp>
      <p:sp>
        <p:nvSpPr>
          <p:cNvPr id="3" name="Content Placeholder 2"/>
          <p:cNvSpPr>
            <a:spLocks noGrp="1"/>
          </p:cNvSpPr>
          <p:nvPr>
            <p:ph idx="1"/>
          </p:nvPr>
        </p:nvSpPr>
        <p:spPr>
          <a:xfrm>
            <a:off x="457200" y="6553200"/>
            <a:ext cx="8229600" cy="152400"/>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err="1" smtClean="0"/>
              <a:t>Untuk</a:t>
            </a:r>
            <a:r>
              <a:rPr lang="en-US" sz="2800" dirty="0" smtClean="0"/>
              <a:t> </a:t>
            </a:r>
            <a:r>
              <a:rPr lang="en-US" sz="2800" dirty="0" err="1" smtClean="0"/>
              <a:t>memaksimal</a:t>
            </a:r>
            <a:r>
              <a:rPr lang="en-US" sz="2800" dirty="0" smtClean="0"/>
              <a:t> </a:t>
            </a:r>
            <a:r>
              <a:rPr lang="en-US" sz="2800" dirty="0" err="1" smtClean="0"/>
              <a:t>kebutuhan</a:t>
            </a:r>
            <a:r>
              <a:rPr lang="en-US" sz="2800" dirty="0" smtClean="0"/>
              <a:t> data </a:t>
            </a:r>
            <a:r>
              <a:rPr lang="en-US" sz="2800" dirty="0" err="1" smtClean="0"/>
              <a:t>kemiskinan</a:t>
            </a:r>
            <a:r>
              <a:rPr lang="en-US" sz="2800" dirty="0" smtClean="0"/>
              <a:t>, </a:t>
            </a:r>
            <a:r>
              <a:rPr lang="en-US" sz="2800" dirty="0" err="1" smtClean="0"/>
              <a:t>proses</a:t>
            </a:r>
            <a:r>
              <a:rPr lang="en-US" sz="2800" dirty="0" smtClean="0"/>
              <a:t> </a:t>
            </a:r>
            <a:r>
              <a:rPr lang="en-US" sz="2800" dirty="0" err="1" smtClean="0"/>
              <a:t>perencanaa</a:t>
            </a:r>
            <a:r>
              <a:rPr lang="en-US" sz="2800" dirty="0" smtClean="0"/>
              <a:t> </a:t>
            </a:r>
            <a:r>
              <a:rPr lang="en-US" sz="2800" dirty="0" err="1" smtClean="0"/>
              <a:t>dan</a:t>
            </a:r>
            <a:r>
              <a:rPr lang="en-US" sz="2800" dirty="0" smtClean="0"/>
              <a:t> </a:t>
            </a:r>
            <a:r>
              <a:rPr lang="en-US" sz="2800" dirty="0" err="1" smtClean="0"/>
              <a:t>penganggaran</a:t>
            </a:r>
            <a:r>
              <a:rPr lang="en-US" sz="2800" dirty="0" smtClean="0"/>
              <a:t> </a:t>
            </a:r>
            <a:r>
              <a:rPr lang="en-US" sz="2800" dirty="0" err="1" smtClean="0"/>
              <a:t>desa</a:t>
            </a:r>
            <a:r>
              <a:rPr lang="en-US" sz="2800" dirty="0" smtClean="0"/>
              <a:t> </a:t>
            </a:r>
            <a:r>
              <a:rPr lang="en-US" sz="2800" dirty="0" err="1" smtClean="0"/>
              <a:t>seyogyanya</a:t>
            </a:r>
            <a:r>
              <a:rPr lang="en-US" sz="2800" dirty="0" smtClean="0"/>
              <a:t> </a:t>
            </a:r>
            <a:r>
              <a:rPr lang="en-US" sz="2800" dirty="0" err="1" smtClean="0"/>
              <a:t>melibatkan</a:t>
            </a:r>
            <a:r>
              <a:rPr lang="en-US" sz="2800" dirty="0" smtClean="0"/>
              <a:t> </a:t>
            </a:r>
            <a:r>
              <a:rPr lang="en-US" sz="2800" dirty="0" err="1" smtClean="0"/>
              <a:t>partisipasi</a:t>
            </a:r>
            <a:r>
              <a:rPr lang="en-US" sz="2800" dirty="0" smtClean="0"/>
              <a:t> </a:t>
            </a:r>
            <a:r>
              <a:rPr lang="en-US" sz="2800" dirty="0" err="1" smtClean="0"/>
              <a:t>masyarakat</a:t>
            </a:r>
            <a:r>
              <a:rPr lang="en-US" sz="2800" dirty="0" smtClean="0"/>
              <a:t> </a:t>
            </a:r>
            <a:r>
              <a:rPr lang="en-US" sz="2800" dirty="0" err="1" smtClean="0"/>
              <a:t>miskin</a:t>
            </a:r>
            <a:r>
              <a:rPr lang="en-US" sz="2800" dirty="0" smtClean="0"/>
              <a:t>. </a:t>
            </a:r>
            <a:r>
              <a:rPr lang="en-US" sz="2800" dirty="0" err="1" smtClean="0"/>
              <a:t>Pengalaman</a:t>
            </a:r>
            <a:r>
              <a:rPr lang="en-US" sz="2800" dirty="0" smtClean="0"/>
              <a:t> </a:t>
            </a:r>
            <a:r>
              <a:rPr lang="en-US" sz="2800" dirty="0" err="1" smtClean="0"/>
              <a:t>sebelumnya</a:t>
            </a:r>
            <a:r>
              <a:rPr lang="en-US" sz="2800" dirty="0" smtClean="0"/>
              <a:t> </a:t>
            </a:r>
            <a:r>
              <a:rPr lang="en-US" sz="2800" dirty="0" err="1" smtClean="0"/>
              <a:t>perencanaan</a:t>
            </a:r>
            <a:r>
              <a:rPr lang="en-US" sz="2800" dirty="0" smtClean="0"/>
              <a:t> </a:t>
            </a:r>
            <a:r>
              <a:rPr lang="en-US" sz="2800" dirty="0" err="1" smtClean="0"/>
              <a:t>pembangunan</a:t>
            </a:r>
            <a:r>
              <a:rPr lang="en-US" sz="2800" dirty="0" smtClean="0"/>
              <a:t> yang </a:t>
            </a:r>
            <a:r>
              <a:rPr lang="en-US" sz="2800" dirty="0" err="1" smtClean="0"/>
              <a:t>tidak</a:t>
            </a:r>
            <a:r>
              <a:rPr lang="en-US" sz="2800" dirty="0" smtClean="0"/>
              <a:t> </a:t>
            </a:r>
            <a:r>
              <a:rPr lang="en-US" sz="2800" dirty="0" err="1" smtClean="0"/>
              <a:t>melibatkan</a:t>
            </a:r>
            <a:r>
              <a:rPr lang="en-US" sz="2800" dirty="0" smtClean="0"/>
              <a:t> </a:t>
            </a:r>
            <a:r>
              <a:rPr lang="en-US" sz="2800" dirty="0" err="1" smtClean="0"/>
              <a:t>masyarakat</a:t>
            </a:r>
            <a:r>
              <a:rPr lang="en-US" sz="2800" dirty="0" smtClean="0"/>
              <a:t> </a:t>
            </a:r>
            <a:r>
              <a:rPr lang="en-US" sz="2800" dirty="0" err="1" smtClean="0"/>
              <a:t>miskin</a:t>
            </a:r>
            <a:r>
              <a:rPr lang="en-US" sz="2800" dirty="0" smtClean="0"/>
              <a:t>, </a:t>
            </a:r>
            <a:r>
              <a:rPr lang="en-US" sz="2800" dirty="0" err="1" smtClean="0"/>
              <a:t>informasi</a:t>
            </a:r>
            <a:r>
              <a:rPr lang="en-US" sz="2800" dirty="0" smtClean="0"/>
              <a:t> </a:t>
            </a:r>
            <a:r>
              <a:rPr lang="en-US" sz="2800" dirty="0" err="1" smtClean="0"/>
              <a:t>detil</a:t>
            </a:r>
            <a:r>
              <a:rPr lang="en-US" sz="2800" dirty="0" smtClean="0"/>
              <a:t> (</a:t>
            </a:r>
            <a:r>
              <a:rPr lang="en-US" sz="2800" dirty="0" err="1" smtClean="0"/>
              <a:t>rinci</a:t>
            </a:r>
            <a:r>
              <a:rPr lang="en-US" sz="2800" dirty="0" smtClean="0"/>
              <a:t>) </a:t>
            </a:r>
            <a:r>
              <a:rPr lang="en-US" sz="2800" dirty="0" err="1" smtClean="0"/>
              <a:t>tentang</a:t>
            </a:r>
            <a:r>
              <a:rPr lang="en-US" sz="2800" dirty="0" smtClean="0"/>
              <a:t>  </a:t>
            </a:r>
            <a:r>
              <a:rPr lang="en-US" sz="2800" dirty="0" err="1" smtClean="0"/>
              <a:t>siapa</a:t>
            </a:r>
            <a:r>
              <a:rPr lang="en-US" sz="2800" dirty="0" smtClean="0"/>
              <a:t> </a:t>
            </a:r>
            <a:r>
              <a:rPr lang="en-US" sz="2800" dirty="0" err="1" smtClean="0"/>
              <a:t>saja</a:t>
            </a:r>
            <a:r>
              <a:rPr lang="en-US" sz="2800" dirty="0" smtClean="0"/>
              <a:t> </a:t>
            </a:r>
            <a:r>
              <a:rPr lang="en-US" sz="2800" dirty="0" err="1" smtClean="0"/>
              <a:t>masyarakat</a:t>
            </a:r>
            <a:r>
              <a:rPr lang="en-US" sz="2800" dirty="0" smtClean="0"/>
              <a:t>  </a:t>
            </a:r>
            <a:r>
              <a:rPr lang="en-US" sz="2800" dirty="0" err="1" smtClean="0"/>
              <a:t>desa</a:t>
            </a:r>
            <a:r>
              <a:rPr lang="en-US" sz="2800" dirty="0" smtClean="0"/>
              <a:t> yang paling </a:t>
            </a:r>
            <a:r>
              <a:rPr lang="en-US" sz="2800" dirty="0" err="1" smtClean="0"/>
              <a:t>berhak</a:t>
            </a:r>
            <a:r>
              <a:rPr lang="en-US" sz="2800" dirty="0" smtClean="0"/>
              <a:t> </a:t>
            </a:r>
            <a:r>
              <a:rPr lang="en-US" sz="2800" dirty="0" err="1" smtClean="0"/>
              <a:t>mendapatkan</a:t>
            </a:r>
            <a:r>
              <a:rPr lang="en-US" sz="2800" dirty="0" smtClean="0"/>
              <a:t> </a:t>
            </a:r>
            <a:r>
              <a:rPr lang="en-US" sz="2800" dirty="0" err="1" smtClean="0"/>
              <a:t>prioritas</a:t>
            </a:r>
            <a:r>
              <a:rPr lang="en-US" sz="2800" dirty="0" smtClean="0"/>
              <a:t> </a:t>
            </a:r>
            <a:r>
              <a:rPr lang="en-US" sz="2800" dirty="0" err="1" smtClean="0"/>
              <a:t>pembangunan</a:t>
            </a:r>
            <a:r>
              <a:rPr lang="en-US" sz="2800" dirty="0" smtClean="0"/>
              <a:t> </a:t>
            </a:r>
            <a:r>
              <a:rPr lang="en-US" sz="2800" dirty="0" err="1" smtClean="0"/>
              <a:t>tidak</a:t>
            </a:r>
            <a:r>
              <a:rPr lang="en-US" sz="2800" dirty="0" smtClean="0"/>
              <a:t> </a:t>
            </a:r>
            <a:r>
              <a:rPr lang="en-US" sz="2800" dirty="0" err="1" smtClean="0"/>
              <a:t>jelas</a:t>
            </a:r>
            <a:r>
              <a:rPr lang="en-US" sz="2800" dirty="0" smtClean="0"/>
              <a:t>. </a:t>
            </a:r>
            <a:r>
              <a:rPr lang="en-US" sz="2800" dirty="0" err="1" smtClean="0"/>
              <a:t>Ketidak</a:t>
            </a:r>
            <a:r>
              <a:rPr lang="en-US" sz="2800" dirty="0" smtClean="0"/>
              <a:t> </a:t>
            </a:r>
            <a:r>
              <a:rPr lang="en-US" sz="2800" dirty="0" err="1" smtClean="0"/>
              <a:t>jelasan</a:t>
            </a:r>
            <a:r>
              <a:rPr lang="en-US" sz="2800" dirty="0" smtClean="0"/>
              <a:t> </a:t>
            </a:r>
            <a:r>
              <a:rPr lang="en-US" sz="2800" dirty="0" err="1" smtClean="0"/>
              <a:t>ukuran</a:t>
            </a:r>
            <a:r>
              <a:rPr lang="en-US" sz="2800" dirty="0" smtClean="0"/>
              <a:t> </a:t>
            </a:r>
            <a:r>
              <a:rPr lang="en-US" sz="2800" dirty="0" err="1" smtClean="0"/>
              <a:t>kemiskinan</a:t>
            </a:r>
            <a:r>
              <a:rPr lang="en-US" sz="2800" dirty="0" smtClean="0"/>
              <a:t> </a:t>
            </a:r>
            <a:r>
              <a:rPr lang="en-US" sz="2800" dirty="0" err="1" smtClean="0"/>
              <a:t>ini</a:t>
            </a:r>
            <a:r>
              <a:rPr lang="en-US" sz="2800" dirty="0" smtClean="0"/>
              <a:t>  yang </a:t>
            </a:r>
            <a:r>
              <a:rPr lang="en-US" sz="2800" dirty="0" err="1" smtClean="0"/>
              <a:t>kemudian</a:t>
            </a:r>
            <a:r>
              <a:rPr lang="en-US" sz="2800" dirty="0" smtClean="0"/>
              <a:t> </a:t>
            </a:r>
            <a:r>
              <a:rPr lang="en-US" sz="2800" dirty="0" err="1" smtClean="0"/>
              <a:t>turut</a:t>
            </a:r>
            <a:r>
              <a:rPr lang="en-US" sz="2800" dirty="0" smtClean="0"/>
              <a:t> </a:t>
            </a:r>
            <a:r>
              <a:rPr lang="en-US" sz="2800" dirty="0" err="1" smtClean="0"/>
              <a:t>menyebabkan</a:t>
            </a:r>
            <a:r>
              <a:rPr lang="en-US" sz="2800" dirty="0" smtClean="0"/>
              <a:t>  </a:t>
            </a:r>
            <a:r>
              <a:rPr lang="en-US" sz="2800" dirty="0" err="1" smtClean="0"/>
              <a:t>pembangunan</a:t>
            </a:r>
            <a:r>
              <a:rPr lang="en-US" sz="2800" dirty="0" smtClean="0"/>
              <a:t> yang </a:t>
            </a:r>
            <a:r>
              <a:rPr lang="en-US" sz="2800" dirty="0" err="1" smtClean="0"/>
              <a:t>diselenggarakan</a:t>
            </a:r>
            <a:r>
              <a:rPr lang="en-US" sz="2800" dirty="0" smtClean="0"/>
              <a:t> </a:t>
            </a:r>
            <a:r>
              <a:rPr lang="en-US" sz="2800" dirty="0" err="1" smtClean="0"/>
              <a:t>baik</a:t>
            </a:r>
            <a:r>
              <a:rPr lang="en-US" sz="2800" dirty="0" smtClean="0"/>
              <a:t> </a:t>
            </a:r>
            <a:r>
              <a:rPr lang="en-US" sz="2800" dirty="0" err="1" smtClean="0"/>
              <a:t>oleh</a:t>
            </a:r>
            <a:r>
              <a:rPr lang="en-US" sz="2800" dirty="0" smtClean="0"/>
              <a:t> </a:t>
            </a:r>
            <a:r>
              <a:rPr lang="en-US" sz="2800" dirty="0" err="1" smtClean="0"/>
              <a:t>desa</a:t>
            </a:r>
            <a:r>
              <a:rPr lang="en-US" sz="2800" dirty="0" smtClean="0"/>
              <a:t>  </a:t>
            </a:r>
            <a:r>
              <a:rPr lang="en-US" sz="2800" dirty="0" err="1" smtClean="0"/>
              <a:t>maupun</a:t>
            </a:r>
            <a:r>
              <a:rPr lang="en-US" sz="2800" dirty="0" smtClean="0"/>
              <a:t> </a:t>
            </a:r>
            <a:r>
              <a:rPr lang="en-US" sz="2800" dirty="0" err="1" smtClean="0"/>
              <a:t>pemerintah</a:t>
            </a:r>
            <a:r>
              <a:rPr lang="en-US" sz="2800" dirty="0" smtClean="0"/>
              <a:t> supra </a:t>
            </a:r>
            <a:r>
              <a:rPr lang="en-US" sz="2800" dirty="0" err="1" smtClean="0"/>
              <a:t>desa</a:t>
            </a:r>
            <a:r>
              <a:rPr lang="en-US" sz="2800" dirty="0" smtClean="0"/>
              <a:t>  </a:t>
            </a:r>
            <a:r>
              <a:rPr lang="en-US" sz="2800" dirty="0" err="1" smtClean="0"/>
              <a:t>tidak</a:t>
            </a:r>
            <a:r>
              <a:rPr lang="en-US" sz="2800" dirty="0" smtClean="0"/>
              <a:t> </a:t>
            </a:r>
            <a:r>
              <a:rPr lang="en-US" sz="2800" dirty="0" err="1" smtClean="0"/>
              <a:t>tepat</a:t>
            </a:r>
            <a:r>
              <a:rPr lang="en-US" sz="2800" dirty="0" smtClean="0"/>
              <a:t> </a:t>
            </a:r>
            <a:r>
              <a:rPr lang="en-US" sz="2800" dirty="0" err="1" smtClean="0"/>
              <a:t>sasaran</a:t>
            </a:r>
            <a:r>
              <a:rPr lang="en-US" sz="2800" dirty="0" smtClean="0"/>
              <a:t>.  </a:t>
            </a:r>
            <a:r>
              <a:rPr lang="en-US" sz="2800" dirty="0" err="1" smtClean="0"/>
              <a:t>Memang</a:t>
            </a:r>
            <a:r>
              <a:rPr lang="en-US" sz="2800" dirty="0" smtClean="0"/>
              <a:t> </a:t>
            </a:r>
            <a:r>
              <a:rPr lang="en-US" sz="2800" dirty="0" err="1" smtClean="0"/>
              <a:t>menentukan</a:t>
            </a:r>
            <a:r>
              <a:rPr lang="en-US" sz="2800" dirty="0" smtClean="0"/>
              <a:t> </a:t>
            </a:r>
            <a:r>
              <a:rPr lang="en-US" sz="2800" dirty="0" err="1" smtClean="0"/>
              <a:t>ukuran</a:t>
            </a:r>
            <a:r>
              <a:rPr lang="en-US" sz="2800" dirty="0" smtClean="0"/>
              <a:t> </a:t>
            </a:r>
            <a:r>
              <a:rPr lang="en-US" sz="2800" dirty="0" err="1" smtClean="0"/>
              <a:t>maupun</a:t>
            </a:r>
            <a:r>
              <a:rPr lang="en-US" sz="2800" dirty="0" smtClean="0"/>
              <a:t> </a:t>
            </a:r>
            <a:r>
              <a:rPr lang="en-US" sz="2800" dirty="0" err="1" smtClean="0"/>
              <a:t>kriteria</a:t>
            </a:r>
            <a:r>
              <a:rPr lang="en-US" sz="2800" dirty="0" smtClean="0"/>
              <a:t> </a:t>
            </a:r>
            <a:r>
              <a:rPr lang="en-US" sz="2800" dirty="0" err="1" smtClean="0"/>
              <a:t>kemiskinan</a:t>
            </a:r>
            <a:r>
              <a:rPr lang="en-US" sz="2800" dirty="0" smtClean="0"/>
              <a:t> </a:t>
            </a:r>
            <a:r>
              <a:rPr lang="en-US" sz="2800" dirty="0" err="1" smtClean="0"/>
              <a:t>di</a:t>
            </a:r>
            <a:r>
              <a:rPr lang="en-US" sz="2800" dirty="0" smtClean="0"/>
              <a:t> level </a:t>
            </a:r>
            <a:r>
              <a:rPr lang="en-US" sz="2800" dirty="0" err="1" smtClean="0"/>
              <a:t>desa</a:t>
            </a:r>
            <a:r>
              <a:rPr lang="en-US" sz="2800" dirty="0" smtClean="0"/>
              <a:t> </a:t>
            </a:r>
            <a:r>
              <a:rPr lang="en-US" sz="2800" dirty="0" err="1" smtClean="0"/>
              <a:t>bukanlah</a:t>
            </a:r>
            <a:r>
              <a:rPr lang="en-US" sz="2800" dirty="0" smtClean="0"/>
              <a:t> </a:t>
            </a:r>
            <a:r>
              <a:rPr lang="en-US" sz="2800" dirty="0" err="1" smtClean="0"/>
              <a:t>perkara</a:t>
            </a:r>
            <a:r>
              <a:rPr lang="en-US" sz="2800" dirty="0" smtClean="0"/>
              <a:t> yang </a:t>
            </a:r>
            <a:r>
              <a:rPr lang="en-US" sz="2800" dirty="0" err="1" smtClean="0"/>
              <a:t>mudah</a:t>
            </a:r>
            <a:r>
              <a:rPr lang="en-US" sz="2800" dirty="0" smtClean="0"/>
              <a:t> </a:t>
            </a:r>
            <a:r>
              <a:rPr lang="en-US" sz="2800" dirty="0" err="1" smtClean="0"/>
              <a:t>dipecahkan</a:t>
            </a:r>
            <a:r>
              <a:rPr lang="en-US" sz="2800" dirty="0" smtClean="0"/>
              <a:t>, </a:t>
            </a:r>
            <a:r>
              <a:rPr lang="en-US" sz="2800" dirty="0" err="1" smtClean="0"/>
              <a:t>akan</a:t>
            </a:r>
            <a:r>
              <a:rPr lang="en-US" sz="2800" dirty="0" smtClean="0"/>
              <a:t> </a:t>
            </a:r>
            <a:r>
              <a:rPr lang="en-US" sz="2800" dirty="0" err="1" smtClean="0"/>
              <a:t>tetapi</a:t>
            </a:r>
            <a:r>
              <a:rPr lang="en-US" sz="2800" dirty="0" smtClean="0"/>
              <a:t> </a:t>
            </a:r>
            <a:r>
              <a:rPr lang="en-US" sz="2800" dirty="0" err="1" smtClean="0"/>
              <a:t>bukan</a:t>
            </a:r>
            <a:r>
              <a:rPr lang="en-US" sz="2800" dirty="0" smtClean="0"/>
              <a:t> </a:t>
            </a:r>
            <a:r>
              <a:rPr lang="en-US" sz="2800" dirty="0" err="1" smtClean="0"/>
              <a:t>berarti</a:t>
            </a:r>
            <a:r>
              <a:rPr lang="en-US" sz="2800" dirty="0" smtClean="0"/>
              <a:t> </a:t>
            </a:r>
            <a:r>
              <a:rPr lang="en-US" sz="2800" dirty="0" err="1" smtClean="0"/>
              <a:t>tidak</a:t>
            </a:r>
            <a:r>
              <a:rPr lang="en-US" sz="2800" dirty="0" smtClean="0"/>
              <a:t>  </a:t>
            </a:r>
            <a:r>
              <a:rPr lang="en-US" sz="2800" dirty="0" err="1" smtClean="0"/>
              <a:t>bisa</a:t>
            </a:r>
            <a:r>
              <a:rPr lang="en-US" sz="2800" dirty="0" smtClean="0"/>
              <a:t> </a:t>
            </a:r>
            <a:r>
              <a:rPr lang="en-US" sz="2800" dirty="0" err="1" smtClean="0"/>
              <a:t>diupayakan</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02362"/>
          </a:xfrm>
        </p:spPr>
        <p:txBody>
          <a:bodyPr>
            <a:noAutofit/>
          </a:bodyPr>
          <a:lstStyle/>
          <a:p>
            <a:pPr algn="l"/>
            <a:r>
              <a:rPr lang="en-US" sz="2800" dirty="0" err="1" smtClean="0"/>
              <a:t>Salah</a:t>
            </a:r>
            <a:r>
              <a:rPr lang="en-US" sz="2800" dirty="0" smtClean="0"/>
              <a:t> </a:t>
            </a:r>
            <a:r>
              <a:rPr lang="en-US" sz="2800" dirty="0" err="1" smtClean="0"/>
              <a:t>satu</a:t>
            </a:r>
            <a:r>
              <a:rPr lang="en-US" sz="2800" dirty="0" smtClean="0"/>
              <a:t> </a:t>
            </a:r>
            <a:r>
              <a:rPr lang="en-US" sz="2800" dirty="0" err="1" smtClean="0"/>
              <a:t>cara</a:t>
            </a:r>
            <a:r>
              <a:rPr lang="en-US" sz="2800" dirty="0" smtClean="0"/>
              <a:t> </a:t>
            </a:r>
            <a:r>
              <a:rPr lang="en-US" sz="2800" dirty="0" err="1" smtClean="0"/>
              <a:t>untuk</a:t>
            </a:r>
            <a:r>
              <a:rPr lang="en-US" sz="2800" dirty="0" smtClean="0"/>
              <a:t> </a:t>
            </a:r>
            <a:r>
              <a:rPr lang="en-US" sz="2800" dirty="0" err="1" smtClean="0"/>
              <a:t>menentukan</a:t>
            </a:r>
            <a:r>
              <a:rPr lang="en-US" sz="2800" dirty="0" smtClean="0"/>
              <a:t> </a:t>
            </a:r>
            <a:r>
              <a:rPr lang="en-US" sz="2800" dirty="0" err="1" smtClean="0"/>
              <a:t>indikator</a:t>
            </a:r>
            <a:r>
              <a:rPr lang="en-US" sz="2800" dirty="0" smtClean="0"/>
              <a:t> </a:t>
            </a:r>
            <a:r>
              <a:rPr lang="en-US" sz="2800" dirty="0" err="1" smtClean="0"/>
              <a:t>kemiskinan</a:t>
            </a:r>
            <a:r>
              <a:rPr lang="en-US" sz="2800" dirty="0" smtClean="0"/>
              <a:t> </a:t>
            </a:r>
            <a:r>
              <a:rPr lang="en-US" sz="2800" dirty="0" err="1" smtClean="0"/>
              <a:t>yaitu</a:t>
            </a:r>
            <a:r>
              <a:rPr lang="en-US" sz="2800" dirty="0" smtClean="0"/>
              <a:t> </a:t>
            </a:r>
            <a:r>
              <a:rPr lang="en-US" sz="2800" dirty="0" err="1" smtClean="0"/>
              <a:t>melalui</a:t>
            </a:r>
            <a:r>
              <a:rPr lang="en-US" sz="2800" dirty="0" smtClean="0"/>
              <a:t>  </a:t>
            </a:r>
            <a:r>
              <a:rPr lang="en-US" sz="2800" dirty="0" err="1" smtClean="0"/>
              <a:t>Analisis</a:t>
            </a:r>
            <a:r>
              <a:rPr lang="en-US" sz="2800" dirty="0" smtClean="0"/>
              <a:t> </a:t>
            </a:r>
            <a:r>
              <a:rPr lang="en-US" sz="2800" dirty="0" err="1" smtClean="0"/>
              <a:t>Kemiskinan</a:t>
            </a:r>
            <a:r>
              <a:rPr lang="en-US" sz="2800" dirty="0" smtClean="0"/>
              <a:t> </a:t>
            </a:r>
            <a:r>
              <a:rPr lang="en-US" sz="2800" dirty="0" err="1" smtClean="0"/>
              <a:t>Partisipatif</a:t>
            </a:r>
            <a:r>
              <a:rPr lang="en-US" sz="2800" dirty="0" smtClean="0"/>
              <a:t> (AKP).</a:t>
            </a:r>
            <a:br>
              <a:rPr lang="en-US" sz="2800" dirty="0" smtClean="0"/>
            </a:br>
            <a:r>
              <a:rPr lang="en-US" sz="2800" dirty="0" err="1" smtClean="0"/>
              <a:t>Tujuan</a:t>
            </a:r>
            <a:r>
              <a:rPr lang="en-US" sz="2800" dirty="0" smtClean="0"/>
              <a:t> APK </a:t>
            </a:r>
            <a:r>
              <a:rPr lang="en-US" sz="2800" dirty="0" err="1" smtClean="0"/>
              <a:t>ini</a:t>
            </a:r>
            <a:r>
              <a:rPr lang="en-US" sz="2800" dirty="0" smtClean="0"/>
              <a:t> </a:t>
            </a:r>
            <a:r>
              <a:rPr lang="en-US" sz="2800" dirty="0" err="1" smtClean="0"/>
              <a:t>adalah</a:t>
            </a:r>
            <a:r>
              <a:rPr lang="en-US" sz="2800" dirty="0" smtClean="0"/>
              <a:t> </a:t>
            </a:r>
            <a:r>
              <a:rPr lang="en-US" sz="2800" dirty="0" err="1" smtClean="0"/>
              <a:t>menemukan</a:t>
            </a:r>
            <a:r>
              <a:rPr lang="en-US" sz="2800" dirty="0" smtClean="0"/>
              <a:t> </a:t>
            </a:r>
            <a:r>
              <a:rPr lang="en-US" sz="2800" dirty="0" err="1" smtClean="0"/>
              <a:t>indikator</a:t>
            </a:r>
            <a:r>
              <a:rPr lang="en-US" sz="2800" dirty="0" smtClean="0"/>
              <a:t> </a:t>
            </a:r>
            <a:r>
              <a:rPr lang="en-US" sz="2800" dirty="0" err="1" smtClean="0"/>
              <a:t>kemiskinan</a:t>
            </a:r>
            <a:r>
              <a:rPr lang="en-US" sz="2800" dirty="0" smtClean="0"/>
              <a:t>  </a:t>
            </a:r>
            <a:r>
              <a:rPr lang="en-US" sz="2800" dirty="0" err="1" smtClean="0"/>
              <a:t>di</a:t>
            </a:r>
            <a:r>
              <a:rPr lang="en-US" sz="2800" dirty="0" smtClean="0"/>
              <a:t> </a:t>
            </a:r>
            <a:r>
              <a:rPr lang="en-US" sz="2800" dirty="0" err="1" smtClean="0"/>
              <a:t>tingkat</a:t>
            </a:r>
            <a:r>
              <a:rPr lang="en-US" sz="2800" dirty="0" smtClean="0"/>
              <a:t> </a:t>
            </a:r>
            <a:r>
              <a:rPr lang="en-US" sz="2800" dirty="0" err="1" smtClean="0"/>
              <a:t>lokal</a:t>
            </a:r>
            <a:r>
              <a:rPr lang="en-US" sz="2800" dirty="0" smtClean="0"/>
              <a:t> </a:t>
            </a:r>
            <a:r>
              <a:rPr lang="en-US" sz="2800" dirty="0" err="1" smtClean="0"/>
              <a:t>dan</a:t>
            </a:r>
            <a:r>
              <a:rPr lang="en-US" sz="2800" dirty="0" smtClean="0"/>
              <a:t> </a:t>
            </a:r>
            <a:r>
              <a:rPr lang="en-US" sz="2800" dirty="0" err="1" smtClean="0"/>
              <a:t>analisis</a:t>
            </a:r>
            <a:r>
              <a:rPr lang="en-US" sz="2800" dirty="0" smtClean="0"/>
              <a:t> </a:t>
            </a:r>
            <a:r>
              <a:rPr lang="en-US" sz="2800" dirty="0" err="1" smtClean="0"/>
              <a:t>penyebab</a:t>
            </a:r>
            <a:r>
              <a:rPr lang="en-US" sz="2800" dirty="0" smtClean="0"/>
              <a:t> </a:t>
            </a:r>
            <a:r>
              <a:rPr lang="en-US" sz="2800" dirty="0" err="1" smtClean="0"/>
              <a:t>kemiskinan</a:t>
            </a:r>
            <a:r>
              <a:rPr lang="en-US" sz="2800" dirty="0" smtClean="0"/>
              <a:t>  </a:t>
            </a:r>
            <a:r>
              <a:rPr lang="en-US" sz="2800" dirty="0" err="1" smtClean="0"/>
              <a:t>menurut</a:t>
            </a:r>
            <a:r>
              <a:rPr lang="en-US" sz="2800" dirty="0" smtClean="0"/>
              <a:t> </a:t>
            </a:r>
            <a:r>
              <a:rPr lang="en-US" sz="2800" dirty="0" err="1" smtClean="0"/>
              <a:t>si</a:t>
            </a:r>
            <a:r>
              <a:rPr lang="en-US" sz="2800" dirty="0" smtClean="0"/>
              <a:t> </a:t>
            </a:r>
            <a:r>
              <a:rPr lang="en-US" sz="2800" dirty="0" err="1" smtClean="0"/>
              <a:t>miskin</a:t>
            </a:r>
            <a:r>
              <a:rPr lang="en-US" sz="2800" dirty="0" smtClean="0"/>
              <a:t> </a:t>
            </a:r>
            <a:r>
              <a:rPr lang="en-US" sz="2800" dirty="0" err="1" smtClean="0"/>
              <a:t>itu</a:t>
            </a:r>
            <a:r>
              <a:rPr lang="en-US" sz="2800" dirty="0" smtClean="0"/>
              <a:t> </a:t>
            </a:r>
            <a:r>
              <a:rPr lang="en-US" sz="2800" dirty="0" err="1" smtClean="0"/>
              <a:t>sendiri</a:t>
            </a:r>
            <a:r>
              <a:rPr lang="en-US" sz="2800" dirty="0" smtClean="0"/>
              <a:t>.</a:t>
            </a:r>
            <a:br>
              <a:rPr lang="en-US" sz="2800" dirty="0" smtClean="0"/>
            </a:br>
            <a:r>
              <a:rPr lang="en-US" sz="2800" dirty="0" err="1" smtClean="0"/>
              <a:t>Metode</a:t>
            </a:r>
            <a:r>
              <a:rPr lang="en-US" sz="2800" dirty="0" smtClean="0"/>
              <a:t> yang </a:t>
            </a:r>
            <a:r>
              <a:rPr lang="en-US" sz="2800" dirty="0" err="1" smtClean="0"/>
              <a:t>digunakan</a:t>
            </a:r>
            <a:r>
              <a:rPr lang="en-US" sz="2800" dirty="0" smtClean="0"/>
              <a:t> </a:t>
            </a:r>
            <a:r>
              <a:rPr lang="en-US" sz="2800" dirty="0" err="1" smtClean="0"/>
              <a:t>dalam</a:t>
            </a:r>
            <a:r>
              <a:rPr lang="en-US" sz="2800" dirty="0" smtClean="0"/>
              <a:t> </a:t>
            </a:r>
            <a:r>
              <a:rPr lang="en-US" sz="2800" dirty="0" err="1" smtClean="0"/>
              <a:t>kegiatan</a:t>
            </a:r>
            <a:r>
              <a:rPr lang="en-US" sz="2800" dirty="0" smtClean="0"/>
              <a:t> AKP </a:t>
            </a:r>
            <a:r>
              <a:rPr lang="en-US" sz="2800" dirty="0" err="1" smtClean="0"/>
              <a:t>adalah</a:t>
            </a:r>
            <a:r>
              <a:rPr lang="en-US" sz="2800" dirty="0" smtClean="0"/>
              <a:t> </a:t>
            </a:r>
            <a:r>
              <a:rPr lang="en-US" sz="2800" i="1" dirty="0" smtClean="0"/>
              <a:t>Community Learning and Participatory Process, Asset Based Approach (ABA), </a:t>
            </a:r>
            <a:r>
              <a:rPr lang="en-US" sz="2800" i="1" dirty="0" err="1" smtClean="0"/>
              <a:t>dan</a:t>
            </a:r>
            <a:r>
              <a:rPr lang="en-US" sz="2800" i="1" dirty="0" smtClean="0"/>
              <a:t> Gender and Social Inclusion (GSI)</a:t>
            </a:r>
            <a:br>
              <a:rPr lang="en-US" sz="2800" i="1" dirty="0" smtClean="0"/>
            </a:br>
            <a:r>
              <a:rPr lang="en-US" sz="2800" dirty="0" err="1" smtClean="0"/>
              <a:t>Salah</a:t>
            </a:r>
            <a:r>
              <a:rPr lang="en-US" sz="2800" i="1" dirty="0" smtClean="0"/>
              <a:t> </a:t>
            </a:r>
            <a:r>
              <a:rPr lang="en-US" sz="2800" dirty="0" err="1" smtClean="0"/>
              <a:t>satu</a:t>
            </a:r>
            <a:r>
              <a:rPr lang="en-US" sz="2800" dirty="0" smtClean="0"/>
              <a:t> </a:t>
            </a:r>
            <a:r>
              <a:rPr lang="en-US" sz="2800" dirty="0" err="1" smtClean="0"/>
              <a:t>metode</a:t>
            </a:r>
            <a:r>
              <a:rPr lang="en-US" sz="2800" dirty="0" smtClean="0"/>
              <a:t>  yang </a:t>
            </a:r>
            <a:r>
              <a:rPr lang="en-US" sz="2800" dirty="0" err="1" smtClean="0"/>
              <a:t>digunakan</a:t>
            </a:r>
            <a:r>
              <a:rPr lang="en-US" sz="2800" dirty="0" smtClean="0"/>
              <a:t> </a:t>
            </a:r>
            <a:r>
              <a:rPr lang="en-US" sz="2800" dirty="0" err="1" smtClean="0"/>
              <a:t>untuk</a:t>
            </a:r>
            <a:r>
              <a:rPr lang="en-US" sz="2800" dirty="0" smtClean="0"/>
              <a:t> </a:t>
            </a:r>
            <a:r>
              <a:rPr lang="en-US" sz="2800" dirty="0" err="1" smtClean="0"/>
              <a:t>pelibatan</a:t>
            </a:r>
            <a:r>
              <a:rPr lang="en-US" sz="2800" dirty="0" smtClean="0"/>
              <a:t> </a:t>
            </a:r>
            <a:r>
              <a:rPr lang="en-US" sz="2800" dirty="0" err="1" smtClean="0"/>
              <a:t>masyarakat</a:t>
            </a:r>
            <a:r>
              <a:rPr lang="en-US" sz="2800" dirty="0" smtClean="0"/>
              <a:t> </a:t>
            </a:r>
            <a:r>
              <a:rPr lang="en-US" sz="2800" dirty="0" err="1" smtClean="0"/>
              <a:t>miskin</a:t>
            </a:r>
            <a:r>
              <a:rPr lang="en-US" sz="2800" dirty="0" smtClean="0"/>
              <a:t> </a:t>
            </a:r>
            <a:r>
              <a:rPr lang="en-US" sz="2800" dirty="0" err="1" smtClean="0"/>
              <a:t>dan</a:t>
            </a:r>
            <a:r>
              <a:rPr lang="en-US" sz="2800" dirty="0" smtClean="0"/>
              <a:t> </a:t>
            </a:r>
            <a:r>
              <a:rPr lang="en-US" sz="2800" dirty="0" err="1" smtClean="0"/>
              <a:t>perempuan</a:t>
            </a:r>
            <a:r>
              <a:rPr lang="en-US" sz="2800" dirty="0" smtClean="0"/>
              <a:t> </a:t>
            </a:r>
            <a:r>
              <a:rPr lang="en-US" sz="2800" dirty="0" err="1" smtClean="0"/>
              <a:t>ini</a:t>
            </a:r>
            <a:r>
              <a:rPr lang="en-US" sz="2800" dirty="0" smtClean="0"/>
              <a:t> </a:t>
            </a:r>
            <a:r>
              <a:rPr lang="en-US" sz="2800" dirty="0" err="1" smtClean="0"/>
              <a:t>disebut</a:t>
            </a:r>
            <a:r>
              <a:rPr lang="en-US" sz="2800" dirty="0" smtClean="0"/>
              <a:t> </a:t>
            </a:r>
            <a:r>
              <a:rPr lang="en-US" sz="2800" dirty="0" err="1" smtClean="0"/>
              <a:t>dengan</a:t>
            </a:r>
            <a:r>
              <a:rPr lang="en-US" sz="2800" dirty="0" smtClean="0"/>
              <a:t> CLAPP-GSI </a:t>
            </a:r>
            <a:r>
              <a:rPr lang="en-US" sz="2800" dirty="0" err="1" smtClean="0"/>
              <a:t>atau</a:t>
            </a:r>
            <a:r>
              <a:rPr lang="en-US" sz="2800" dirty="0" smtClean="0"/>
              <a:t> “ </a:t>
            </a:r>
            <a:r>
              <a:rPr lang="en-US" sz="2800" dirty="0" err="1" smtClean="0"/>
              <a:t>Proses</a:t>
            </a:r>
            <a:r>
              <a:rPr lang="en-US" sz="2800" dirty="0" smtClean="0"/>
              <a:t> </a:t>
            </a:r>
            <a:r>
              <a:rPr lang="en-US" sz="2800" dirty="0" err="1" smtClean="0"/>
              <a:t>Pengkajian</a:t>
            </a:r>
            <a:r>
              <a:rPr lang="en-US" sz="2800" dirty="0" smtClean="0"/>
              <a:t> </a:t>
            </a:r>
            <a:r>
              <a:rPr lang="en-US" sz="2800" dirty="0" err="1" smtClean="0"/>
              <a:t>dan</a:t>
            </a:r>
            <a:r>
              <a:rPr lang="en-US" sz="2800" dirty="0" smtClean="0"/>
              <a:t> </a:t>
            </a:r>
            <a:r>
              <a:rPr lang="en-US" sz="2800" dirty="0" err="1" smtClean="0"/>
              <a:t>Perencanaan</a:t>
            </a:r>
            <a:r>
              <a:rPr lang="en-US" sz="2800" dirty="0" smtClean="0"/>
              <a:t> </a:t>
            </a:r>
            <a:r>
              <a:rPr lang="en-US" sz="2800" dirty="0" err="1" smtClean="0"/>
              <a:t>partisipatif</a:t>
            </a:r>
            <a:r>
              <a:rPr lang="en-US" sz="2800" dirty="0" smtClean="0"/>
              <a:t> </a:t>
            </a:r>
            <a:r>
              <a:rPr lang="en-US" sz="2800" dirty="0" err="1" smtClean="0"/>
              <a:t>dan</a:t>
            </a:r>
            <a:r>
              <a:rPr lang="en-US" sz="2800" dirty="0" smtClean="0"/>
              <a:t> </a:t>
            </a:r>
            <a:r>
              <a:rPr lang="en-US" sz="2800" dirty="0" err="1" smtClean="0"/>
              <a:t>bersifat</a:t>
            </a:r>
            <a:r>
              <a:rPr lang="en-US" sz="2800" dirty="0" smtClean="0"/>
              <a:t> </a:t>
            </a:r>
            <a:r>
              <a:rPr lang="en-US" sz="2800" dirty="0" err="1" smtClean="0"/>
              <a:t>inklusif</a:t>
            </a:r>
            <a:r>
              <a:rPr lang="en-US" sz="2800" dirty="0" smtClean="0"/>
              <a:t> </a:t>
            </a:r>
            <a:r>
              <a:rPr lang="en-US" sz="2800" dirty="0" err="1" smtClean="0"/>
              <a:t>keadilan</a:t>
            </a:r>
            <a:r>
              <a:rPr lang="en-US" sz="2800" dirty="0" smtClean="0"/>
              <a:t> </a:t>
            </a:r>
            <a:r>
              <a:rPr lang="en-US" sz="2800" dirty="0" err="1" smtClean="0"/>
              <a:t>sosial</a:t>
            </a:r>
            <a:r>
              <a:rPr lang="en-US" sz="2800" dirty="0" smtClean="0"/>
              <a:t> </a:t>
            </a:r>
            <a:r>
              <a:rPr lang="en-US" sz="2800" dirty="0" err="1" smtClean="0"/>
              <a:t>dan</a:t>
            </a:r>
            <a:r>
              <a:rPr lang="en-US" sz="2800" dirty="0" smtClean="0"/>
              <a:t> gender.</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3200" dirty="0" err="1" smtClean="0"/>
              <a:t>Pendekatan</a:t>
            </a:r>
            <a:r>
              <a:rPr lang="en-US" sz="3200" dirty="0" smtClean="0"/>
              <a:t> </a:t>
            </a:r>
            <a:r>
              <a:rPr lang="en-US" sz="3200" dirty="0" err="1" smtClean="0"/>
              <a:t>ini</a:t>
            </a:r>
            <a:r>
              <a:rPr lang="en-US" sz="3200" dirty="0" smtClean="0"/>
              <a:t> </a:t>
            </a:r>
            <a:r>
              <a:rPr lang="en-US" sz="3200" dirty="0" err="1" smtClean="0"/>
              <a:t>mengajak</a:t>
            </a:r>
            <a:r>
              <a:rPr lang="en-US" sz="3200" dirty="0" smtClean="0"/>
              <a:t> </a:t>
            </a:r>
            <a:r>
              <a:rPr lang="en-US" sz="3200" dirty="0" err="1" smtClean="0"/>
              <a:t>kaum</a:t>
            </a:r>
            <a:r>
              <a:rPr lang="en-US" sz="3200" dirty="0" smtClean="0"/>
              <a:t> </a:t>
            </a:r>
            <a:r>
              <a:rPr lang="en-US" sz="3200" dirty="0" err="1" smtClean="0"/>
              <a:t>miskin</a:t>
            </a:r>
            <a:r>
              <a:rPr lang="en-US" sz="3200" dirty="0" smtClean="0"/>
              <a:t> </a:t>
            </a:r>
            <a:r>
              <a:rPr lang="en-US" sz="3200" dirty="0" err="1" smtClean="0"/>
              <a:t>dan</a:t>
            </a:r>
            <a:r>
              <a:rPr lang="en-US" sz="3200" dirty="0" smtClean="0"/>
              <a:t> </a:t>
            </a:r>
            <a:r>
              <a:rPr lang="en-US" sz="3200" dirty="0" err="1" smtClean="0"/>
              <a:t>perempuan</a:t>
            </a:r>
            <a:r>
              <a:rPr lang="en-US" sz="3200" dirty="0" smtClean="0"/>
              <a:t> </a:t>
            </a:r>
            <a:r>
              <a:rPr lang="en-US" sz="3200" dirty="0" err="1" smtClean="0"/>
              <a:t>melakukan</a:t>
            </a:r>
            <a:r>
              <a:rPr lang="en-US" sz="3200" dirty="0" smtClean="0"/>
              <a:t> </a:t>
            </a:r>
            <a:r>
              <a:rPr lang="en-US" sz="3200" dirty="0" err="1" smtClean="0"/>
              <a:t>refleksi</a:t>
            </a:r>
            <a:r>
              <a:rPr lang="en-US" sz="3200" dirty="0" smtClean="0"/>
              <a:t> </a:t>
            </a:r>
            <a:r>
              <a:rPr lang="en-US" sz="3200" dirty="0" err="1" smtClean="0"/>
              <a:t>dan</a:t>
            </a:r>
            <a:r>
              <a:rPr lang="en-US" sz="3200" dirty="0" smtClean="0"/>
              <a:t> </a:t>
            </a:r>
            <a:r>
              <a:rPr lang="en-US" sz="3200" dirty="0" err="1" smtClean="0"/>
              <a:t>merencanakan</a:t>
            </a:r>
            <a:r>
              <a:rPr lang="en-US" sz="3200" dirty="0" smtClean="0"/>
              <a:t> </a:t>
            </a:r>
            <a:r>
              <a:rPr lang="en-US" sz="3200" dirty="0" err="1" smtClean="0"/>
              <a:t>perubahan</a:t>
            </a:r>
            <a:r>
              <a:rPr lang="en-US" sz="3200" dirty="0" smtClean="0"/>
              <a:t> </a:t>
            </a:r>
            <a:r>
              <a:rPr lang="en-US" sz="3200" dirty="0" err="1" smtClean="0"/>
              <a:t>kehidupan</a:t>
            </a:r>
            <a:r>
              <a:rPr lang="en-US" sz="3200" dirty="0" smtClean="0"/>
              <a:t> </a:t>
            </a:r>
            <a:r>
              <a:rPr lang="en-US" sz="3200" dirty="0" err="1" smtClean="0"/>
              <a:t>mereka</a:t>
            </a:r>
            <a:r>
              <a:rPr lang="en-US" sz="3200" dirty="0" smtClean="0"/>
              <a:t>. </a:t>
            </a:r>
            <a:r>
              <a:rPr lang="en-US" sz="3200" dirty="0" err="1" smtClean="0"/>
              <a:t>Rancangan</a:t>
            </a:r>
            <a:r>
              <a:rPr lang="en-US" sz="3200" dirty="0" smtClean="0"/>
              <a:t> </a:t>
            </a:r>
            <a:r>
              <a:rPr lang="en-US" sz="3200" dirty="0" err="1" smtClean="0"/>
              <a:t>intrumen</a:t>
            </a:r>
            <a:r>
              <a:rPr lang="en-US" sz="3200" dirty="0" smtClean="0"/>
              <a:t> yang </a:t>
            </a:r>
            <a:r>
              <a:rPr lang="en-US" sz="3200" dirty="0" err="1" smtClean="0"/>
              <a:t>memastikan</a:t>
            </a:r>
            <a:r>
              <a:rPr lang="en-US" sz="3200" dirty="0" smtClean="0"/>
              <a:t> </a:t>
            </a:r>
            <a:r>
              <a:rPr lang="en-US" sz="3200" dirty="0" err="1" smtClean="0"/>
              <a:t>ruang</a:t>
            </a:r>
            <a:r>
              <a:rPr lang="en-US" sz="3200" dirty="0" smtClean="0"/>
              <a:t> </a:t>
            </a:r>
            <a:r>
              <a:rPr lang="en-US" sz="3200" dirty="0" err="1" smtClean="0"/>
              <a:t>suara</a:t>
            </a:r>
            <a:r>
              <a:rPr lang="en-US" sz="3200" dirty="0" smtClean="0"/>
              <a:t> </a:t>
            </a:r>
            <a:r>
              <a:rPr lang="en-US" sz="3200" dirty="0" err="1" smtClean="0"/>
              <a:t>dan</a:t>
            </a:r>
            <a:r>
              <a:rPr lang="en-US" sz="3200" dirty="0" smtClean="0"/>
              <a:t> </a:t>
            </a:r>
            <a:r>
              <a:rPr lang="en-US" sz="3200" dirty="0" err="1" smtClean="0"/>
              <a:t>pilihan</a:t>
            </a:r>
            <a:r>
              <a:rPr lang="en-US" sz="3200" dirty="0" smtClean="0"/>
              <a:t> </a:t>
            </a:r>
            <a:r>
              <a:rPr lang="en-US" sz="3200" dirty="0" err="1" smtClean="0"/>
              <a:t>mereka</a:t>
            </a:r>
            <a:r>
              <a:rPr lang="en-US" sz="3200" dirty="0" smtClean="0"/>
              <a:t> </a:t>
            </a:r>
            <a:r>
              <a:rPr lang="en-US" sz="3200" dirty="0" err="1" smtClean="0"/>
              <a:t>dibuat</a:t>
            </a:r>
            <a:r>
              <a:rPr lang="en-US" sz="3200" dirty="0" smtClean="0"/>
              <a:t> </a:t>
            </a:r>
            <a:r>
              <a:rPr lang="en-US" sz="3200" dirty="0" err="1" smtClean="0"/>
              <a:t>secara</a:t>
            </a:r>
            <a:r>
              <a:rPr lang="en-US" sz="3200" dirty="0" smtClean="0"/>
              <a:t> </a:t>
            </a:r>
            <a:r>
              <a:rPr lang="en-US" sz="3200" dirty="0" err="1" smtClean="0"/>
              <a:t>sederhana</a:t>
            </a:r>
            <a:r>
              <a:rPr lang="en-US" sz="3200" dirty="0" smtClean="0"/>
              <a:t> </a:t>
            </a:r>
            <a:r>
              <a:rPr lang="en-US" sz="3200" dirty="0" err="1" smtClean="0"/>
              <a:t>dan</a:t>
            </a:r>
            <a:r>
              <a:rPr lang="en-US" sz="3200" dirty="0" smtClean="0"/>
              <a:t> </a:t>
            </a:r>
            <a:r>
              <a:rPr lang="en-US" sz="3200" dirty="0" err="1" smtClean="0"/>
              <a:t>mampu</a:t>
            </a:r>
            <a:r>
              <a:rPr lang="en-US" sz="3200" dirty="0" smtClean="0"/>
              <a:t> </a:t>
            </a:r>
            <a:r>
              <a:rPr lang="en-US" sz="3200" dirty="0" err="1" smtClean="0"/>
              <a:t>dikembangkan</a:t>
            </a:r>
            <a:r>
              <a:rPr lang="en-US" sz="3200" dirty="0" smtClean="0"/>
              <a:t> </a:t>
            </a:r>
            <a:r>
              <a:rPr lang="en-US" sz="3200" dirty="0" err="1" smtClean="0"/>
              <a:t>masyarakat</a:t>
            </a:r>
            <a:r>
              <a:rPr lang="en-US" sz="3200" dirty="0" smtClean="0"/>
              <a:t> </a:t>
            </a:r>
            <a:r>
              <a:rPr lang="en-US" sz="3200" dirty="0" err="1" smtClean="0"/>
              <a:t>sendiri</a:t>
            </a:r>
            <a:r>
              <a:rPr lang="en-US" sz="3200" dirty="0" smtClean="0"/>
              <a:t>.</a:t>
            </a:r>
            <a:br>
              <a:rPr lang="en-US" sz="3200" dirty="0" smtClean="0"/>
            </a:br>
            <a:r>
              <a:rPr lang="en-US" sz="3200" dirty="0" err="1" smtClean="0"/>
              <a:t>Ketika</a:t>
            </a:r>
            <a:r>
              <a:rPr lang="en-US" sz="3200" dirty="0" smtClean="0"/>
              <a:t> CLAPP-GSI </a:t>
            </a:r>
            <a:r>
              <a:rPr lang="en-US" sz="3200" dirty="0" err="1" smtClean="0"/>
              <a:t>menghasilkan</a:t>
            </a:r>
            <a:r>
              <a:rPr lang="en-US" sz="3200" dirty="0" smtClean="0"/>
              <a:t> RPJM </a:t>
            </a:r>
            <a:r>
              <a:rPr lang="en-US" sz="3200" dirty="0" err="1" smtClean="0"/>
              <a:t>Desa</a:t>
            </a:r>
            <a:r>
              <a:rPr lang="en-US" sz="3200" dirty="0" smtClean="0"/>
              <a:t> </a:t>
            </a:r>
            <a:r>
              <a:rPr lang="en-US" sz="3200" dirty="0" err="1" smtClean="0"/>
              <a:t>untuk</a:t>
            </a:r>
            <a:r>
              <a:rPr lang="en-US" sz="3200" dirty="0" smtClean="0"/>
              <a:t> 6 </a:t>
            </a:r>
            <a:r>
              <a:rPr lang="en-US" sz="3200" dirty="0" err="1" smtClean="0"/>
              <a:t>tahun</a:t>
            </a:r>
            <a:r>
              <a:rPr lang="en-US" sz="3200" dirty="0" smtClean="0"/>
              <a:t> </a:t>
            </a:r>
            <a:r>
              <a:rPr lang="en-US" sz="3200" dirty="0" err="1" smtClean="0"/>
              <a:t>dan</a:t>
            </a:r>
            <a:r>
              <a:rPr lang="en-US" sz="3200" dirty="0" smtClean="0"/>
              <a:t> RKP </a:t>
            </a:r>
            <a:r>
              <a:rPr lang="en-US" sz="3200" dirty="0" err="1" smtClean="0"/>
              <a:t>Desa</a:t>
            </a:r>
            <a:r>
              <a:rPr lang="en-US" sz="3200" dirty="0" smtClean="0"/>
              <a:t> </a:t>
            </a:r>
            <a:r>
              <a:rPr lang="en-US" sz="3200" dirty="0" err="1" smtClean="0"/>
              <a:t>untuk</a:t>
            </a:r>
            <a:r>
              <a:rPr lang="en-US" sz="3200" dirty="0" smtClean="0"/>
              <a:t> 1 </a:t>
            </a:r>
            <a:r>
              <a:rPr lang="en-US" sz="3200" dirty="0" err="1" smtClean="0"/>
              <a:t>tahun</a:t>
            </a:r>
            <a:r>
              <a:rPr lang="en-US" sz="3200" dirty="0" smtClean="0"/>
              <a:t>  </a:t>
            </a:r>
            <a:r>
              <a:rPr lang="en-US" sz="3200" dirty="0" err="1" smtClean="0"/>
              <a:t>dengan</a:t>
            </a:r>
            <a:r>
              <a:rPr lang="en-US" sz="3200" dirty="0" smtClean="0"/>
              <a:t> </a:t>
            </a:r>
            <a:r>
              <a:rPr lang="en-US" sz="3200" dirty="0" err="1" smtClean="0"/>
              <a:t>pengarusutamaan</a:t>
            </a:r>
            <a:r>
              <a:rPr lang="en-US" sz="3200" dirty="0" smtClean="0"/>
              <a:t>  </a:t>
            </a:r>
            <a:r>
              <a:rPr lang="en-US" sz="3200" dirty="0" err="1" smtClean="0"/>
              <a:t>kemiskinan</a:t>
            </a:r>
            <a:r>
              <a:rPr lang="en-US" sz="3200" dirty="0" smtClean="0"/>
              <a:t> </a:t>
            </a:r>
            <a:r>
              <a:rPr lang="en-US" sz="3200" dirty="0" err="1" smtClean="0"/>
              <a:t>dan</a:t>
            </a:r>
            <a:r>
              <a:rPr lang="en-US" sz="3200" dirty="0" smtClean="0"/>
              <a:t> gender, </a:t>
            </a:r>
            <a:r>
              <a:rPr lang="en-US" sz="3200" dirty="0" err="1" smtClean="0"/>
              <a:t>maka</a:t>
            </a:r>
            <a:r>
              <a:rPr lang="en-US" sz="3200" dirty="0" smtClean="0"/>
              <a:t> </a:t>
            </a:r>
            <a:r>
              <a:rPr lang="en-US" sz="3200" dirty="0" err="1" smtClean="0"/>
              <a:t>kontribusi</a:t>
            </a:r>
            <a:r>
              <a:rPr lang="en-US" sz="3200" dirty="0" smtClean="0"/>
              <a:t> </a:t>
            </a:r>
            <a:r>
              <a:rPr lang="en-US" sz="3200" dirty="0" err="1" smtClean="0"/>
              <a:t>besar</a:t>
            </a:r>
            <a:r>
              <a:rPr lang="en-US" sz="3200" dirty="0" smtClean="0"/>
              <a:t> </a:t>
            </a:r>
            <a:r>
              <a:rPr lang="en-US" sz="3200" dirty="0" err="1" smtClean="0"/>
              <a:t>telah</a:t>
            </a:r>
            <a:r>
              <a:rPr lang="en-US" sz="3200" dirty="0" smtClean="0"/>
              <a:t> </a:t>
            </a:r>
            <a:r>
              <a:rPr lang="en-US" sz="3200" dirty="0" err="1" smtClean="0"/>
              <a:t>diberikan</a:t>
            </a:r>
            <a:r>
              <a:rPr lang="en-US" sz="3200" dirty="0" smtClean="0"/>
              <a:t> </a:t>
            </a:r>
            <a:r>
              <a:rPr lang="en-US" sz="3200" dirty="0" err="1" smtClean="0"/>
              <a:t>masyarakat</a:t>
            </a:r>
            <a:r>
              <a:rPr lang="en-US" sz="3200" dirty="0" smtClean="0"/>
              <a:t>  </a:t>
            </a:r>
            <a:r>
              <a:rPr lang="en-US" sz="3200" dirty="0" err="1" smtClean="0"/>
              <a:t>dalam</a:t>
            </a:r>
            <a:r>
              <a:rPr lang="en-US" sz="3200" dirty="0" smtClean="0"/>
              <a:t> </a:t>
            </a:r>
            <a:r>
              <a:rPr lang="en-US" sz="3200" dirty="0" err="1" smtClean="0"/>
              <a:t>mendorong</a:t>
            </a:r>
            <a:r>
              <a:rPr lang="en-US" sz="3200" dirty="0" smtClean="0"/>
              <a:t>  </a:t>
            </a:r>
            <a:r>
              <a:rPr lang="en-US" sz="3200" dirty="0" err="1" smtClean="0"/>
              <a:t>strategi</a:t>
            </a:r>
            <a:r>
              <a:rPr lang="en-US" sz="3200" dirty="0" smtClean="0"/>
              <a:t> </a:t>
            </a:r>
            <a:r>
              <a:rPr lang="en-US" sz="3200" dirty="0" err="1" smtClean="0"/>
              <a:t>penanggulangan</a:t>
            </a:r>
            <a:r>
              <a:rPr lang="en-US" sz="3200" dirty="0" smtClean="0"/>
              <a:t> </a:t>
            </a:r>
            <a:r>
              <a:rPr lang="en-US" sz="3200" dirty="0" err="1" smtClean="0"/>
              <a:t>kemiskinan</a:t>
            </a:r>
            <a:r>
              <a:rPr lang="en-US" sz="3200" dirty="0" smtClean="0"/>
              <a:t> </a:t>
            </a:r>
            <a:r>
              <a:rPr lang="en-US" sz="3200" dirty="0" err="1" smtClean="0"/>
              <a:t>menurut</a:t>
            </a:r>
            <a:r>
              <a:rPr lang="en-US" sz="3200" dirty="0" smtClean="0"/>
              <a:t> </a:t>
            </a:r>
            <a:r>
              <a:rPr lang="en-US" sz="3200" dirty="0" err="1" smtClean="0"/>
              <a:t>suara</a:t>
            </a:r>
            <a:r>
              <a:rPr lang="en-US" sz="3200" dirty="0" smtClean="0"/>
              <a:t> </a:t>
            </a:r>
            <a:r>
              <a:rPr lang="en-US" sz="3200" dirty="0" err="1" smtClean="0"/>
              <a:t>si</a:t>
            </a:r>
            <a:r>
              <a:rPr lang="en-US" sz="3200" dirty="0" smtClean="0"/>
              <a:t> </a:t>
            </a:r>
            <a:r>
              <a:rPr lang="en-US" sz="3200" dirty="0" err="1" smtClean="0"/>
              <a:t>miskin</a:t>
            </a:r>
            <a:r>
              <a:rPr lang="en-US" sz="3200" dirty="0" smtClean="0"/>
              <a:t> </a:t>
            </a:r>
            <a:r>
              <a:rPr lang="en-US" sz="3200" dirty="0" err="1" smtClean="0"/>
              <a:t>dan</a:t>
            </a:r>
            <a:r>
              <a:rPr lang="en-US" sz="3200" dirty="0" smtClean="0"/>
              <a:t> </a:t>
            </a:r>
            <a:r>
              <a:rPr lang="en-US" sz="3200" dirty="0" err="1" smtClean="0"/>
              <a:t>memperbaiki</a:t>
            </a:r>
            <a:r>
              <a:rPr lang="en-US" sz="3200" dirty="0" smtClean="0"/>
              <a:t> </a:t>
            </a:r>
            <a:r>
              <a:rPr lang="en-US" sz="3200" dirty="0" err="1" smtClean="0"/>
              <a:t>ketidak</a:t>
            </a:r>
            <a:r>
              <a:rPr lang="en-US" sz="3200" dirty="0" smtClean="0"/>
              <a:t> </a:t>
            </a:r>
            <a:r>
              <a:rPr lang="en-US" sz="3200" dirty="0" err="1" smtClean="0"/>
              <a:t>adilan</a:t>
            </a:r>
            <a:r>
              <a:rPr lang="en-US" sz="3200" dirty="0" smtClean="0"/>
              <a:t> gender</a:t>
            </a:r>
            <a:endParaRPr lang="en-US" sz="3200" dirty="0"/>
          </a:p>
        </p:txBody>
      </p:sp>
      <p:sp>
        <p:nvSpPr>
          <p:cNvPr id="3" name="Content Placeholder 2"/>
          <p:cNvSpPr>
            <a:spLocks noGrp="1"/>
          </p:cNvSpPr>
          <p:nvPr>
            <p:ph idx="1"/>
          </p:nvPr>
        </p:nvSpPr>
        <p:spPr>
          <a:xfrm>
            <a:off x="457200" y="6858000"/>
            <a:ext cx="8229600" cy="228600"/>
          </a:xfrm>
        </p:spPr>
        <p:txBody>
          <a:bodyPr>
            <a:normAutofit fontScale="325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pPr algn="l"/>
            <a:r>
              <a:rPr lang="en-US" sz="2800" dirty="0" err="1" smtClean="0"/>
              <a:t>Apa</a:t>
            </a:r>
            <a:r>
              <a:rPr lang="en-US" sz="2800" dirty="0" smtClean="0">
                <a:solidFill>
                  <a:srgbClr val="FF0000"/>
                </a:solidFill>
              </a:rPr>
              <a:t> </a:t>
            </a:r>
            <a:r>
              <a:rPr lang="en-US" sz="2800" dirty="0" err="1" smtClean="0"/>
              <a:t>dan</a:t>
            </a:r>
            <a:r>
              <a:rPr lang="en-US" sz="2800" dirty="0" smtClean="0"/>
              <a:t> </a:t>
            </a:r>
            <a:r>
              <a:rPr lang="en-US" sz="2800" dirty="0" err="1" smtClean="0"/>
              <a:t>Bagaimana</a:t>
            </a:r>
            <a:r>
              <a:rPr lang="en-US" sz="2800" dirty="0" smtClean="0"/>
              <a:t> </a:t>
            </a:r>
            <a:r>
              <a:rPr lang="en-US" sz="2800" dirty="0" err="1" smtClean="0"/>
              <a:t>Tahapan</a:t>
            </a:r>
            <a:r>
              <a:rPr lang="en-US" sz="2800" dirty="0" smtClean="0"/>
              <a:t> </a:t>
            </a:r>
            <a:r>
              <a:rPr lang="en-US" sz="2800" dirty="0" err="1" smtClean="0"/>
              <a:t>Penyusunan</a:t>
            </a:r>
            <a:r>
              <a:rPr lang="en-US" sz="2800" dirty="0" smtClean="0"/>
              <a:t> RPJM </a:t>
            </a:r>
            <a:r>
              <a:rPr lang="en-US" sz="2800" dirty="0" err="1" smtClean="0"/>
              <a:t>Desa</a:t>
            </a:r>
            <a:endParaRPr lang="en-US" sz="2800" dirty="0"/>
          </a:p>
        </p:txBody>
      </p:sp>
      <p:sp>
        <p:nvSpPr>
          <p:cNvPr id="3" name="Content Placeholder 2"/>
          <p:cNvSpPr>
            <a:spLocks noGrp="1"/>
          </p:cNvSpPr>
          <p:nvPr>
            <p:ph idx="1"/>
          </p:nvPr>
        </p:nvSpPr>
        <p:spPr>
          <a:xfrm>
            <a:off x="0" y="685800"/>
            <a:ext cx="9144000" cy="5440363"/>
          </a:xfrm>
        </p:spPr>
        <p:txBody>
          <a:bodyPr>
            <a:normAutofit/>
          </a:bodyPr>
          <a:lstStyle/>
          <a:p>
            <a:pPr>
              <a:buNone/>
            </a:pPr>
            <a:r>
              <a:rPr lang="en-US" sz="2400" dirty="0" smtClean="0"/>
              <a:t>RPJM </a:t>
            </a:r>
            <a:r>
              <a:rPr lang="en-US" sz="2400" dirty="0" err="1" smtClean="0"/>
              <a:t>desa</a:t>
            </a:r>
            <a:r>
              <a:rPr lang="en-US" sz="2400" dirty="0" smtClean="0"/>
              <a:t> </a:t>
            </a:r>
            <a:r>
              <a:rPr lang="en-US" sz="2400" dirty="0" err="1" smtClean="0"/>
              <a:t>hakekatnya</a:t>
            </a:r>
            <a:r>
              <a:rPr lang="en-US" sz="2400" dirty="0" smtClean="0"/>
              <a:t> </a:t>
            </a:r>
            <a:r>
              <a:rPr lang="en-US" sz="2400" dirty="0" err="1" smtClean="0"/>
              <a:t>adalah</a:t>
            </a:r>
            <a:r>
              <a:rPr lang="en-US" sz="2400" dirty="0" smtClean="0"/>
              <a:t> </a:t>
            </a:r>
            <a:r>
              <a:rPr lang="en-US" sz="2400" dirty="0" err="1" smtClean="0"/>
              <a:t>rencana</a:t>
            </a:r>
            <a:r>
              <a:rPr lang="en-US" sz="2400" dirty="0" smtClean="0"/>
              <a:t> 6 </a:t>
            </a:r>
            <a:r>
              <a:rPr lang="en-US" sz="2400" dirty="0" err="1" smtClean="0"/>
              <a:t>tahunan</a:t>
            </a:r>
            <a:r>
              <a:rPr lang="en-US" sz="2400" dirty="0" smtClean="0"/>
              <a:t> </a:t>
            </a:r>
          </a:p>
          <a:p>
            <a:pPr>
              <a:buNone/>
            </a:pPr>
            <a:r>
              <a:rPr lang="en-US" sz="2400" dirty="0" err="1" smtClean="0"/>
              <a:t>pembangunan</a:t>
            </a:r>
            <a:r>
              <a:rPr lang="en-US" sz="2400" dirty="0" smtClean="0"/>
              <a:t> </a:t>
            </a:r>
            <a:r>
              <a:rPr lang="en-US" sz="2400" dirty="0" err="1" smtClean="0"/>
              <a:t>desa</a:t>
            </a:r>
            <a:r>
              <a:rPr lang="en-US" sz="2400" dirty="0" smtClean="0"/>
              <a:t> yang </a:t>
            </a:r>
            <a:r>
              <a:rPr lang="en-US" sz="2400" dirty="0" err="1" smtClean="0"/>
              <a:t>didasarkan</a:t>
            </a:r>
            <a:r>
              <a:rPr lang="en-US" sz="2400" dirty="0" smtClean="0"/>
              <a:t> </a:t>
            </a:r>
            <a:r>
              <a:rPr lang="en-US" sz="2400" dirty="0" err="1" smtClean="0"/>
              <a:t>pada</a:t>
            </a:r>
            <a:r>
              <a:rPr lang="en-US" sz="2400" dirty="0" smtClean="0"/>
              <a:t> </a:t>
            </a:r>
            <a:r>
              <a:rPr lang="en-US" sz="2400" dirty="0" err="1" smtClean="0"/>
              <a:t>visi</a:t>
            </a:r>
            <a:r>
              <a:rPr lang="en-US" sz="2400" dirty="0" smtClean="0"/>
              <a:t> </a:t>
            </a:r>
            <a:r>
              <a:rPr lang="en-US" sz="2400" dirty="0" err="1" smtClean="0"/>
              <a:t>dan</a:t>
            </a:r>
            <a:r>
              <a:rPr lang="en-US" sz="2400" dirty="0" smtClean="0"/>
              <a:t> </a:t>
            </a:r>
          </a:p>
          <a:p>
            <a:pPr>
              <a:buNone/>
            </a:pPr>
            <a:r>
              <a:rPr lang="en-US" sz="2400" dirty="0" err="1" smtClean="0"/>
              <a:t>misi</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terpilih</a:t>
            </a:r>
            <a:r>
              <a:rPr lang="en-US" sz="2400" dirty="0" smtClean="0"/>
              <a:t>. </a:t>
            </a:r>
            <a:r>
              <a:rPr lang="en-US" sz="2400" dirty="0" err="1" smtClean="0"/>
              <a:t>Pengesahannya</a:t>
            </a:r>
            <a:r>
              <a:rPr lang="en-US" sz="2400" dirty="0" smtClean="0"/>
              <a:t> </a:t>
            </a:r>
            <a:r>
              <a:rPr lang="en-US" sz="2400" dirty="0" err="1" smtClean="0"/>
              <a:t>dilakukan</a:t>
            </a:r>
            <a:r>
              <a:rPr lang="en-US" sz="2400" dirty="0" smtClean="0"/>
              <a:t> </a:t>
            </a:r>
          </a:p>
          <a:p>
            <a:pPr>
              <a:buNone/>
            </a:pPr>
            <a:r>
              <a:rPr lang="en-US" sz="2400" dirty="0" smtClean="0"/>
              <a:t>paling </a:t>
            </a:r>
            <a:r>
              <a:rPr lang="en-US" sz="2400" dirty="0" err="1" smtClean="0"/>
              <a:t>lambat</a:t>
            </a:r>
            <a:r>
              <a:rPr lang="en-US" sz="2400" dirty="0" smtClean="0"/>
              <a:t> 3 </a:t>
            </a:r>
            <a:r>
              <a:rPr lang="en-US" sz="2400" dirty="0" err="1" smtClean="0"/>
              <a:t>bulan</a:t>
            </a:r>
            <a:r>
              <a:rPr lang="en-US" sz="2400" dirty="0" smtClean="0"/>
              <a:t> </a:t>
            </a:r>
            <a:r>
              <a:rPr lang="en-US" sz="2400" dirty="0" err="1" smtClean="0"/>
              <a:t>setelah</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terpilih</a:t>
            </a:r>
            <a:r>
              <a:rPr lang="en-US" sz="2400" dirty="0" smtClean="0"/>
              <a:t> </a:t>
            </a:r>
            <a:r>
              <a:rPr lang="en-US" sz="2400" dirty="0" err="1" smtClean="0"/>
              <a:t>dan</a:t>
            </a:r>
            <a:r>
              <a:rPr lang="en-US" sz="2400" dirty="0" smtClean="0"/>
              <a:t> </a:t>
            </a:r>
          </a:p>
          <a:p>
            <a:pPr>
              <a:buNone/>
            </a:pPr>
            <a:r>
              <a:rPr lang="en-US" sz="2400" dirty="0" err="1" smtClean="0"/>
              <a:t>dilantik</a:t>
            </a:r>
            <a:r>
              <a:rPr lang="en-US" sz="2400" dirty="0" smtClean="0"/>
              <a:t> </a:t>
            </a:r>
            <a:r>
              <a:rPr lang="en-US" sz="2400" dirty="0" err="1" smtClean="0"/>
              <a:t>oleh</a:t>
            </a:r>
            <a:r>
              <a:rPr lang="en-US" sz="2400" dirty="0" smtClean="0"/>
              <a:t> </a:t>
            </a:r>
            <a:r>
              <a:rPr lang="en-US" sz="2400" dirty="0" err="1" smtClean="0"/>
              <a:t>kepala</a:t>
            </a:r>
            <a:r>
              <a:rPr lang="en-US" sz="2400" dirty="0" smtClean="0"/>
              <a:t> </a:t>
            </a:r>
            <a:r>
              <a:rPr lang="en-US" sz="2400" dirty="0" err="1" smtClean="0"/>
              <a:t>daerah</a:t>
            </a:r>
            <a:r>
              <a:rPr lang="en-US" sz="2400" dirty="0" smtClean="0"/>
              <a:t> (</a:t>
            </a:r>
            <a:r>
              <a:rPr lang="en-US" sz="2400" dirty="0" err="1" smtClean="0"/>
              <a:t>bupati</a:t>
            </a:r>
            <a:r>
              <a:rPr lang="en-US" sz="2400" dirty="0" smtClean="0"/>
              <a:t>/</a:t>
            </a:r>
            <a:r>
              <a:rPr lang="en-US" sz="2400" dirty="0" err="1" smtClean="0"/>
              <a:t>walikota</a:t>
            </a:r>
            <a:r>
              <a:rPr lang="en-US" sz="2400" dirty="0" smtClean="0"/>
              <a:t>). </a:t>
            </a:r>
            <a:r>
              <a:rPr lang="en-US" sz="2400" dirty="0" err="1" smtClean="0"/>
              <a:t>Untuk</a:t>
            </a:r>
            <a:r>
              <a:rPr lang="en-US" sz="2400" dirty="0" smtClean="0"/>
              <a:t> </a:t>
            </a:r>
          </a:p>
          <a:p>
            <a:pPr>
              <a:buNone/>
            </a:pPr>
            <a:r>
              <a:rPr lang="en-US" sz="2400" dirty="0" err="1" smtClean="0"/>
              <a:t>Memantapkan</a:t>
            </a:r>
            <a:r>
              <a:rPr lang="en-US" sz="2400" dirty="0" smtClean="0"/>
              <a:t> </a:t>
            </a:r>
            <a:r>
              <a:rPr lang="en-US" sz="2400" dirty="0" err="1" smtClean="0"/>
              <a:t>tercapainya</a:t>
            </a:r>
            <a:r>
              <a:rPr lang="en-US" sz="2400" dirty="0" smtClean="0"/>
              <a:t> </a:t>
            </a:r>
            <a:r>
              <a:rPr lang="en-US" sz="2400" dirty="0" err="1" smtClean="0"/>
              <a:t>visi</a:t>
            </a:r>
            <a:r>
              <a:rPr lang="en-US" sz="2400" dirty="0" smtClean="0"/>
              <a:t> </a:t>
            </a:r>
            <a:r>
              <a:rPr lang="en-US" sz="2400" dirty="0" err="1" smtClean="0"/>
              <a:t>dan</a:t>
            </a:r>
            <a:r>
              <a:rPr lang="en-US" sz="2400" dirty="0" smtClean="0"/>
              <a:t> </a:t>
            </a:r>
            <a:r>
              <a:rPr lang="en-US" sz="2400" dirty="0" err="1" smtClean="0"/>
              <a:t>misi</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terpilih</a:t>
            </a:r>
            <a:r>
              <a:rPr lang="en-US" sz="2400" dirty="0" smtClean="0"/>
              <a:t> </a:t>
            </a:r>
            <a:r>
              <a:rPr lang="en-US" sz="2400" dirty="0" err="1" smtClean="0"/>
              <a:t>tersebut</a:t>
            </a:r>
            <a:r>
              <a:rPr lang="en-US" sz="2400" dirty="0" smtClean="0"/>
              <a:t>,</a:t>
            </a:r>
          </a:p>
          <a:p>
            <a:pPr>
              <a:buNone/>
            </a:pPr>
            <a:r>
              <a:rPr lang="en-US" sz="2400" dirty="0" err="1" smtClean="0"/>
              <a:t>sesuai</a:t>
            </a:r>
            <a:r>
              <a:rPr lang="en-US" sz="2400" dirty="0" smtClean="0"/>
              <a:t> pula </a:t>
            </a:r>
            <a:r>
              <a:rPr lang="en-US" sz="2400" dirty="0" err="1" smtClean="0"/>
              <a:t>dengan</a:t>
            </a:r>
            <a:r>
              <a:rPr lang="en-US" sz="2400" dirty="0" smtClean="0"/>
              <a:t> </a:t>
            </a:r>
            <a:r>
              <a:rPr lang="en-US" sz="2400" dirty="0" err="1" smtClean="0"/>
              <a:t>cita-cita</a:t>
            </a:r>
            <a:r>
              <a:rPr lang="en-US" sz="2400" dirty="0" smtClean="0"/>
              <a:t> </a:t>
            </a:r>
            <a:r>
              <a:rPr lang="en-US" sz="2400" dirty="0" err="1" smtClean="0"/>
              <a:t>masyarakat</a:t>
            </a:r>
            <a:r>
              <a:rPr lang="en-US" sz="2400" dirty="0" smtClean="0"/>
              <a:t> </a:t>
            </a:r>
            <a:r>
              <a:rPr lang="en-US" sz="2400" dirty="0" err="1" smtClean="0"/>
              <a:t>desa</a:t>
            </a:r>
            <a:r>
              <a:rPr lang="en-US" sz="2400" dirty="0" smtClean="0"/>
              <a:t>, </a:t>
            </a:r>
            <a:r>
              <a:rPr lang="en-US" sz="2400" dirty="0" err="1" smtClean="0"/>
              <a:t>penting</a:t>
            </a:r>
            <a:r>
              <a:rPr lang="en-US" sz="2400" dirty="0" smtClean="0"/>
              <a:t> </a:t>
            </a:r>
            <a:r>
              <a:rPr lang="en-US" sz="2400" dirty="0" err="1" smtClean="0"/>
              <a:t>memperhatikan</a:t>
            </a:r>
            <a:r>
              <a:rPr lang="en-US" sz="2400" dirty="0" smtClean="0"/>
              <a:t> </a:t>
            </a:r>
          </a:p>
          <a:p>
            <a:pPr>
              <a:buNone/>
            </a:pPr>
            <a:r>
              <a:rPr lang="en-US" sz="2400" dirty="0" err="1" smtClean="0"/>
              <a:t>keterlibatan</a:t>
            </a:r>
            <a:r>
              <a:rPr lang="en-US" sz="2400" dirty="0" smtClean="0"/>
              <a:t> </a:t>
            </a:r>
            <a:r>
              <a:rPr lang="en-US" sz="2400" dirty="0" err="1" smtClean="0"/>
              <a:t>masyarakat</a:t>
            </a:r>
            <a:r>
              <a:rPr lang="en-US" sz="2400" dirty="0" smtClean="0"/>
              <a:t> </a:t>
            </a:r>
            <a:r>
              <a:rPr lang="en-US" sz="2400" dirty="0" err="1" smtClean="0"/>
              <a:t>desa</a:t>
            </a:r>
            <a:r>
              <a:rPr lang="en-US" sz="2400" dirty="0" smtClean="0"/>
              <a:t> </a:t>
            </a:r>
            <a:r>
              <a:rPr lang="en-US" sz="2400" dirty="0" err="1" smtClean="0"/>
              <a:t>dalam</a:t>
            </a:r>
            <a:r>
              <a:rPr lang="en-US" sz="2400" dirty="0" smtClean="0"/>
              <a:t> </a:t>
            </a:r>
            <a:r>
              <a:rPr lang="en-US" sz="2400" dirty="0" err="1" smtClean="0"/>
              <a:t>proses</a:t>
            </a:r>
            <a:r>
              <a:rPr lang="en-US" sz="2400" dirty="0" smtClean="0"/>
              <a:t> </a:t>
            </a:r>
            <a:r>
              <a:rPr lang="en-US" sz="2400" dirty="0" err="1" smtClean="0"/>
              <a:t>penyusunan</a:t>
            </a:r>
            <a:r>
              <a:rPr lang="en-US" sz="2400" dirty="0" smtClean="0"/>
              <a:t> </a:t>
            </a:r>
            <a:r>
              <a:rPr lang="en-US" sz="2400" dirty="0" err="1" smtClean="0"/>
              <a:t>dokumen</a:t>
            </a:r>
            <a:r>
              <a:rPr lang="en-US" sz="2400" dirty="0" smtClean="0"/>
              <a:t> RPJM </a:t>
            </a:r>
          </a:p>
          <a:p>
            <a:pPr>
              <a:buNone/>
            </a:pPr>
            <a:r>
              <a:rPr lang="en-US" sz="2400" dirty="0" err="1" smtClean="0"/>
              <a:t>Desa</a:t>
            </a:r>
            <a:r>
              <a:rPr lang="en-US" sz="2400" dirty="0" smtClean="0"/>
              <a:t>.</a:t>
            </a:r>
          </a:p>
          <a:p>
            <a:pPr>
              <a:buNone/>
            </a:pPr>
            <a:endParaRPr lang="en-US" sz="2400" dirty="0" smtClean="0"/>
          </a:p>
          <a:p>
            <a:pPr>
              <a:buNone/>
            </a:pPr>
            <a:r>
              <a:rPr lang="en-US" sz="2400" dirty="0" err="1" smtClean="0"/>
              <a:t>Alur</a:t>
            </a:r>
            <a:r>
              <a:rPr lang="en-US" sz="2400" dirty="0" smtClean="0"/>
              <a:t> </a:t>
            </a:r>
            <a:r>
              <a:rPr lang="en-US" sz="2400" dirty="0" err="1" smtClean="0"/>
              <a:t>penyusunan</a:t>
            </a:r>
            <a:r>
              <a:rPr lang="en-US" sz="2400" dirty="0" smtClean="0"/>
              <a:t> RPJM </a:t>
            </a:r>
            <a:r>
              <a:rPr lang="en-US" sz="2400" dirty="0" err="1" smtClean="0"/>
              <a:t>Desa</a:t>
            </a:r>
            <a:r>
              <a:rPr lang="en-US" sz="2400" dirty="0" smtClean="0"/>
              <a:t>, </a:t>
            </a:r>
            <a:r>
              <a:rPr lang="en-US" sz="2400" b="1" dirty="0" err="1" smtClean="0"/>
              <a:t>idealnya</a:t>
            </a:r>
            <a:r>
              <a:rPr lang="en-US" sz="2400" dirty="0" smtClean="0"/>
              <a:t> </a:t>
            </a:r>
            <a:r>
              <a:rPr lang="en-US" sz="2400" dirty="0" err="1" smtClean="0"/>
              <a:t>melalui</a:t>
            </a:r>
            <a:r>
              <a:rPr lang="en-US" sz="2400" dirty="0" smtClean="0"/>
              <a:t> </a:t>
            </a:r>
            <a:r>
              <a:rPr lang="en-US" sz="2400" dirty="0" err="1" smtClean="0"/>
              <a:t>tahapan</a:t>
            </a:r>
            <a:r>
              <a:rPr lang="en-US" sz="2400" dirty="0" smtClean="0"/>
              <a:t> </a:t>
            </a:r>
            <a:r>
              <a:rPr lang="en-US" sz="2400" dirty="0" err="1" smtClean="0"/>
              <a:t>sebagaimana</a:t>
            </a:r>
            <a:endParaRPr lang="en-US" sz="2400" dirty="0" smtClean="0"/>
          </a:p>
          <a:p>
            <a:pPr>
              <a:buNone/>
            </a:pPr>
            <a:r>
              <a:rPr lang="en-US" sz="2400" dirty="0" err="1" smtClean="0"/>
              <a:t>dalam</a:t>
            </a:r>
            <a:r>
              <a:rPr lang="en-US" sz="2400" dirty="0" smtClean="0"/>
              <a:t> </a:t>
            </a:r>
            <a:r>
              <a:rPr lang="en-US" sz="2400" dirty="0" err="1" smtClean="0"/>
              <a:t>gambar</a:t>
            </a:r>
            <a:r>
              <a:rPr lang="en-US" sz="2400" dirty="0" smtClean="0"/>
              <a:t> </a:t>
            </a:r>
            <a:r>
              <a:rPr lang="en-US" sz="2400" dirty="0" err="1" smtClean="0"/>
              <a:t>di</a:t>
            </a:r>
            <a:r>
              <a:rPr lang="en-US" sz="2400" dirty="0" smtClean="0"/>
              <a:t> </a:t>
            </a:r>
            <a:r>
              <a:rPr lang="en-US" sz="2400" dirty="0" err="1" smtClean="0"/>
              <a:t>bawah</a:t>
            </a:r>
            <a:r>
              <a:rPr lang="en-US" sz="2400" dirty="0" smtClean="0"/>
              <a:t> </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fontScale="90000"/>
          </a:bodyPr>
          <a:lstStyle/>
          <a:p>
            <a:r>
              <a:rPr lang="en-US" sz="2800" dirty="0" err="1" smtClean="0"/>
              <a:t>Tahapan</a:t>
            </a:r>
            <a:r>
              <a:rPr lang="en-US" sz="2800" dirty="0" smtClean="0"/>
              <a:t> Tata </a:t>
            </a:r>
            <a:r>
              <a:rPr lang="en-US" sz="2800" dirty="0" err="1" smtClean="0"/>
              <a:t>cara</a:t>
            </a:r>
            <a:r>
              <a:rPr lang="en-US" sz="2800" dirty="0" smtClean="0"/>
              <a:t> </a:t>
            </a:r>
            <a:r>
              <a:rPr lang="en-US" sz="2800" dirty="0" err="1" smtClean="0"/>
              <a:t>Penusunan</a:t>
            </a:r>
            <a:r>
              <a:rPr lang="en-US" sz="2800" dirty="0" smtClean="0"/>
              <a:t> RPJM </a:t>
            </a:r>
            <a:r>
              <a:rPr lang="en-US" sz="2800" dirty="0" err="1" smtClean="0"/>
              <a:t>Desa</a:t>
            </a:r>
            <a:endParaRPr lang="en-US" sz="2800" dirty="0"/>
          </a:p>
        </p:txBody>
      </p:sp>
      <p:sp>
        <p:nvSpPr>
          <p:cNvPr id="3" name="Content Placeholder 2"/>
          <p:cNvSpPr>
            <a:spLocks noGrp="1"/>
          </p:cNvSpPr>
          <p:nvPr>
            <p:ph idx="1"/>
          </p:nvPr>
        </p:nvSpPr>
        <p:spPr>
          <a:xfrm>
            <a:off x="0" y="533400"/>
            <a:ext cx="9144000" cy="6324600"/>
          </a:xfrm>
        </p:spPr>
        <p:txBody>
          <a:bodyPr/>
          <a:lstStyle/>
          <a:p>
            <a:endParaRPr lang="en-US" dirty="0"/>
          </a:p>
        </p:txBody>
      </p:sp>
      <p:sp>
        <p:nvSpPr>
          <p:cNvPr id="4" name="Rectangle 3"/>
          <p:cNvSpPr/>
          <p:nvPr/>
        </p:nvSpPr>
        <p:spPr>
          <a:xfrm>
            <a:off x="0" y="685800"/>
            <a:ext cx="1600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persiapan</a:t>
            </a:r>
            <a:endParaRPr lang="en-US" dirty="0"/>
          </a:p>
        </p:txBody>
      </p:sp>
      <p:sp>
        <p:nvSpPr>
          <p:cNvPr id="5" name="Rectangle 4"/>
          <p:cNvSpPr/>
          <p:nvPr/>
        </p:nvSpPr>
        <p:spPr>
          <a:xfrm>
            <a:off x="0" y="1447800"/>
            <a:ext cx="16002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Sosialisasi</a:t>
            </a:r>
            <a:r>
              <a:rPr lang="en-US" dirty="0" smtClean="0"/>
              <a:t> &amp; </a:t>
            </a:r>
            <a:r>
              <a:rPr lang="en-US" dirty="0" err="1" smtClean="0"/>
              <a:t>pembentukan</a:t>
            </a:r>
            <a:r>
              <a:rPr lang="en-US" dirty="0" smtClean="0"/>
              <a:t> </a:t>
            </a:r>
            <a:r>
              <a:rPr lang="en-US" dirty="0" err="1" smtClean="0"/>
              <a:t>Pokja</a:t>
            </a:r>
            <a:r>
              <a:rPr lang="en-US" dirty="0" smtClean="0"/>
              <a:t>/</a:t>
            </a:r>
            <a:r>
              <a:rPr lang="en-US" dirty="0" err="1" smtClean="0"/>
              <a:t>tim</a:t>
            </a:r>
            <a:r>
              <a:rPr lang="en-US" dirty="0" smtClean="0"/>
              <a:t> </a:t>
            </a:r>
            <a:r>
              <a:rPr lang="en-US" dirty="0" err="1" smtClean="0"/>
              <a:t>Perenc.Desa</a:t>
            </a:r>
            <a:r>
              <a:rPr lang="en-US" dirty="0" smtClean="0"/>
              <a:t> </a:t>
            </a:r>
            <a:endParaRPr lang="en-US" dirty="0"/>
          </a:p>
        </p:txBody>
      </p:sp>
      <p:sp>
        <p:nvSpPr>
          <p:cNvPr id="6" name="Rectangle 5"/>
          <p:cNvSpPr/>
          <p:nvPr/>
        </p:nvSpPr>
        <p:spPr>
          <a:xfrm>
            <a:off x="0" y="3276600"/>
            <a:ext cx="16764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n-US" dirty="0" err="1" smtClean="0"/>
              <a:t>Penguatan</a:t>
            </a:r>
            <a:r>
              <a:rPr lang="en-US" dirty="0" smtClean="0"/>
              <a:t> </a:t>
            </a:r>
            <a:r>
              <a:rPr lang="en-US" dirty="0" err="1" smtClean="0"/>
              <a:t>Kapasitas</a:t>
            </a:r>
            <a:r>
              <a:rPr lang="en-US" dirty="0" smtClean="0"/>
              <a:t> </a:t>
            </a:r>
            <a:r>
              <a:rPr lang="en-US" dirty="0" err="1" smtClean="0"/>
              <a:t>tim</a:t>
            </a:r>
            <a:endParaRPr lang="en-US" dirty="0" smtClean="0"/>
          </a:p>
          <a:p>
            <a:pPr marL="342900" indent="-342900">
              <a:buFont typeface="+mj-lt"/>
              <a:buAutoNum type="arabicPeriod"/>
            </a:pPr>
            <a:r>
              <a:rPr lang="en-US" dirty="0" err="1" smtClean="0"/>
              <a:t>Penyusunan</a:t>
            </a:r>
            <a:r>
              <a:rPr lang="en-US" dirty="0" smtClean="0"/>
              <a:t> road map/</a:t>
            </a:r>
            <a:r>
              <a:rPr lang="en-US" dirty="0" err="1" smtClean="0"/>
              <a:t>schedulle</a:t>
            </a:r>
            <a:endParaRPr lang="en-US" dirty="0" smtClean="0"/>
          </a:p>
          <a:p>
            <a:pPr marL="342900" indent="-342900">
              <a:buFont typeface="+mj-lt"/>
              <a:buAutoNum type="arabicPeriod"/>
            </a:pPr>
            <a:r>
              <a:rPr lang="en-US" dirty="0" err="1" smtClean="0"/>
              <a:t>Identifikasi</a:t>
            </a:r>
            <a:r>
              <a:rPr lang="en-US" dirty="0" smtClean="0"/>
              <a:t> </a:t>
            </a:r>
            <a:r>
              <a:rPr lang="en-US" dirty="0" err="1" smtClean="0"/>
              <a:t>kebutuhan</a:t>
            </a:r>
            <a:r>
              <a:rPr lang="en-US" dirty="0" smtClean="0"/>
              <a:t> </a:t>
            </a:r>
          </a:p>
          <a:p>
            <a:pPr marL="342900" indent="-342900">
              <a:buFont typeface="+mj-lt"/>
              <a:buAutoNum type="arabicPeriod"/>
            </a:pPr>
            <a:r>
              <a:rPr lang="en-US" dirty="0" err="1" smtClean="0"/>
              <a:t>Sosialisasi</a:t>
            </a:r>
            <a:r>
              <a:rPr lang="en-US" dirty="0" smtClean="0"/>
              <a:t> </a:t>
            </a:r>
            <a:r>
              <a:rPr lang="en-US" dirty="0" err="1" smtClean="0"/>
              <a:t>jadwal</a:t>
            </a:r>
            <a:r>
              <a:rPr lang="en-US" dirty="0" smtClean="0"/>
              <a:t> </a:t>
            </a:r>
            <a:r>
              <a:rPr lang="en-US" dirty="0" err="1" smtClean="0"/>
              <a:t>ke</a:t>
            </a:r>
            <a:r>
              <a:rPr lang="en-US" dirty="0" smtClean="0"/>
              <a:t> masing2 </a:t>
            </a:r>
            <a:r>
              <a:rPr lang="en-US" dirty="0" err="1" smtClean="0"/>
              <a:t>dusun</a:t>
            </a:r>
            <a:endParaRPr lang="en-US" dirty="0" smtClean="0"/>
          </a:p>
          <a:p>
            <a:pPr marL="342900" indent="-342900">
              <a:buFont typeface="+mj-lt"/>
              <a:buAutoNum type="arabicPeriod"/>
            </a:pPr>
            <a:endParaRPr lang="en-US" dirty="0"/>
          </a:p>
        </p:txBody>
      </p:sp>
      <p:cxnSp>
        <p:nvCxnSpPr>
          <p:cNvPr id="8" name="Straight Arrow Connector 7"/>
          <p:cNvCxnSpPr/>
          <p:nvPr/>
        </p:nvCxnSpPr>
        <p:spPr>
          <a:xfrm rot="5400000" flipH="1" flipV="1">
            <a:off x="532606" y="1219200"/>
            <a:ext cx="3055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5" idx="2"/>
            <a:endCxn id="6" idx="0"/>
          </p:cNvCxnSpPr>
          <p:nvPr/>
        </p:nvCxnSpPr>
        <p:spPr>
          <a:xfrm rot="16200000" flipH="1">
            <a:off x="552450" y="2990850"/>
            <a:ext cx="533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828800" y="1600200"/>
            <a:ext cx="1219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MUSDUS</a:t>
            </a:r>
            <a:endParaRPr lang="en-US" dirty="0"/>
          </a:p>
        </p:txBody>
      </p:sp>
      <p:sp>
        <p:nvSpPr>
          <p:cNvPr id="22" name="Rectangle 21"/>
          <p:cNvSpPr/>
          <p:nvPr/>
        </p:nvSpPr>
        <p:spPr>
          <a:xfrm>
            <a:off x="1828800" y="2514600"/>
            <a:ext cx="15240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Penggalian</a:t>
            </a:r>
            <a:r>
              <a:rPr lang="en-US" dirty="0" smtClean="0"/>
              <a:t> </a:t>
            </a:r>
            <a:r>
              <a:rPr lang="en-US" dirty="0" err="1" smtClean="0"/>
              <a:t>potensi</a:t>
            </a:r>
            <a:r>
              <a:rPr lang="en-US" dirty="0" smtClean="0"/>
              <a:t> </a:t>
            </a:r>
            <a:r>
              <a:rPr lang="en-US" dirty="0" err="1" smtClean="0"/>
              <a:t>aset</a:t>
            </a:r>
            <a:r>
              <a:rPr lang="en-US" dirty="0" smtClean="0"/>
              <a:t> </a:t>
            </a:r>
            <a:r>
              <a:rPr lang="en-US" dirty="0" err="1" smtClean="0"/>
              <a:t>desa</a:t>
            </a:r>
            <a:r>
              <a:rPr lang="en-US" dirty="0" smtClean="0"/>
              <a:t> &amp; assessment </a:t>
            </a:r>
            <a:r>
              <a:rPr lang="en-US" dirty="0" err="1" smtClean="0"/>
              <a:t>permasalahan</a:t>
            </a:r>
            <a:r>
              <a:rPr lang="en-US" dirty="0" smtClean="0"/>
              <a:t> </a:t>
            </a:r>
            <a:r>
              <a:rPr lang="en-US" dirty="0" err="1" smtClean="0"/>
              <a:t>dasar</a:t>
            </a:r>
            <a:r>
              <a:rPr lang="en-US" dirty="0" smtClean="0"/>
              <a:t> </a:t>
            </a:r>
            <a:r>
              <a:rPr lang="en-US" dirty="0" err="1" smtClean="0"/>
              <a:t>masy</a:t>
            </a:r>
            <a:r>
              <a:rPr lang="en-US" dirty="0" smtClean="0"/>
              <a:t>. ((</a:t>
            </a:r>
            <a:r>
              <a:rPr lang="en-US" dirty="0" err="1" smtClean="0"/>
              <a:t>integrasi</a:t>
            </a:r>
            <a:r>
              <a:rPr lang="en-US" dirty="0" smtClean="0"/>
              <a:t> </a:t>
            </a:r>
            <a:r>
              <a:rPr lang="en-US" dirty="0" err="1" smtClean="0"/>
              <a:t>dari</a:t>
            </a:r>
            <a:r>
              <a:rPr lang="en-US" dirty="0" smtClean="0"/>
              <a:t> data </a:t>
            </a:r>
            <a:r>
              <a:rPr lang="en-US" dirty="0" err="1" smtClean="0"/>
              <a:t>sekunder`dan</a:t>
            </a:r>
            <a:r>
              <a:rPr lang="en-US" dirty="0" smtClean="0"/>
              <a:t> primer)</a:t>
            </a:r>
            <a:endParaRPr lang="en-US" dirty="0"/>
          </a:p>
        </p:txBody>
      </p:sp>
      <p:cxnSp>
        <p:nvCxnSpPr>
          <p:cNvPr id="24" name="Straight Arrow Connector 23"/>
          <p:cNvCxnSpPr/>
          <p:nvPr/>
        </p:nvCxnSpPr>
        <p:spPr>
          <a:xfrm rot="5400000" flipH="1" flipV="1">
            <a:off x="2324100" y="23241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Elbow Connector 25"/>
          <p:cNvCxnSpPr/>
          <p:nvPr/>
        </p:nvCxnSpPr>
        <p:spPr>
          <a:xfrm>
            <a:off x="1600200" y="990600"/>
            <a:ext cx="609600" cy="5334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flipH="1" flipV="1">
            <a:off x="1447800" y="2971800"/>
            <a:ext cx="3810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2971800" y="838200"/>
            <a:ext cx="1981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Lokakarya</a:t>
            </a:r>
            <a:r>
              <a:rPr lang="en-US" dirty="0" smtClean="0"/>
              <a:t> </a:t>
            </a:r>
            <a:r>
              <a:rPr lang="en-US" dirty="0" err="1" smtClean="0"/>
              <a:t>Desa</a:t>
            </a:r>
            <a:endParaRPr lang="en-US" dirty="0"/>
          </a:p>
        </p:txBody>
      </p:sp>
      <p:cxnSp>
        <p:nvCxnSpPr>
          <p:cNvPr id="35" name="Shape 34"/>
          <p:cNvCxnSpPr>
            <a:endCxn id="31" idx="1"/>
          </p:cNvCxnSpPr>
          <p:nvPr/>
        </p:nvCxnSpPr>
        <p:spPr>
          <a:xfrm rot="5400000" flipH="1" flipV="1">
            <a:off x="2571750" y="1123950"/>
            <a:ext cx="419100" cy="3810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3581400" y="2057400"/>
            <a:ext cx="1066800" cy="441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4876800" y="2819400"/>
            <a:ext cx="914400"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Rancangan</a:t>
            </a:r>
            <a:r>
              <a:rPr lang="en-US" dirty="0" smtClean="0"/>
              <a:t> </a:t>
            </a:r>
            <a:r>
              <a:rPr lang="en-US" dirty="0" err="1" smtClean="0"/>
              <a:t>Akhir</a:t>
            </a:r>
            <a:r>
              <a:rPr lang="en-US" dirty="0" smtClean="0"/>
              <a:t> RPJM </a:t>
            </a:r>
            <a:r>
              <a:rPr lang="en-US" dirty="0" err="1" smtClean="0"/>
              <a:t>desa</a:t>
            </a:r>
            <a:endParaRPr lang="en-US" dirty="0" smtClean="0"/>
          </a:p>
          <a:p>
            <a:pPr algn="ctr"/>
            <a:endParaRPr lang="en-US" dirty="0"/>
          </a:p>
        </p:txBody>
      </p:sp>
      <p:sp>
        <p:nvSpPr>
          <p:cNvPr id="38" name="Rectangle 37"/>
          <p:cNvSpPr/>
          <p:nvPr/>
        </p:nvSpPr>
        <p:spPr>
          <a:xfrm>
            <a:off x="5715000" y="838200"/>
            <a:ext cx="1524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a:t>
            </a:r>
            <a:r>
              <a:rPr lang="en-US" dirty="0" smtClean="0"/>
              <a:t> </a:t>
            </a:r>
            <a:r>
              <a:rPr lang="en-US" dirty="0" err="1" smtClean="0"/>
              <a:t>desa</a:t>
            </a:r>
            <a:endParaRPr lang="en-US" dirty="0"/>
          </a:p>
        </p:txBody>
      </p:sp>
      <p:sp>
        <p:nvSpPr>
          <p:cNvPr id="39" name="Rectangle 38"/>
          <p:cNvSpPr/>
          <p:nvPr/>
        </p:nvSpPr>
        <p:spPr>
          <a:xfrm>
            <a:off x="5943600" y="2286000"/>
            <a:ext cx="1371600" cy="350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Pembahasan</a:t>
            </a:r>
            <a:r>
              <a:rPr lang="en-US" dirty="0" smtClean="0"/>
              <a:t> </a:t>
            </a:r>
            <a:r>
              <a:rPr lang="en-US" dirty="0" err="1" smtClean="0"/>
              <a:t>dan</a:t>
            </a:r>
            <a:r>
              <a:rPr lang="en-US" dirty="0" smtClean="0"/>
              <a:t> </a:t>
            </a:r>
            <a:r>
              <a:rPr lang="en-US" dirty="0" err="1" smtClean="0"/>
              <a:t>penetapan</a:t>
            </a:r>
            <a:r>
              <a:rPr lang="en-US" dirty="0" smtClean="0"/>
              <a:t> </a:t>
            </a:r>
            <a:r>
              <a:rPr lang="en-US" dirty="0" err="1" smtClean="0"/>
              <a:t>Raperdes</a:t>
            </a:r>
            <a:r>
              <a:rPr lang="en-US" dirty="0" smtClean="0"/>
              <a:t> RPJM </a:t>
            </a:r>
            <a:r>
              <a:rPr lang="en-US" dirty="0" err="1" smtClean="0"/>
              <a:t>Desa</a:t>
            </a:r>
            <a:r>
              <a:rPr lang="en-US" dirty="0" smtClean="0"/>
              <a:t> </a:t>
            </a:r>
            <a:r>
              <a:rPr lang="en-US" dirty="0" err="1" smtClean="0"/>
              <a:t>menjadi</a:t>
            </a:r>
            <a:r>
              <a:rPr lang="en-US" dirty="0" smtClean="0"/>
              <a:t> </a:t>
            </a:r>
            <a:r>
              <a:rPr lang="en-US" dirty="0" err="1" smtClean="0"/>
              <a:t>Perdes</a:t>
            </a:r>
            <a:r>
              <a:rPr lang="en-US" dirty="0" smtClean="0"/>
              <a:t> </a:t>
            </a:r>
            <a:r>
              <a:rPr lang="en-US" dirty="0" err="1" smtClean="0"/>
              <a:t>dan</a:t>
            </a:r>
            <a:r>
              <a:rPr lang="en-US" dirty="0" smtClean="0"/>
              <a:t> </a:t>
            </a:r>
            <a:r>
              <a:rPr lang="en-US" dirty="0" err="1" smtClean="0"/>
              <a:t>ditanda</a:t>
            </a:r>
            <a:r>
              <a:rPr lang="en-US" dirty="0" smtClean="0"/>
              <a:t> </a:t>
            </a:r>
            <a:r>
              <a:rPr lang="en-US" dirty="0" err="1" smtClean="0"/>
              <a:t>tangani</a:t>
            </a:r>
            <a:r>
              <a:rPr lang="en-US" dirty="0" smtClean="0"/>
              <a:t> </a:t>
            </a:r>
            <a:r>
              <a:rPr lang="en-US" dirty="0" err="1" smtClean="0"/>
              <a:t>Kepala</a:t>
            </a:r>
            <a:r>
              <a:rPr lang="en-US" dirty="0" smtClean="0"/>
              <a:t> </a:t>
            </a:r>
            <a:r>
              <a:rPr lang="en-US" dirty="0" err="1" smtClean="0"/>
              <a:t>Desa</a:t>
            </a:r>
            <a:r>
              <a:rPr lang="en-US" dirty="0" smtClean="0"/>
              <a:t> </a:t>
            </a:r>
            <a:r>
              <a:rPr lang="en-US" dirty="0" err="1" smtClean="0"/>
              <a:t>dan</a:t>
            </a:r>
            <a:r>
              <a:rPr lang="en-US" dirty="0" smtClean="0"/>
              <a:t> BPD</a:t>
            </a:r>
            <a:endParaRPr lang="en-US" dirty="0"/>
          </a:p>
        </p:txBody>
      </p:sp>
      <p:sp>
        <p:nvSpPr>
          <p:cNvPr id="40" name="Rectangle 39"/>
          <p:cNvSpPr/>
          <p:nvPr/>
        </p:nvSpPr>
        <p:spPr>
          <a:xfrm>
            <a:off x="7620000" y="1143000"/>
            <a:ext cx="152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Sosialisasi</a:t>
            </a:r>
            <a:endParaRPr lang="en-US" dirty="0"/>
          </a:p>
        </p:txBody>
      </p:sp>
      <p:sp>
        <p:nvSpPr>
          <p:cNvPr id="41" name="Rectangle 40"/>
          <p:cNvSpPr/>
          <p:nvPr/>
        </p:nvSpPr>
        <p:spPr>
          <a:xfrm>
            <a:off x="7696200" y="2438400"/>
            <a:ext cx="1447800" cy="2438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n-US" dirty="0" err="1" smtClean="0"/>
              <a:t>Perdes</a:t>
            </a:r>
            <a:r>
              <a:rPr lang="en-US" dirty="0" smtClean="0"/>
              <a:t> RPJM </a:t>
            </a:r>
            <a:r>
              <a:rPr lang="en-US" dirty="0" err="1" smtClean="0"/>
              <a:t>Desa</a:t>
            </a:r>
            <a:endParaRPr lang="en-US" dirty="0" smtClean="0"/>
          </a:p>
          <a:p>
            <a:pPr marL="342900" indent="-342900">
              <a:buFont typeface="+mj-lt"/>
              <a:buAutoNum type="arabicPeriod"/>
            </a:pPr>
            <a:r>
              <a:rPr lang="en-US" dirty="0" err="1" smtClean="0"/>
              <a:t>Laporan</a:t>
            </a:r>
            <a:r>
              <a:rPr lang="en-US" dirty="0" smtClean="0"/>
              <a:t> </a:t>
            </a:r>
            <a:r>
              <a:rPr lang="en-US" dirty="0" err="1" smtClean="0"/>
              <a:t>Bupati</a:t>
            </a:r>
            <a:r>
              <a:rPr lang="en-US" dirty="0" smtClean="0"/>
              <a:t> </a:t>
            </a:r>
            <a:r>
              <a:rPr lang="en-US" dirty="0" err="1" smtClean="0"/>
              <a:t>melalui</a:t>
            </a:r>
            <a:r>
              <a:rPr lang="en-US" dirty="0" smtClean="0"/>
              <a:t> </a:t>
            </a:r>
            <a:r>
              <a:rPr lang="en-US" dirty="0" err="1" smtClean="0"/>
              <a:t>camat</a:t>
            </a:r>
            <a:endParaRPr lang="en-US" dirty="0"/>
          </a:p>
        </p:txBody>
      </p:sp>
      <p:sp>
        <p:nvSpPr>
          <p:cNvPr id="42" name="Rectangle 41"/>
          <p:cNvSpPr/>
          <p:nvPr/>
        </p:nvSpPr>
        <p:spPr>
          <a:xfrm>
            <a:off x="3581400" y="2057400"/>
            <a:ext cx="1219200" cy="457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en-US" sz="1600" dirty="0" err="1" smtClean="0"/>
              <a:t>Pengelmpkn</a:t>
            </a:r>
            <a:r>
              <a:rPr lang="en-US" sz="1600" dirty="0" smtClean="0"/>
              <a:t> </a:t>
            </a:r>
            <a:r>
              <a:rPr lang="en-US" sz="1600" dirty="0" err="1" smtClean="0"/>
              <a:t>mslh</a:t>
            </a:r>
            <a:endParaRPr lang="en-US" sz="1600" dirty="0" smtClean="0"/>
          </a:p>
          <a:p>
            <a:pPr marL="342900" indent="-342900"/>
            <a:r>
              <a:rPr lang="en-US" sz="1600" dirty="0" err="1" smtClean="0"/>
              <a:t>Skoring</a:t>
            </a:r>
            <a:r>
              <a:rPr lang="en-US" sz="1600" dirty="0" smtClean="0"/>
              <a:t> </a:t>
            </a:r>
            <a:r>
              <a:rPr lang="en-US" sz="1600" dirty="0" err="1" smtClean="0"/>
              <a:t>mslh</a:t>
            </a:r>
            <a:endParaRPr lang="en-US" sz="1600" dirty="0" smtClean="0"/>
          </a:p>
          <a:p>
            <a:pPr marL="342900" indent="-342900"/>
            <a:r>
              <a:rPr lang="en-US" sz="1600" dirty="0" err="1" smtClean="0"/>
              <a:t>Perumusan</a:t>
            </a:r>
            <a:r>
              <a:rPr lang="en-US" sz="1600" dirty="0" smtClean="0"/>
              <a:t> </a:t>
            </a:r>
            <a:r>
              <a:rPr lang="en-US" sz="1600" dirty="0" err="1" smtClean="0"/>
              <a:t>issu</a:t>
            </a:r>
            <a:endParaRPr lang="en-US" sz="1600" dirty="0" smtClean="0"/>
          </a:p>
          <a:p>
            <a:pPr marL="342900" indent="-342900"/>
            <a:r>
              <a:rPr lang="en-US" sz="1600" dirty="0" err="1" smtClean="0"/>
              <a:t>Penyusunan</a:t>
            </a:r>
            <a:r>
              <a:rPr lang="en-US" sz="1600" dirty="0" smtClean="0"/>
              <a:t> </a:t>
            </a:r>
            <a:r>
              <a:rPr lang="en-US" sz="1600" dirty="0" err="1" smtClean="0"/>
              <a:t>sej</a:t>
            </a:r>
            <a:r>
              <a:rPr lang="en-US" sz="1600" dirty="0" smtClean="0"/>
              <a:t>.&amp; </a:t>
            </a:r>
            <a:r>
              <a:rPr lang="en-US" sz="1600" dirty="0" err="1" smtClean="0"/>
              <a:t>legenda</a:t>
            </a:r>
            <a:r>
              <a:rPr lang="en-US" sz="1600" dirty="0" smtClean="0"/>
              <a:t> </a:t>
            </a:r>
            <a:r>
              <a:rPr lang="en-US" sz="1600" dirty="0" err="1" smtClean="0"/>
              <a:t>desa</a:t>
            </a:r>
            <a:endParaRPr lang="en-US" sz="1600" dirty="0" smtClean="0"/>
          </a:p>
          <a:p>
            <a:pPr marL="342900" indent="-342900"/>
            <a:r>
              <a:rPr lang="en-US" sz="1600" dirty="0" err="1" smtClean="0"/>
              <a:t>Visi-misi</a:t>
            </a:r>
            <a:r>
              <a:rPr lang="en-US" sz="1600" dirty="0" smtClean="0"/>
              <a:t> </a:t>
            </a:r>
            <a:r>
              <a:rPr lang="en-US" sz="1600" dirty="0" err="1" smtClean="0"/>
              <a:t>desa</a:t>
            </a:r>
            <a:endParaRPr lang="en-US" sz="1600" dirty="0" smtClean="0"/>
          </a:p>
          <a:p>
            <a:pPr marL="342900" indent="-342900"/>
            <a:r>
              <a:rPr lang="en-US" sz="1600" dirty="0" err="1" smtClean="0"/>
              <a:t>Prioritas</a:t>
            </a:r>
            <a:endParaRPr lang="en-US" sz="1600" dirty="0" smtClean="0"/>
          </a:p>
          <a:p>
            <a:pPr marL="342900" indent="-342900"/>
            <a:r>
              <a:rPr lang="en-US" sz="1600" dirty="0" smtClean="0"/>
              <a:t>Program &amp; </a:t>
            </a:r>
            <a:r>
              <a:rPr lang="en-US" sz="1600" dirty="0" err="1" smtClean="0"/>
              <a:t>kegiatan</a:t>
            </a:r>
            <a:r>
              <a:rPr lang="en-US" sz="1600" dirty="0" smtClean="0"/>
              <a:t> </a:t>
            </a:r>
            <a:r>
              <a:rPr lang="en-US" sz="1600" dirty="0" err="1" smtClean="0"/>
              <a:t>indikatif</a:t>
            </a:r>
            <a:endParaRPr lang="en-US" sz="1600" dirty="0"/>
          </a:p>
        </p:txBody>
      </p:sp>
      <p:cxnSp>
        <p:nvCxnSpPr>
          <p:cNvPr id="44" name="Straight Arrow Connector 43"/>
          <p:cNvCxnSpPr/>
          <p:nvPr/>
        </p:nvCxnSpPr>
        <p:spPr>
          <a:xfrm>
            <a:off x="5029200" y="1143000"/>
            <a:ext cx="609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39" idx="0"/>
          </p:cNvCxnSpPr>
          <p:nvPr/>
        </p:nvCxnSpPr>
        <p:spPr>
          <a:xfrm rot="5400000" flipH="1" flipV="1">
            <a:off x="6362700" y="20193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rot="5400000" flipH="1" flipV="1">
            <a:off x="8229600" y="21336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7315200" y="13716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7391400" y="35814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rot="5400000" flipH="1" flipV="1">
            <a:off x="5562600" y="2514600"/>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flipV="1">
            <a:off x="3124200" y="2286000"/>
            <a:ext cx="304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5400000" flipH="1" flipV="1">
            <a:off x="4229100" y="1866900"/>
            <a:ext cx="228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4419600" y="1676400"/>
            <a:ext cx="533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5400000">
            <a:off x="4495800" y="2286000"/>
            <a:ext cx="10668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B6F15528-21DE-4FAA-801E-634DDDAF4B2B}" type="slidenum">
              <a:rPr lang="en-US" smtClean="0"/>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fontScale="90000"/>
          </a:bodyPr>
          <a:lstStyle/>
          <a:p>
            <a:pPr algn="l"/>
            <a:r>
              <a:rPr lang="en-US" sz="2800" dirty="0" err="1" smtClean="0"/>
              <a:t>Catatan</a:t>
            </a:r>
            <a:r>
              <a:rPr lang="en-US" sz="2800" dirty="0" smtClean="0"/>
              <a:t> </a:t>
            </a:r>
            <a:r>
              <a:rPr lang="en-US" sz="2800" dirty="0" err="1" smtClean="0"/>
              <a:t>penting</a:t>
            </a:r>
            <a:r>
              <a:rPr lang="en-US" sz="2800" dirty="0" smtClean="0"/>
              <a:t> :</a:t>
            </a:r>
            <a:endParaRPr lang="en-US" sz="2800" dirty="0"/>
          </a:p>
        </p:txBody>
      </p:sp>
      <p:sp>
        <p:nvSpPr>
          <p:cNvPr id="3" name="Content Placeholder 2"/>
          <p:cNvSpPr>
            <a:spLocks noGrp="1"/>
          </p:cNvSpPr>
          <p:nvPr>
            <p:ph idx="1"/>
          </p:nvPr>
        </p:nvSpPr>
        <p:spPr>
          <a:xfrm>
            <a:off x="0" y="457200"/>
            <a:ext cx="9144000" cy="5668963"/>
          </a:xfrm>
        </p:spPr>
        <p:txBody>
          <a:bodyPr>
            <a:normAutofit lnSpcReduction="10000"/>
          </a:bodyPr>
          <a:lstStyle/>
          <a:p>
            <a:pPr>
              <a:buNone/>
            </a:pPr>
            <a:r>
              <a:rPr lang="en-US" sz="2800" dirty="0" err="1" smtClean="0"/>
              <a:t>Pertama</a:t>
            </a:r>
            <a:r>
              <a:rPr lang="en-US" sz="2800" dirty="0" smtClean="0"/>
              <a:t>, </a:t>
            </a:r>
            <a:r>
              <a:rPr lang="en-US" sz="2800" dirty="0" err="1" smtClean="0"/>
              <a:t>bahwa</a:t>
            </a:r>
            <a:r>
              <a:rPr lang="en-US" sz="2800" dirty="0" smtClean="0"/>
              <a:t> </a:t>
            </a:r>
            <a:r>
              <a:rPr lang="en-US" sz="2800" dirty="0" err="1" smtClean="0"/>
              <a:t>tahapan</a:t>
            </a:r>
            <a:r>
              <a:rPr lang="en-US" sz="2800" dirty="0" smtClean="0"/>
              <a:t> </a:t>
            </a:r>
            <a:r>
              <a:rPr lang="en-US" sz="2800" dirty="0" err="1" smtClean="0"/>
              <a:t>dan</a:t>
            </a:r>
            <a:r>
              <a:rPr lang="en-US" sz="2800" dirty="0" smtClean="0"/>
              <a:t> </a:t>
            </a:r>
            <a:r>
              <a:rPr lang="en-US" sz="2800" dirty="0" err="1" smtClean="0"/>
              <a:t>alur</a:t>
            </a:r>
            <a:r>
              <a:rPr lang="en-US" sz="2800" dirty="0" smtClean="0"/>
              <a:t> </a:t>
            </a:r>
            <a:r>
              <a:rPr lang="en-US" sz="2800" dirty="0" err="1" smtClean="0"/>
              <a:t>di</a:t>
            </a:r>
            <a:r>
              <a:rPr lang="en-US" sz="2800" dirty="0" smtClean="0"/>
              <a:t> </a:t>
            </a:r>
            <a:r>
              <a:rPr lang="en-US" sz="2800" dirty="0" err="1" smtClean="0"/>
              <a:t>atas</a:t>
            </a:r>
            <a:r>
              <a:rPr lang="en-US" sz="2800" dirty="0" smtClean="0"/>
              <a:t> </a:t>
            </a:r>
            <a:r>
              <a:rPr lang="en-US" sz="2800" dirty="0" err="1" smtClean="0"/>
              <a:t>merupakan</a:t>
            </a:r>
            <a:r>
              <a:rPr lang="en-US" sz="2800" dirty="0" smtClean="0"/>
              <a:t> </a:t>
            </a:r>
            <a:r>
              <a:rPr lang="en-US" sz="2800" dirty="0" err="1" smtClean="0"/>
              <a:t>gambaran</a:t>
            </a:r>
            <a:r>
              <a:rPr lang="en-US" sz="2800" dirty="0" smtClean="0"/>
              <a:t> minimum </a:t>
            </a:r>
            <a:r>
              <a:rPr lang="en-US" sz="2800" dirty="0" err="1" smtClean="0"/>
              <a:t>bagaimana</a:t>
            </a:r>
            <a:r>
              <a:rPr lang="en-US" sz="2800" dirty="0" smtClean="0"/>
              <a:t> </a:t>
            </a:r>
            <a:r>
              <a:rPr lang="en-US" sz="2800" dirty="0" err="1" smtClean="0"/>
              <a:t>tahapan</a:t>
            </a:r>
            <a:r>
              <a:rPr lang="en-US" sz="2800" dirty="0" smtClean="0"/>
              <a:t> </a:t>
            </a:r>
            <a:r>
              <a:rPr lang="en-US" sz="2800" dirty="0" err="1" smtClean="0"/>
              <a:t>menyusun</a:t>
            </a:r>
            <a:r>
              <a:rPr lang="en-US" sz="2800" dirty="0" smtClean="0"/>
              <a:t> RPJM </a:t>
            </a:r>
            <a:r>
              <a:rPr lang="en-US" sz="2800" dirty="0" err="1" smtClean="0"/>
              <a:t>Desa</a:t>
            </a:r>
            <a:r>
              <a:rPr lang="en-US" sz="2800" dirty="0" smtClean="0"/>
              <a:t>, </a:t>
            </a:r>
            <a:r>
              <a:rPr lang="en-US" sz="2800" dirty="0" err="1" smtClean="0"/>
              <a:t>sedangkan</a:t>
            </a:r>
            <a:r>
              <a:rPr lang="en-US" sz="2800" dirty="0" smtClean="0"/>
              <a:t> </a:t>
            </a:r>
            <a:r>
              <a:rPr lang="en-US" sz="2800" dirty="0" err="1" smtClean="0"/>
              <a:t>tata</a:t>
            </a:r>
            <a:r>
              <a:rPr lang="en-US" sz="2800" dirty="0" smtClean="0"/>
              <a:t> </a:t>
            </a:r>
            <a:r>
              <a:rPr lang="en-US" sz="2800" dirty="0" err="1" smtClean="0"/>
              <a:t>cara</a:t>
            </a:r>
            <a:r>
              <a:rPr lang="en-US" sz="2800" dirty="0" smtClean="0"/>
              <a:t> </a:t>
            </a:r>
            <a:r>
              <a:rPr lang="en-US" sz="2800" dirty="0" err="1" smtClean="0"/>
              <a:t>dan</a:t>
            </a:r>
            <a:r>
              <a:rPr lang="en-US" sz="2800" dirty="0" smtClean="0"/>
              <a:t> </a:t>
            </a:r>
            <a:r>
              <a:rPr lang="en-US" sz="2800" dirty="0" err="1" smtClean="0"/>
              <a:t>metode</a:t>
            </a:r>
            <a:r>
              <a:rPr lang="en-US" sz="2800" dirty="0" smtClean="0"/>
              <a:t> </a:t>
            </a:r>
            <a:r>
              <a:rPr lang="en-US" sz="2800" dirty="0" err="1" smtClean="0"/>
              <a:t>penggalian</a:t>
            </a:r>
            <a:r>
              <a:rPr lang="en-US" sz="2800" dirty="0" smtClean="0"/>
              <a:t> </a:t>
            </a:r>
            <a:r>
              <a:rPr lang="en-US" sz="2800" dirty="0" err="1" smtClean="0"/>
              <a:t>isu</a:t>
            </a:r>
            <a:r>
              <a:rPr lang="en-US" sz="2800" dirty="0" smtClean="0"/>
              <a:t> </a:t>
            </a:r>
            <a:r>
              <a:rPr lang="en-US" sz="2800" dirty="0" err="1" smtClean="0"/>
              <a:t>strategis</a:t>
            </a:r>
            <a:r>
              <a:rPr lang="en-US" sz="2800" dirty="0" smtClean="0"/>
              <a:t> </a:t>
            </a:r>
            <a:r>
              <a:rPr lang="en-US" sz="2800" dirty="0" err="1" smtClean="0"/>
              <a:t>bisa</a:t>
            </a:r>
            <a:r>
              <a:rPr lang="en-US" sz="2800" dirty="0" smtClean="0"/>
              <a:t> </a:t>
            </a:r>
            <a:r>
              <a:rPr lang="en-US" sz="2800" dirty="0" err="1" smtClean="0"/>
              <a:t>menggunakan</a:t>
            </a:r>
            <a:r>
              <a:rPr lang="en-US" sz="2800" dirty="0" smtClean="0"/>
              <a:t> </a:t>
            </a:r>
            <a:r>
              <a:rPr lang="en-US" sz="2800" dirty="0" err="1" smtClean="0"/>
              <a:t>banyak</a:t>
            </a:r>
            <a:r>
              <a:rPr lang="en-US" sz="2800" dirty="0" smtClean="0"/>
              <a:t> </a:t>
            </a:r>
            <a:r>
              <a:rPr lang="en-US" sz="2800" dirty="0" err="1" smtClean="0"/>
              <a:t>metode</a:t>
            </a:r>
            <a:r>
              <a:rPr lang="en-US" sz="2800" dirty="0" smtClean="0"/>
              <a:t>, </a:t>
            </a:r>
            <a:r>
              <a:rPr lang="en-US" sz="2800" dirty="0" err="1" smtClean="0"/>
              <a:t>seperti</a:t>
            </a:r>
            <a:r>
              <a:rPr lang="en-US" sz="2800" dirty="0" smtClean="0"/>
              <a:t> CLAPP-GSI </a:t>
            </a:r>
            <a:r>
              <a:rPr lang="en-US" sz="2800" i="1" dirty="0" smtClean="0"/>
              <a:t>(Community Learning </a:t>
            </a:r>
            <a:r>
              <a:rPr lang="en-US" sz="2800" i="1" dirty="0" err="1" smtClean="0"/>
              <a:t>Assesment</a:t>
            </a:r>
            <a:r>
              <a:rPr lang="en-US" sz="2800" i="1" dirty="0" smtClean="0"/>
              <a:t> and Planning Process-Gender and Social Inclusive) </a:t>
            </a:r>
            <a:r>
              <a:rPr lang="en-US" sz="2800" i="1" dirty="0" err="1" smtClean="0"/>
              <a:t>atau</a:t>
            </a:r>
            <a:r>
              <a:rPr lang="en-US" sz="2800" i="1" dirty="0" smtClean="0"/>
              <a:t> </a:t>
            </a:r>
            <a:r>
              <a:rPr lang="en-US" sz="2800" dirty="0" smtClean="0"/>
              <a:t>“</a:t>
            </a:r>
            <a:r>
              <a:rPr lang="en-US" sz="2800" dirty="0" err="1" smtClean="0"/>
              <a:t>Proses</a:t>
            </a:r>
            <a:r>
              <a:rPr lang="en-US" sz="2800" dirty="0" smtClean="0"/>
              <a:t> </a:t>
            </a:r>
            <a:r>
              <a:rPr lang="en-US" sz="2800" dirty="0" err="1" smtClean="0"/>
              <a:t>Pengkajian</a:t>
            </a:r>
            <a:r>
              <a:rPr lang="en-US" sz="2800" dirty="0" smtClean="0"/>
              <a:t> </a:t>
            </a:r>
            <a:r>
              <a:rPr lang="en-US" sz="2800" dirty="0" err="1" smtClean="0"/>
              <a:t>dan</a:t>
            </a:r>
            <a:r>
              <a:rPr lang="en-US" sz="2800" dirty="0" smtClean="0"/>
              <a:t> </a:t>
            </a:r>
            <a:r>
              <a:rPr lang="en-US" sz="2800" dirty="0" err="1" smtClean="0"/>
              <a:t>Perencanaan</a:t>
            </a:r>
            <a:r>
              <a:rPr lang="en-US" sz="2800" dirty="0" smtClean="0"/>
              <a:t> yang </a:t>
            </a:r>
            <a:r>
              <a:rPr lang="en-US" sz="2800" dirty="0" err="1" smtClean="0"/>
              <a:t>partisipatif</a:t>
            </a:r>
            <a:r>
              <a:rPr lang="en-US" sz="2800" dirty="0" smtClean="0"/>
              <a:t> </a:t>
            </a:r>
            <a:r>
              <a:rPr lang="en-US" sz="2800" dirty="0" err="1" smtClean="0"/>
              <a:t>dan</a:t>
            </a:r>
            <a:r>
              <a:rPr lang="en-US" sz="2800" dirty="0" smtClean="0"/>
              <a:t> </a:t>
            </a:r>
            <a:r>
              <a:rPr lang="en-US" sz="2800" dirty="0" err="1" smtClean="0"/>
              <a:t>bersifat</a:t>
            </a:r>
            <a:r>
              <a:rPr lang="en-US" sz="2800" dirty="0" smtClean="0"/>
              <a:t> </a:t>
            </a:r>
            <a:r>
              <a:rPr lang="en-US" sz="2800" dirty="0" err="1" smtClean="0"/>
              <a:t>Inklusif</a:t>
            </a:r>
            <a:r>
              <a:rPr lang="en-US" sz="2800" dirty="0" smtClean="0"/>
              <a:t> </a:t>
            </a:r>
            <a:r>
              <a:rPr lang="en-US" sz="2800" dirty="0" err="1" smtClean="0"/>
              <a:t>Sosial</a:t>
            </a:r>
            <a:r>
              <a:rPr lang="en-US" sz="2800" dirty="0" smtClean="0"/>
              <a:t> </a:t>
            </a:r>
            <a:r>
              <a:rPr lang="en-US" sz="2800" dirty="0" err="1" smtClean="0"/>
              <a:t>dan</a:t>
            </a:r>
            <a:r>
              <a:rPr lang="en-US" sz="2800" dirty="0" smtClean="0"/>
              <a:t> Gender”</a:t>
            </a:r>
          </a:p>
          <a:p>
            <a:pPr>
              <a:buNone/>
            </a:pPr>
            <a:r>
              <a:rPr lang="en-US" sz="2800" dirty="0" err="1" smtClean="0"/>
              <a:t>Kedua</a:t>
            </a:r>
            <a:r>
              <a:rPr lang="en-US" sz="2800" dirty="0" smtClean="0"/>
              <a:t>, </a:t>
            </a:r>
            <a:r>
              <a:rPr lang="en-US" sz="2800" dirty="0" err="1" smtClean="0"/>
              <a:t>untuk</a:t>
            </a:r>
            <a:r>
              <a:rPr lang="en-US" sz="2800" dirty="0" smtClean="0"/>
              <a:t> </a:t>
            </a:r>
            <a:r>
              <a:rPr lang="en-US" sz="2800" dirty="0" err="1" smtClean="0"/>
              <a:t>musyawarah</a:t>
            </a:r>
            <a:r>
              <a:rPr lang="en-US" sz="2800" dirty="0" smtClean="0"/>
              <a:t> </a:t>
            </a:r>
            <a:r>
              <a:rPr lang="en-US" sz="2800" dirty="0" err="1" smtClean="0"/>
              <a:t>dudun</a:t>
            </a:r>
            <a:r>
              <a:rPr lang="en-US" sz="2800" dirty="0" smtClean="0"/>
              <a:t> </a:t>
            </a:r>
            <a:r>
              <a:rPr lang="en-US" sz="2800" dirty="0" err="1" smtClean="0"/>
              <a:t>harus</a:t>
            </a:r>
            <a:r>
              <a:rPr lang="en-US" sz="2800" dirty="0" smtClean="0"/>
              <a:t> </a:t>
            </a:r>
            <a:r>
              <a:rPr lang="en-US" sz="2800" dirty="0" err="1" smtClean="0"/>
              <a:t>menyesuaikan</a:t>
            </a:r>
            <a:r>
              <a:rPr lang="en-US" sz="2800" dirty="0" smtClean="0"/>
              <a:t> </a:t>
            </a:r>
            <a:r>
              <a:rPr lang="en-US" sz="2800" dirty="0" err="1" smtClean="0"/>
              <a:t>dengan</a:t>
            </a:r>
            <a:r>
              <a:rPr lang="en-US" sz="2800" dirty="0" smtClean="0"/>
              <a:t> masing2 </a:t>
            </a:r>
            <a:r>
              <a:rPr lang="en-US" sz="2800" dirty="0" err="1" smtClean="0"/>
              <a:t>desa</a:t>
            </a:r>
            <a:r>
              <a:rPr lang="en-US" sz="2800" dirty="0" smtClean="0"/>
              <a:t> yang </a:t>
            </a:r>
            <a:r>
              <a:rPr lang="en-US" sz="2800" dirty="0" err="1" smtClean="0"/>
              <a:t>ada</a:t>
            </a:r>
            <a:r>
              <a:rPr lang="en-US" sz="2800" dirty="0" smtClean="0"/>
              <a:t>, </a:t>
            </a:r>
            <a:r>
              <a:rPr lang="en-US" sz="2800" dirty="0" err="1" smtClean="0"/>
              <a:t>tetapi</a:t>
            </a:r>
            <a:r>
              <a:rPr lang="en-US" sz="2800" dirty="0" smtClean="0"/>
              <a:t> </a:t>
            </a:r>
            <a:r>
              <a:rPr lang="en-US" sz="2800" dirty="0" err="1" smtClean="0"/>
              <a:t>prinsip</a:t>
            </a:r>
            <a:r>
              <a:rPr lang="en-US" sz="2800" dirty="0" smtClean="0"/>
              <a:t> </a:t>
            </a:r>
            <a:r>
              <a:rPr lang="en-US" sz="2800" dirty="0" err="1" smtClean="0"/>
              <a:t>bahwa</a:t>
            </a:r>
            <a:r>
              <a:rPr lang="en-US" sz="2800" dirty="0" smtClean="0"/>
              <a:t> </a:t>
            </a:r>
            <a:r>
              <a:rPr lang="en-US" sz="2800" dirty="0" err="1" smtClean="0"/>
              <a:t>assesment</a:t>
            </a:r>
            <a:r>
              <a:rPr lang="en-US" sz="2800" dirty="0" smtClean="0"/>
              <a:t> </a:t>
            </a:r>
            <a:r>
              <a:rPr lang="en-US" sz="2800" dirty="0" err="1" smtClean="0"/>
              <a:t>perencanaan</a:t>
            </a:r>
            <a:r>
              <a:rPr lang="en-US" sz="2800" dirty="0" smtClean="0"/>
              <a:t> </a:t>
            </a:r>
            <a:r>
              <a:rPr lang="en-US" sz="2800" dirty="0" err="1" smtClean="0"/>
              <a:t>harus</a:t>
            </a:r>
            <a:r>
              <a:rPr lang="en-US" sz="2800" dirty="0" smtClean="0"/>
              <a:t> </a:t>
            </a:r>
            <a:r>
              <a:rPr lang="en-US" sz="2800" dirty="0" err="1" smtClean="0"/>
              <a:t>dimulai</a:t>
            </a:r>
            <a:r>
              <a:rPr lang="en-US" sz="2800" dirty="0" smtClean="0"/>
              <a:t> </a:t>
            </a:r>
            <a:r>
              <a:rPr lang="en-US" sz="2800" dirty="0" err="1" smtClean="0"/>
              <a:t>dari</a:t>
            </a:r>
            <a:r>
              <a:rPr lang="en-US" sz="2800" dirty="0" smtClean="0"/>
              <a:t> </a:t>
            </a:r>
            <a:r>
              <a:rPr lang="en-US" sz="2800" dirty="0" err="1" smtClean="0"/>
              <a:t>kelompok</a:t>
            </a:r>
            <a:r>
              <a:rPr lang="en-US" sz="2800" dirty="0" smtClean="0"/>
              <a:t> </a:t>
            </a:r>
            <a:r>
              <a:rPr lang="en-US" sz="2800" dirty="0" err="1" smtClean="0"/>
              <a:t>masyarakat</a:t>
            </a:r>
            <a:r>
              <a:rPr lang="en-US" sz="2800" dirty="0" smtClean="0"/>
              <a:t> </a:t>
            </a:r>
            <a:r>
              <a:rPr lang="en-US" sz="2800" dirty="0" err="1" smtClean="0"/>
              <a:t>di</a:t>
            </a:r>
            <a:r>
              <a:rPr lang="en-US" sz="2800" dirty="0" smtClean="0"/>
              <a:t> </a:t>
            </a:r>
            <a:r>
              <a:rPr lang="en-US" sz="2800" dirty="0" err="1" smtClean="0"/>
              <a:t>bawah</a:t>
            </a:r>
            <a:r>
              <a:rPr lang="en-US" sz="2800" dirty="0" smtClean="0"/>
              <a:t> level </a:t>
            </a:r>
            <a:r>
              <a:rPr lang="en-US" sz="2800" dirty="0" err="1" smtClean="0"/>
              <a:t>desa</a:t>
            </a:r>
            <a:r>
              <a:rPr lang="en-US" sz="2800" dirty="0" smtClean="0"/>
              <a:t> </a:t>
            </a:r>
            <a:r>
              <a:rPr lang="en-US" sz="2800" dirty="0" err="1" smtClean="0"/>
              <a:t>dan</a:t>
            </a:r>
            <a:r>
              <a:rPr lang="en-US" sz="2800" dirty="0" smtClean="0"/>
              <a:t> </a:t>
            </a:r>
            <a:r>
              <a:rPr lang="en-US" sz="2800" dirty="0" err="1" smtClean="0"/>
              <a:t>juga</a:t>
            </a:r>
            <a:r>
              <a:rPr lang="en-US" sz="2800" dirty="0" smtClean="0"/>
              <a:t> </a:t>
            </a:r>
            <a:r>
              <a:rPr lang="en-US" sz="2800" dirty="0" err="1" smtClean="0"/>
              <a:t>bisa</a:t>
            </a:r>
            <a:r>
              <a:rPr lang="en-US" sz="2800" dirty="0" smtClean="0"/>
              <a:t> </a:t>
            </a:r>
            <a:r>
              <a:rPr lang="en-US" sz="2800" dirty="0" err="1" smtClean="0"/>
              <a:t>ditambahkan</a:t>
            </a:r>
            <a:r>
              <a:rPr lang="en-US" sz="2800" dirty="0" smtClean="0"/>
              <a:t> </a:t>
            </a:r>
            <a:r>
              <a:rPr lang="en-US" sz="2800" dirty="0" err="1" smtClean="0"/>
              <a:t>dengan</a:t>
            </a:r>
            <a:r>
              <a:rPr lang="en-US" sz="2800" dirty="0" smtClean="0"/>
              <a:t> </a:t>
            </a:r>
            <a:r>
              <a:rPr lang="en-US" sz="2800" dirty="0" err="1" smtClean="0"/>
              <a:t>musyawarah</a:t>
            </a:r>
            <a:r>
              <a:rPr lang="en-US" sz="2800" dirty="0" smtClean="0"/>
              <a:t> </a:t>
            </a:r>
            <a:r>
              <a:rPr lang="en-US" sz="2800" dirty="0" err="1" smtClean="0"/>
              <a:t>sektoral</a:t>
            </a:r>
            <a:r>
              <a:rPr lang="en-US" sz="2800" dirty="0" smtClean="0"/>
              <a:t>, </a:t>
            </a:r>
            <a:r>
              <a:rPr lang="en-US" sz="2800" dirty="0" err="1" smtClean="0"/>
              <a:t>seperti</a:t>
            </a:r>
            <a:r>
              <a:rPr lang="en-US" sz="2800" dirty="0" smtClean="0"/>
              <a:t> </a:t>
            </a:r>
            <a:r>
              <a:rPr lang="en-US" sz="2800" dirty="0" err="1" smtClean="0"/>
              <a:t>kelompok</a:t>
            </a:r>
            <a:r>
              <a:rPr lang="en-US" sz="2800" dirty="0" smtClean="0"/>
              <a:t> </a:t>
            </a:r>
            <a:r>
              <a:rPr lang="en-US" sz="2800" dirty="0" err="1" smtClean="0"/>
              <a:t>ekonomi</a:t>
            </a:r>
            <a:r>
              <a:rPr lang="en-US" sz="2800" dirty="0" smtClean="0"/>
              <a:t>, </a:t>
            </a:r>
            <a:r>
              <a:rPr lang="en-US" sz="2800" dirty="0" err="1" smtClean="0"/>
              <a:t>pendidikan</a:t>
            </a:r>
            <a:r>
              <a:rPr lang="en-US" sz="2800" dirty="0" smtClean="0"/>
              <a:t> </a:t>
            </a:r>
            <a:r>
              <a:rPr lang="en-US" sz="2800" dirty="0" err="1" smtClean="0"/>
              <a:t>dll</a:t>
            </a:r>
            <a:endParaRPr lang="en-US" sz="2800" dirty="0" smtClean="0"/>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r>
              <a:rPr lang="en-US" sz="3200" dirty="0" smtClean="0"/>
              <a:t>A. TAHAP MASUKAN PENYUSUNAN </a:t>
            </a:r>
            <a:r>
              <a:rPr lang="en-US" sz="3200" dirty="0" err="1" smtClean="0"/>
              <a:t>RPJMDes</a:t>
            </a:r>
            <a:endParaRPr lang="en-US" sz="3200" dirty="0"/>
          </a:p>
        </p:txBody>
      </p:sp>
      <p:sp>
        <p:nvSpPr>
          <p:cNvPr id="3" name="Content Placeholder 2"/>
          <p:cNvSpPr>
            <a:spLocks noGrp="1"/>
          </p:cNvSpPr>
          <p:nvPr>
            <p:ph idx="1"/>
          </p:nvPr>
        </p:nvSpPr>
        <p:spPr>
          <a:xfrm>
            <a:off x="0" y="990600"/>
            <a:ext cx="9144000" cy="5867400"/>
          </a:xfrm>
        </p:spPr>
        <p:txBody>
          <a:bodyPr/>
          <a:lstStyle/>
          <a:p>
            <a:pPr>
              <a:buNone/>
            </a:pPr>
            <a:r>
              <a:rPr lang="en-US" dirty="0" err="1" smtClean="0"/>
              <a:t>Kegiatan</a:t>
            </a:r>
            <a:r>
              <a:rPr lang="en-US" dirty="0" smtClean="0"/>
              <a:t> yang </a:t>
            </a:r>
            <a:r>
              <a:rPr lang="en-US" dirty="0" err="1" smtClean="0"/>
              <a:t>dilakukan</a:t>
            </a:r>
            <a:r>
              <a:rPr lang="en-US" dirty="0" smtClean="0"/>
              <a:t> </a:t>
            </a:r>
            <a:r>
              <a:rPr lang="en-US" dirty="0" err="1" smtClean="0"/>
              <a:t>pada</a:t>
            </a:r>
            <a:r>
              <a:rPr lang="en-US" dirty="0" smtClean="0"/>
              <a:t> </a:t>
            </a:r>
            <a:r>
              <a:rPr lang="en-US" dirty="0" err="1" smtClean="0"/>
              <a:t>tahap</a:t>
            </a:r>
            <a:r>
              <a:rPr lang="en-US" dirty="0" smtClean="0"/>
              <a:t> </a:t>
            </a:r>
            <a:r>
              <a:rPr lang="en-US" dirty="0" err="1" smtClean="0"/>
              <a:t>ini</a:t>
            </a:r>
            <a:r>
              <a:rPr lang="en-US" dirty="0" smtClean="0"/>
              <a:t> </a:t>
            </a:r>
            <a:r>
              <a:rPr lang="en-US" dirty="0" err="1" smtClean="0"/>
              <a:t>meliputi</a:t>
            </a:r>
            <a:r>
              <a:rPr lang="en-US" dirty="0" smtClean="0"/>
              <a:t>;</a:t>
            </a:r>
          </a:p>
          <a:p>
            <a:pPr marL="514350" indent="-514350">
              <a:buFont typeface="+mj-lt"/>
              <a:buAutoNum type="arabicPeriod"/>
            </a:pPr>
            <a:r>
              <a:rPr lang="en-US" dirty="0" err="1" smtClean="0"/>
              <a:t>Menyiapkan</a:t>
            </a:r>
            <a:r>
              <a:rPr lang="en-US" dirty="0" smtClean="0"/>
              <a:t> </a:t>
            </a:r>
            <a:r>
              <a:rPr lang="en-US" dirty="0" err="1" smtClean="0"/>
              <a:t>dokumen</a:t>
            </a:r>
            <a:r>
              <a:rPr lang="en-US" dirty="0" smtClean="0"/>
              <a:t> </a:t>
            </a:r>
            <a:r>
              <a:rPr lang="en-US" dirty="0" err="1" smtClean="0"/>
              <a:t>sumber</a:t>
            </a:r>
            <a:r>
              <a:rPr lang="en-US" dirty="0" smtClean="0"/>
              <a:t> data (</a:t>
            </a:r>
            <a:r>
              <a:rPr lang="en-US" dirty="0" err="1" smtClean="0"/>
              <a:t>misal</a:t>
            </a:r>
            <a:r>
              <a:rPr lang="en-US" dirty="0" smtClean="0"/>
              <a:t>; </a:t>
            </a:r>
            <a:r>
              <a:rPr lang="en-US" dirty="0" err="1" smtClean="0"/>
              <a:t>Monografi</a:t>
            </a:r>
            <a:r>
              <a:rPr lang="en-US" dirty="0" smtClean="0"/>
              <a:t> </a:t>
            </a:r>
            <a:r>
              <a:rPr lang="en-US" dirty="0" err="1" smtClean="0"/>
              <a:t>dan</a:t>
            </a:r>
            <a:r>
              <a:rPr lang="en-US" dirty="0" smtClean="0"/>
              <a:t> </a:t>
            </a:r>
            <a:r>
              <a:rPr lang="en-US" dirty="0" err="1" smtClean="0"/>
              <a:t>Profil</a:t>
            </a:r>
            <a:r>
              <a:rPr lang="en-US" dirty="0" smtClean="0"/>
              <a:t> </a:t>
            </a:r>
            <a:r>
              <a:rPr lang="en-US" dirty="0" err="1" smtClean="0"/>
              <a:t>Desa</a:t>
            </a:r>
            <a:r>
              <a:rPr lang="en-US" dirty="0" smtClean="0"/>
              <a:t>)</a:t>
            </a:r>
          </a:p>
          <a:p>
            <a:pPr marL="514350" indent="-514350">
              <a:buFont typeface="+mj-lt"/>
              <a:buAutoNum type="arabicPeriod"/>
            </a:pPr>
            <a:r>
              <a:rPr lang="en-US" dirty="0" err="1" smtClean="0"/>
              <a:t>Menyiapkan</a:t>
            </a:r>
            <a:r>
              <a:rPr lang="en-US" dirty="0" smtClean="0"/>
              <a:t> </a:t>
            </a:r>
            <a:r>
              <a:rPr lang="en-US" dirty="0" err="1" smtClean="0"/>
              <a:t>alat</a:t>
            </a:r>
            <a:r>
              <a:rPr lang="en-US" dirty="0" smtClean="0"/>
              <a:t>/</a:t>
            </a:r>
            <a:r>
              <a:rPr lang="en-US" dirty="0" err="1" smtClean="0"/>
              <a:t>cara</a:t>
            </a:r>
            <a:r>
              <a:rPr lang="en-US" dirty="0" smtClean="0"/>
              <a:t> </a:t>
            </a:r>
            <a:r>
              <a:rPr lang="en-US" dirty="0" err="1" smtClean="0"/>
              <a:t>untuk</a:t>
            </a:r>
            <a:r>
              <a:rPr lang="en-US" dirty="0" smtClean="0"/>
              <a:t> </a:t>
            </a:r>
            <a:r>
              <a:rPr lang="en-US" dirty="0" err="1" smtClean="0"/>
              <a:t>mengidentifikasi</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potensi</a:t>
            </a:r>
            <a:r>
              <a:rPr lang="en-US" dirty="0" smtClean="0"/>
              <a:t>” </a:t>
            </a:r>
            <a:r>
              <a:rPr lang="en-US" dirty="0" err="1" smtClean="0"/>
              <a:t>desa</a:t>
            </a:r>
            <a:r>
              <a:rPr lang="en-US" dirty="0" smtClean="0"/>
              <a:t> (</a:t>
            </a:r>
            <a:r>
              <a:rPr lang="en-US" dirty="0" err="1" smtClean="0"/>
              <a:t>a.l</a:t>
            </a:r>
            <a:r>
              <a:rPr lang="en-US" dirty="0" smtClean="0"/>
              <a:t>: </a:t>
            </a:r>
            <a:r>
              <a:rPr lang="en-US" dirty="0" err="1" smtClean="0"/>
              <a:t>Sketsa</a:t>
            </a:r>
            <a:r>
              <a:rPr lang="en-US" dirty="0" smtClean="0"/>
              <a:t> </a:t>
            </a:r>
            <a:r>
              <a:rPr lang="en-US" dirty="0" err="1" smtClean="0"/>
              <a:t>Desa</a:t>
            </a:r>
            <a:r>
              <a:rPr lang="en-US" dirty="0" smtClean="0"/>
              <a:t>; </a:t>
            </a:r>
            <a:r>
              <a:rPr lang="en-US" dirty="0" err="1" smtClean="0"/>
              <a:t>Kalender</a:t>
            </a:r>
            <a:r>
              <a:rPr lang="en-US" dirty="0" smtClean="0"/>
              <a:t> </a:t>
            </a:r>
            <a:r>
              <a:rPr lang="en-US" dirty="0" err="1" smtClean="0"/>
              <a:t>Musim</a:t>
            </a:r>
            <a:r>
              <a:rPr lang="en-US" dirty="0" smtClean="0"/>
              <a:t>; </a:t>
            </a:r>
            <a:r>
              <a:rPr lang="en-US" dirty="0" err="1" smtClean="0"/>
              <a:t>Bagan</a:t>
            </a:r>
            <a:r>
              <a:rPr lang="en-US" dirty="0" smtClean="0"/>
              <a:t> </a:t>
            </a:r>
            <a:r>
              <a:rPr lang="en-US" dirty="0" err="1" smtClean="0"/>
              <a:t>Kelembagaan;dsb</a:t>
            </a:r>
            <a:r>
              <a:rPr lang="en-US" dirty="0" smtClean="0"/>
              <a:t>)</a:t>
            </a:r>
          </a:p>
          <a:p>
            <a:pPr marL="514350" indent="-514350">
              <a:buFont typeface="+mj-lt"/>
              <a:buAutoNum type="arabicPeriod"/>
            </a:pPr>
            <a:r>
              <a:rPr lang="en-US" dirty="0" err="1" smtClean="0"/>
              <a:t>Mengenali</a:t>
            </a:r>
            <a:r>
              <a:rPr lang="en-US" dirty="0" smtClean="0"/>
              <a:t> </a:t>
            </a:r>
            <a:r>
              <a:rPr lang="en-US" dirty="0" err="1" smtClean="0"/>
              <a:t>dan</a:t>
            </a:r>
            <a:r>
              <a:rPr lang="en-US" dirty="0" smtClean="0"/>
              <a:t> </a:t>
            </a:r>
            <a:r>
              <a:rPr lang="en-US" dirty="0" err="1" smtClean="0"/>
              <a:t>mengumpulkan</a:t>
            </a:r>
            <a:r>
              <a:rPr lang="en-US" dirty="0" smtClean="0"/>
              <a:t> data </a:t>
            </a:r>
            <a:r>
              <a:rPr lang="en-US" dirty="0" err="1" smtClean="0"/>
              <a:t>dan</a:t>
            </a:r>
            <a:r>
              <a:rPr lang="en-US" dirty="0" smtClean="0"/>
              <a:t> </a:t>
            </a:r>
            <a:r>
              <a:rPr lang="en-US" dirty="0" err="1" smtClean="0"/>
              <a:t>informasi</a:t>
            </a:r>
            <a:r>
              <a:rPr lang="en-US" dirty="0" smtClean="0"/>
              <a:t> </a:t>
            </a:r>
            <a:r>
              <a:rPr lang="en-US" dirty="0" err="1" smtClean="0"/>
              <a:t>tentang</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potensi</a:t>
            </a:r>
            <a:r>
              <a:rPr lang="en-US" dirty="0" smtClean="0"/>
              <a:t>” yang </a:t>
            </a:r>
            <a:r>
              <a:rPr lang="en-US" dirty="0" err="1" smtClean="0"/>
              <a:t>ada</a:t>
            </a:r>
            <a:r>
              <a:rPr lang="en-US" dirty="0" smtClean="0"/>
              <a:t> </a:t>
            </a:r>
            <a:r>
              <a:rPr lang="en-US" dirty="0" err="1" smtClean="0"/>
              <a:t>di</a:t>
            </a:r>
            <a:r>
              <a:rPr lang="en-US" dirty="0" smtClean="0"/>
              <a:t> </a:t>
            </a:r>
            <a:r>
              <a:rPr lang="en-US" dirty="0" err="1" smtClean="0"/>
              <a:t>Desa</a:t>
            </a:r>
            <a:endParaRPr lang="en-US" dirty="0" smtClean="0"/>
          </a:p>
          <a:p>
            <a:pPr marL="514350" indent="-514350">
              <a:buFont typeface="+mj-lt"/>
              <a:buAutoNum type="arabicPeriod"/>
            </a:pPr>
            <a:r>
              <a:rPr lang="en-US" dirty="0" err="1" smtClean="0"/>
              <a:t>Membuat</a:t>
            </a:r>
            <a:r>
              <a:rPr lang="en-US" dirty="0" smtClean="0"/>
              <a:t> </a:t>
            </a:r>
            <a:r>
              <a:rPr lang="en-US" dirty="0" err="1" smtClean="0"/>
              <a:t>daftar</a:t>
            </a:r>
            <a:r>
              <a:rPr lang="en-US" dirty="0" smtClean="0"/>
              <a:t> (</a:t>
            </a:r>
            <a:r>
              <a:rPr lang="en-US" dirty="0" err="1" smtClean="0"/>
              <a:t>inventarisasi</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potensi</a:t>
            </a:r>
            <a:r>
              <a:rPr lang="en-US" dirty="0" smtClean="0"/>
              <a:t> </a:t>
            </a:r>
            <a:r>
              <a:rPr lang="en-US" dirty="0" err="1" smtClean="0"/>
              <a:t>desa</a:t>
            </a:r>
            <a:r>
              <a:rPr lang="en-US" dirty="0" smtClean="0"/>
              <a:t> </a:t>
            </a:r>
            <a:r>
              <a:rPr lang="en-US" dirty="0" err="1" smtClean="0"/>
              <a:t>berdasarkan</a:t>
            </a:r>
            <a:r>
              <a:rPr lang="en-US" dirty="0" smtClean="0"/>
              <a:t> </a:t>
            </a:r>
            <a:r>
              <a:rPr lang="en-US" dirty="0" err="1" smtClean="0"/>
              <a:t>sketsa</a:t>
            </a:r>
            <a:r>
              <a:rPr lang="en-US" dirty="0" smtClean="0"/>
              <a:t> </a:t>
            </a:r>
            <a:r>
              <a:rPr lang="en-US" dirty="0" err="1" smtClean="0"/>
              <a:t>Desa</a:t>
            </a:r>
            <a:r>
              <a:rPr lang="en-US" dirty="0" smtClean="0"/>
              <a:t>, </a:t>
            </a:r>
            <a:r>
              <a:rPr lang="en-US" dirty="0" err="1" smtClean="0"/>
              <a:t>Kalender</a:t>
            </a:r>
            <a:r>
              <a:rPr lang="en-US" dirty="0" smtClean="0"/>
              <a:t> </a:t>
            </a:r>
            <a:r>
              <a:rPr lang="en-US" dirty="0" err="1" smtClean="0"/>
              <a:t>Musim</a:t>
            </a:r>
            <a:r>
              <a:rPr lang="en-US" dirty="0" smtClean="0"/>
              <a:t>, </a:t>
            </a:r>
            <a:r>
              <a:rPr lang="en-US" dirty="0" err="1" smtClean="0"/>
              <a:t>dan</a:t>
            </a:r>
            <a:r>
              <a:rPr lang="en-US" dirty="0" smtClean="0"/>
              <a:t> </a:t>
            </a:r>
            <a:r>
              <a:rPr lang="en-US" dirty="0" err="1" smtClean="0"/>
              <a:t>Bagan</a:t>
            </a:r>
            <a:r>
              <a:rPr lang="en-US" dirty="0" smtClean="0"/>
              <a:t> </a:t>
            </a:r>
            <a:r>
              <a:rPr lang="en-US" dirty="0" err="1" smtClean="0"/>
              <a:t>Kelembagaan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46</a:t>
            </a:fld>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r>
              <a:rPr lang="en-US" sz="3200" dirty="0" smtClean="0"/>
              <a:t>B. TAHAP PROSES PENYUSUNAN </a:t>
            </a:r>
            <a:r>
              <a:rPr lang="en-US" sz="3200" dirty="0" err="1" smtClean="0"/>
              <a:t>RPJMDes</a:t>
            </a:r>
            <a:endParaRPr lang="en-US" sz="3200" dirty="0"/>
          </a:p>
        </p:txBody>
      </p:sp>
      <p:sp>
        <p:nvSpPr>
          <p:cNvPr id="3" name="Content Placeholder 2"/>
          <p:cNvSpPr>
            <a:spLocks noGrp="1"/>
          </p:cNvSpPr>
          <p:nvPr>
            <p:ph idx="1"/>
          </p:nvPr>
        </p:nvSpPr>
        <p:spPr>
          <a:xfrm>
            <a:off x="0" y="685800"/>
            <a:ext cx="9144000" cy="6172200"/>
          </a:xfrm>
        </p:spPr>
        <p:txBody>
          <a:bodyPr/>
          <a:lstStyle/>
          <a:p>
            <a:pPr>
              <a:buNone/>
            </a:pPr>
            <a:r>
              <a:rPr lang="en-US" dirty="0" err="1" smtClean="0"/>
              <a:t>Pada</a:t>
            </a:r>
            <a:r>
              <a:rPr lang="en-US" dirty="0" smtClean="0"/>
              <a:t> </a:t>
            </a:r>
            <a:r>
              <a:rPr lang="en-US" dirty="0" err="1" smtClean="0"/>
              <a:t>tahap</a:t>
            </a:r>
            <a:r>
              <a:rPr lang="en-US" dirty="0" smtClean="0"/>
              <a:t> </a:t>
            </a:r>
            <a:r>
              <a:rPr lang="en-US" dirty="0" err="1" smtClean="0"/>
              <a:t>ini</a:t>
            </a:r>
            <a:r>
              <a:rPr lang="en-US" dirty="0" smtClean="0"/>
              <a:t> </a:t>
            </a:r>
            <a:r>
              <a:rPr lang="en-US" dirty="0" err="1" smtClean="0"/>
              <a:t>kegiatannya</a:t>
            </a:r>
            <a:r>
              <a:rPr lang="en-US" dirty="0" smtClean="0"/>
              <a:t> </a:t>
            </a:r>
            <a:r>
              <a:rPr lang="en-US" dirty="0" err="1" smtClean="0"/>
              <a:t>meliputi</a:t>
            </a:r>
            <a:r>
              <a:rPr lang="en-US" dirty="0" smtClean="0"/>
              <a:t>;</a:t>
            </a:r>
          </a:p>
          <a:p>
            <a:pPr marL="514350" indent="-514350">
              <a:buFont typeface="+mj-lt"/>
              <a:buAutoNum type="arabicPeriod"/>
            </a:pPr>
            <a:r>
              <a:rPr lang="en-US" sz="3600" dirty="0" err="1" smtClean="0"/>
              <a:t>Pengelompokan</a:t>
            </a:r>
            <a:r>
              <a:rPr lang="en-US" sz="3600" dirty="0" smtClean="0"/>
              <a:t> </a:t>
            </a:r>
            <a:r>
              <a:rPr lang="en-US" sz="3600" dirty="0" err="1" smtClean="0"/>
              <a:t>masalah</a:t>
            </a:r>
            <a:r>
              <a:rPr lang="en-US" sz="3600" dirty="0" smtClean="0"/>
              <a:t> </a:t>
            </a:r>
            <a:r>
              <a:rPr lang="en-US" sz="3600" dirty="0" err="1" smtClean="0"/>
              <a:t>dan</a:t>
            </a:r>
            <a:r>
              <a:rPr lang="en-US" sz="3600" dirty="0" smtClean="0"/>
              <a:t> </a:t>
            </a:r>
            <a:r>
              <a:rPr lang="en-US" sz="3600" dirty="0" err="1" smtClean="0"/>
              <a:t>potensi</a:t>
            </a:r>
            <a:r>
              <a:rPr lang="en-US" sz="3600" dirty="0" smtClean="0"/>
              <a:t> yang </a:t>
            </a:r>
            <a:r>
              <a:rPr lang="en-US" sz="3600" dirty="0" err="1" smtClean="0"/>
              <a:t>diperoleh</a:t>
            </a:r>
            <a:r>
              <a:rPr lang="en-US" sz="3600" dirty="0" smtClean="0"/>
              <a:t> </a:t>
            </a:r>
            <a:r>
              <a:rPr lang="en-US" sz="3600" dirty="0" err="1" smtClean="0"/>
              <a:t>dari</a:t>
            </a:r>
            <a:r>
              <a:rPr lang="en-US" sz="3600" dirty="0" smtClean="0"/>
              <a:t> </a:t>
            </a:r>
            <a:r>
              <a:rPr lang="en-US" sz="3600" dirty="0" err="1" smtClean="0"/>
              <a:t>tahap</a:t>
            </a:r>
            <a:r>
              <a:rPr lang="en-US" sz="3600" dirty="0" smtClean="0"/>
              <a:t> “</a:t>
            </a:r>
            <a:r>
              <a:rPr lang="en-US" sz="3600" dirty="0" err="1" smtClean="0"/>
              <a:t>Masukan</a:t>
            </a:r>
            <a:r>
              <a:rPr lang="en-US" sz="3600" dirty="0" smtClean="0"/>
              <a:t>”</a:t>
            </a:r>
          </a:p>
          <a:p>
            <a:pPr marL="514350" indent="-514350">
              <a:buFont typeface="+mj-lt"/>
              <a:buAutoNum type="arabicPeriod"/>
            </a:pPr>
            <a:r>
              <a:rPr lang="en-US" sz="3600" dirty="0" err="1" smtClean="0"/>
              <a:t>Menentukan</a:t>
            </a:r>
            <a:r>
              <a:rPr lang="en-US" sz="3600" dirty="0" smtClean="0"/>
              <a:t> </a:t>
            </a:r>
            <a:r>
              <a:rPr lang="en-US" sz="3600" dirty="0" err="1" smtClean="0"/>
              <a:t>peringkat</a:t>
            </a:r>
            <a:r>
              <a:rPr lang="en-US" sz="3600" dirty="0" smtClean="0"/>
              <a:t> (</a:t>
            </a:r>
            <a:r>
              <a:rPr lang="en-US" sz="3600" dirty="0" err="1" smtClean="0"/>
              <a:t>rangking</a:t>
            </a:r>
            <a:r>
              <a:rPr lang="en-US" sz="3600" dirty="0" smtClean="0"/>
              <a:t>) </a:t>
            </a:r>
            <a:r>
              <a:rPr lang="en-US" sz="3600" dirty="0" err="1" smtClean="0"/>
              <a:t>masalah</a:t>
            </a:r>
            <a:endParaRPr lang="en-US" sz="3600" dirty="0" smtClean="0"/>
          </a:p>
          <a:p>
            <a:pPr marL="514350" indent="-514350">
              <a:buFont typeface="+mj-lt"/>
              <a:buAutoNum type="arabicPeriod"/>
            </a:pPr>
            <a:r>
              <a:rPr lang="en-US" sz="3600" dirty="0" err="1" smtClean="0"/>
              <a:t>Melakukan</a:t>
            </a:r>
            <a:r>
              <a:rPr lang="en-US" sz="3600" dirty="0" smtClean="0"/>
              <a:t> </a:t>
            </a:r>
            <a:r>
              <a:rPr lang="en-US" sz="3600" dirty="0" err="1" smtClean="0"/>
              <a:t>kajian</a:t>
            </a:r>
            <a:r>
              <a:rPr lang="en-US" sz="3600" dirty="0" smtClean="0"/>
              <a:t> </a:t>
            </a:r>
            <a:r>
              <a:rPr lang="en-US" sz="3600" dirty="0" err="1" smtClean="0"/>
              <a:t>terhadap</a:t>
            </a:r>
            <a:r>
              <a:rPr lang="en-US" sz="3600" dirty="0" smtClean="0"/>
              <a:t> </a:t>
            </a:r>
            <a:r>
              <a:rPr lang="en-US" sz="3600" dirty="0" err="1" smtClean="0"/>
              <a:t>tindakan</a:t>
            </a:r>
            <a:r>
              <a:rPr lang="en-US" sz="3600" dirty="0" smtClean="0"/>
              <a:t> </a:t>
            </a:r>
            <a:r>
              <a:rPr lang="en-US" sz="3600" dirty="0" err="1" smtClean="0"/>
              <a:t>Pemecahan</a:t>
            </a:r>
            <a:r>
              <a:rPr lang="en-US" sz="3600" dirty="0" smtClean="0"/>
              <a:t> </a:t>
            </a:r>
            <a:r>
              <a:rPr lang="en-US" sz="3600" dirty="0" err="1" smtClean="0"/>
              <a:t>Masalah</a:t>
            </a:r>
            <a:r>
              <a:rPr lang="en-US" sz="3600" dirty="0" smtClean="0"/>
              <a:t> yang </a:t>
            </a:r>
            <a:r>
              <a:rPr lang="en-US" sz="3600" dirty="0" err="1" smtClean="0"/>
              <a:t>layak</a:t>
            </a:r>
            <a:r>
              <a:rPr lang="en-US" sz="3600" dirty="0" smtClean="0"/>
              <a:t> </a:t>
            </a:r>
            <a:r>
              <a:rPr lang="en-US" sz="3600" dirty="0" err="1" smtClean="0"/>
              <a:t>untuk</a:t>
            </a:r>
            <a:r>
              <a:rPr lang="en-US" sz="3600" dirty="0" smtClean="0"/>
              <a:t>  </a:t>
            </a:r>
            <a:r>
              <a:rPr lang="en-US" sz="3600" dirty="0" err="1" smtClean="0"/>
              <a:t>dilakukan</a:t>
            </a:r>
            <a:endParaRPr lang="en-US" sz="3600" dirty="0" smtClean="0"/>
          </a:p>
          <a:p>
            <a:pPr marL="514350" indent="-514350">
              <a:buFont typeface="+mj-lt"/>
              <a:buAutoNum type="arabicPeriod"/>
            </a:pPr>
            <a:r>
              <a:rPr lang="en-US" sz="3600" dirty="0" err="1" smtClean="0"/>
              <a:t>Menentukan</a:t>
            </a:r>
            <a:r>
              <a:rPr lang="en-US" sz="3600" dirty="0" smtClean="0"/>
              <a:t> </a:t>
            </a:r>
            <a:r>
              <a:rPr lang="en-US" sz="3600" dirty="0" err="1" smtClean="0"/>
              <a:t>Peringkat</a:t>
            </a:r>
            <a:r>
              <a:rPr lang="en-US" sz="3600" dirty="0" smtClean="0"/>
              <a:t> (</a:t>
            </a:r>
            <a:r>
              <a:rPr lang="en-US" sz="3600" dirty="0" err="1" smtClean="0"/>
              <a:t>rangking</a:t>
            </a:r>
            <a:r>
              <a:rPr lang="en-US" sz="3600" dirty="0" smtClean="0"/>
              <a:t>) </a:t>
            </a:r>
            <a:r>
              <a:rPr lang="en-US" sz="3600" dirty="0" err="1" smtClean="0"/>
              <a:t>Tindakan</a:t>
            </a:r>
            <a:endParaRPr lang="en-US" sz="36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r>
              <a:rPr lang="en-US" sz="3200" dirty="0" smtClean="0"/>
              <a:t>C. HASIL PROSES PENYUSUNAN </a:t>
            </a:r>
            <a:r>
              <a:rPr lang="en-US" sz="3200" dirty="0" err="1" smtClean="0"/>
              <a:t>RPJMDes</a:t>
            </a:r>
            <a:endParaRPr lang="en-US" sz="3200" dirty="0"/>
          </a:p>
        </p:txBody>
      </p:sp>
      <p:sp>
        <p:nvSpPr>
          <p:cNvPr id="3" name="Content Placeholder 2"/>
          <p:cNvSpPr>
            <a:spLocks noGrp="1"/>
          </p:cNvSpPr>
          <p:nvPr>
            <p:ph idx="1"/>
          </p:nvPr>
        </p:nvSpPr>
        <p:spPr>
          <a:xfrm>
            <a:off x="0" y="685800"/>
            <a:ext cx="9144000" cy="6172200"/>
          </a:xfrm>
        </p:spPr>
        <p:txBody>
          <a:bodyPr>
            <a:normAutofit/>
          </a:bodyPr>
          <a:lstStyle/>
          <a:p>
            <a:r>
              <a:rPr lang="en-US" dirty="0" err="1" smtClean="0"/>
              <a:t>Hasil</a:t>
            </a:r>
            <a:r>
              <a:rPr lang="en-US" dirty="0" smtClean="0"/>
              <a:t> </a:t>
            </a:r>
            <a:r>
              <a:rPr lang="en-US" dirty="0" err="1" smtClean="0"/>
              <a:t>dari</a:t>
            </a:r>
            <a:r>
              <a:rPr lang="en-US" dirty="0" smtClean="0"/>
              <a:t> </a:t>
            </a:r>
            <a:r>
              <a:rPr lang="en-US" dirty="0" err="1" smtClean="0"/>
              <a:t>proses</a:t>
            </a:r>
            <a:r>
              <a:rPr lang="en-US" dirty="0" smtClean="0"/>
              <a:t> </a:t>
            </a:r>
            <a:r>
              <a:rPr lang="en-US" dirty="0" err="1" smtClean="0"/>
              <a:t>penyusunan</a:t>
            </a:r>
            <a:r>
              <a:rPr lang="en-US" dirty="0" smtClean="0"/>
              <a:t> </a:t>
            </a:r>
            <a:r>
              <a:rPr lang="en-US" dirty="0" err="1" smtClean="0"/>
              <a:t>RPJMDes</a:t>
            </a:r>
            <a:r>
              <a:rPr lang="en-US" dirty="0" smtClean="0"/>
              <a:t> </a:t>
            </a:r>
            <a:r>
              <a:rPr lang="en-US" dirty="0" err="1" smtClean="0"/>
              <a:t>adalah</a:t>
            </a:r>
            <a:r>
              <a:rPr lang="en-US" dirty="0" smtClean="0"/>
              <a:t> </a:t>
            </a:r>
            <a:r>
              <a:rPr lang="en-US" dirty="0" err="1" smtClean="0"/>
              <a:t>Dokumen</a:t>
            </a:r>
            <a:r>
              <a:rPr lang="en-US" dirty="0" smtClean="0"/>
              <a:t> </a:t>
            </a:r>
            <a:r>
              <a:rPr lang="en-US" dirty="0" err="1" smtClean="0"/>
              <a:t>perencanaan</a:t>
            </a:r>
            <a:r>
              <a:rPr lang="en-US" dirty="0" smtClean="0"/>
              <a:t> Pembangunan yang </a:t>
            </a:r>
            <a:r>
              <a:rPr lang="en-US" dirty="0" err="1" smtClean="0"/>
              <a:t>memuat</a:t>
            </a:r>
            <a:r>
              <a:rPr lang="en-US" dirty="0" smtClean="0"/>
              <a:t> </a:t>
            </a:r>
            <a:r>
              <a:rPr lang="en-US" dirty="0" err="1" smtClean="0"/>
              <a:t>Visi</a:t>
            </a:r>
            <a:r>
              <a:rPr lang="en-US" dirty="0" smtClean="0"/>
              <a:t> </a:t>
            </a:r>
            <a:r>
              <a:rPr lang="en-US" dirty="0" err="1" smtClean="0"/>
              <a:t>dan</a:t>
            </a:r>
            <a:r>
              <a:rPr lang="en-US" dirty="0" smtClean="0"/>
              <a:t> </a:t>
            </a:r>
            <a:r>
              <a:rPr lang="en-US" dirty="0" err="1" smtClean="0"/>
              <a:t>Misi</a:t>
            </a:r>
            <a:r>
              <a:rPr lang="en-US" dirty="0" smtClean="0"/>
              <a:t> </a:t>
            </a:r>
            <a:r>
              <a:rPr lang="en-US" dirty="0" err="1" smtClean="0"/>
              <a:t>Desa</a:t>
            </a:r>
            <a:r>
              <a:rPr lang="en-US" dirty="0" smtClean="0"/>
              <a:t> </a:t>
            </a:r>
            <a:r>
              <a:rPr lang="en-US" dirty="0" err="1" smtClean="0"/>
              <a:t>serta</a:t>
            </a:r>
            <a:r>
              <a:rPr lang="en-US" dirty="0" smtClean="0"/>
              <a:t>:</a:t>
            </a:r>
          </a:p>
          <a:p>
            <a:r>
              <a:rPr lang="en-US" dirty="0" smtClean="0"/>
              <a:t>Program-program </a:t>
            </a:r>
            <a:r>
              <a:rPr lang="en-US" dirty="0" err="1" smtClean="0"/>
              <a:t>dan</a:t>
            </a:r>
            <a:r>
              <a:rPr lang="en-US" dirty="0" smtClean="0"/>
              <a:t> </a:t>
            </a:r>
            <a:r>
              <a:rPr lang="en-US" dirty="0" err="1" smtClean="0"/>
              <a:t>kegiatan-kegiatan</a:t>
            </a:r>
            <a:r>
              <a:rPr lang="en-US" dirty="0" smtClean="0"/>
              <a:t> </a:t>
            </a:r>
            <a:r>
              <a:rPr lang="en-US" dirty="0" err="1" smtClean="0"/>
              <a:t>indikatif</a:t>
            </a:r>
            <a:r>
              <a:rPr lang="en-US" dirty="0" smtClean="0"/>
              <a:t> </a:t>
            </a:r>
            <a:r>
              <a:rPr lang="en-US" dirty="0" err="1" smtClean="0"/>
              <a:t>untuk</a:t>
            </a:r>
            <a:r>
              <a:rPr lang="en-US" dirty="0" smtClean="0"/>
              <a:t> </a:t>
            </a:r>
            <a:r>
              <a:rPr lang="en-US" dirty="0" err="1" smtClean="0"/>
              <a:t>periode</a:t>
            </a:r>
            <a:r>
              <a:rPr lang="en-US" dirty="0" smtClean="0"/>
              <a:t> 6 </a:t>
            </a:r>
            <a:r>
              <a:rPr lang="en-US" dirty="0" err="1" smtClean="0"/>
              <a:t>tahun</a:t>
            </a:r>
            <a:endParaRPr lang="en-US" dirty="0" smtClean="0"/>
          </a:p>
          <a:p>
            <a:r>
              <a:rPr lang="en-US" dirty="0" err="1" smtClean="0"/>
              <a:t>Sasaran</a:t>
            </a:r>
            <a:r>
              <a:rPr lang="en-US" dirty="0" smtClean="0"/>
              <a:t> program/</a:t>
            </a:r>
            <a:r>
              <a:rPr lang="en-US" dirty="0" err="1" smtClean="0"/>
              <a:t>kegiatan</a:t>
            </a:r>
            <a:endParaRPr lang="en-US" dirty="0" smtClean="0"/>
          </a:p>
          <a:p>
            <a:r>
              <a:rPr lang="en-US" dirty="0" err="1" smtClean="0"/>
              <a:t>SifatProgram</a:t>
            </a:r>
            <a:r>
              <a:rPr lang="en-US" dirty="0" smtClean="0"/>
              <a:t>/</a:t>
            </a:r>
            <a:r>
              <a:rPr lang="en-US" dirty="0" err="1" smtClean="0"/>
              <a:t>kegiatan</a:t>
            </a:r>
            <a:r>
              <a:rPr lang="en-US" dirty="0" smtClean="0"/>
              <a:t>(</a:t>
            </a:r>
            <a:r>
              <a:rPr lang="en-US" dirty="0" err="1" smtClean="0"/>
              <a:t>Baru</a:t>
            </a:r>
            <a:r>
              <a:rPr lang="en-US" dirty="0" smtClean="0"/>
              <a:t>/Rehab/</a:t>
            </a:r>
            <a:r>
              <a:rPr lang="en-US" dirty="0" err="1" smtClean="0"/>
              <a:t>Lanjt</a:t>
            </a:r>
            <a:r>
              <a:rPr lang="en-US" dirty="0" smtClean="0"/>
              <a:t>/</a:t>
            </a:r>
            <a:r>
              <a:rPr lang="en-US" dirty="0" err="1" smtClean="0"/>
              <a:t>Perluasan</a:t>
            </a:r>
            <a:endParaRPr lang="en-US" dirty="0" smtClean="0"/>
          </a:p>
          <a:p>
            <a:r>
              <a:rPr lang="en-US" dirty="0" err="1" smtClean="0"/>
              <a:t>Indikasi</a:t>
            </a:r>
            <a:r>
              <a:rPr lang="en-US" dirty="0" smtClean="0"/>
              <a:t> </a:t>
            </a:r>
            <a:r>
              <a:rPr lang="en-US" dirty="0" err="1" smtClean="0"/>
              <a:t>waktu</a:t>
            </a:r>
            <a:r>
              <a:rPr lang="en-US" dirty="0" smtClean="0"/>
              <a:t> yang </a:t>
            </a:r>
            <a:r>
              <a:rPr lang="en-US" dirty="0" err="1" smtClean="0"/>
              <a:t>diperlukan</a:t>
            </a:r>
            <a:r>
              <a:rPr lang="en-US" dirty="0" smtClean="0"/>
              <a:t> </a:t>
            </a:r>
            <a:r>
              <a:rPr lang="en-US" dirty="0" err="1" smtClean="0"/>
              <a:t>dlm</a:t>
            </a:r>
            <a:r>
              <a:rPr lang="en-US" dirty="0" smtClean="0"/>
              <a:t> </a:t>
            </a:r>
            <a:r>
              <a:rPr lang="en-US" dirty="0" err="1" smtClean="0"/>
              <a:t>pelaksanaan</a:t>
            </a:r>
            <a:r>
              <a:rPr lang="en-US" dirty="0" smtClean="0"/>
              <a:t> program</a:t>
            </a:r>
          </a:p>
          <a:p>
            <a:r>
              <a:rPr lang="en-US" dirty="0" err="1" smtClean="0"/>
              <a:t>Indikasi</a:t>
            </a:r>
            <a:r>
              <a:rPr lang="en-US" dirty="0" smtClean="0"/>
              <a:t> </a:t>
            </a:r>
            <a:r>
              <a:rPr lang="en-US" dirty="0" err="1" smtClean="0"/>
              <a:t>biaya</a:t>
            </a:r>
            <a:r>
              <a:rPr lang="en-US" dirty="0" smtClean="0"/>
              <a:t> yang </a:t>
            </a:r>
            <a:r>
              <a:rPr lang="en-US" dirty="0" err="1" smtClean="0"/>
              <a:t>diperlukan</a:t>
            </a:r>
            <a:endParaRPr lang="en-US" dirty="0" smtClean="0"/>
          </a:p>
          <a:p>
            <a:r>
              <a:rPr lang="en-US" dirty="0" err="1" smtClean="0"/>
              <a:t>Kemungkinan</a:t>
            </a:r>
            <a:r>
              <a:rPr lang="en-US" dirty="0" smtClean="0"/>
              <a:t> </a:t>
            </a:r>
            <a:r>
              <a:rPr lang="en-US" dirty="0" err="1" smtClean="0"/>
              <a:t>sumber</a:t>
            </a:r>
            <a:r>
              <a:rPr lang="en-US" dirty="0" smtClean="0"/>
              <a:t> </a:t>
            </a:r>
            <a:r>
              <a:rPr lang="en-US" dirty="0" err="1" smtClean="0"/>
              <a:t>biaya</a:t>
            </a:r>
            <a:r>
              <a:rPr lang="en-US" dirty="0" smtClean="0"/>
              <a:t> yang </a:t>
            </a:r>
            <a:r>
              <a:rPr lang="en-US" dirty="0" err="1" smtClean="0"/>
              <a:t>dapat</a:t>
            </a:r>
            <a:r>
              <a:rPr lang="en-US" dirty="0" smtClean="0"/>
              <a:t> </a:t>
            </a:r>
            <a:r>
              <a:rPr lang="en-US" dirty="0" err="1" smtClean="0"/>
              <a:t>digali</a:t>
            </a:r>
            <a:r>
              <a:rPr lang="en-US" dirty="0" smtClean="0"/>
              <a:t>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a:bodyPr>
          <a:lstStyle/>
          <a:p>
            <a:r>
              <a:rPr lang="en-US" sz="3200" dirty="0" smtClean="0"/>
              <a:t>OPERASIONALISASI LANGKAH-LANGKAH PENYUSUNAN </a:t>
            </a:r>
            <a:r>
              <a:rPr lang="en-US" sz="3200" dirty="0" err="1" smtClean="0"/>
              <a:t>RPJMDes</a:t>
            </a:r>
            <a:endParaRPr lang="en-US" sz="3200" dirty="0"/>
          </a:p>
        </p:txBody>
      </p:sp>
      <p:sp>
        <p:nvSpPr>
          <p:cNvPr id="3" name="Content Placeholder 2"/>
          <p:cNvSpPr>
            <a:spLocks noGrp="1"/>
          </p:cNvSpPr>
          <p:nvPr>
            <p:ph idx="1"/>
          </p:nvPr>
        </p:nvSpPr>
        <p:spPr>
          <a:xfrm>
            <a:off x="0" y="1600200"/>
            <a:ext cx="9144000" cy="5257800"/>
          </a:xfrm>
        </p:spPr>
        <p:txBody>
          <a:bodyPr/>
          <a:lstStyle/>
          <a:p>
            <a:pPr>
              <a:buNone/>
            </a:pPr>
            <a:r>
              <a:rPr lang="en-US" dirty="0" err="1" smtClean="0"/>
              <a:t>Tahap</a:t>
            </a:r>
            <a:r>
              <a:rPr lang="en-US" dirty="0" smtClean="0"/>
              <a:t> </a:t>
            </a:r>
            <a:r>
              <a:rPr lang="en-US" dirty="0" err="1" smtClean="0"/>
              <a:t>Persiapan</a:t>
            </a:r>
            <a:r>
              <a:rPr lang="en-US" dirty="0" smtClean="0"/>
              <a:t> </a:t>
            </a:r>
            <a:r>
              <a:rPr lang="en-US" dirty="0" err="1" smtClean="0"/>
              <a:t>dan</a:t>
            </a:r>
            <a:r>
              <a:rPr lang="en-US" dirty="0" smtClean="0"/>
              <a:t> </a:t>
            </a:r>
            <a:r>
              <a:rPr lang="en-US" dirty="0" err="1" smtClean="0"/>
              <a:t>Penyusunan</a:t>
            </a:r>
            <a:r>
              <a:rPr lang="en-US" dirty="0" smtClean="0"/>
              <a:t> </a:t>
            </a:r>
            <a:r>
              <a:rPr lang="en-US" dirty="0" err="1" smtClean="0"/>
              <a:t>Draf</a:t>
            </a:r>
            <a:r>
              <a:rPr lang="en-US" dirty="0" smtClean="0"/>
              <a:t> </a:t>
            </a:r>
            <a:r>
              <a:rPr lang="en-US" dirty="0" err="1" smtClean="0"/>
              <a:t>RPJMDes</a:t>
            </a:r>
            <a:endParaRPr lang="en-US" dirty="0" smtClean="0"/>
          </a:p>
          <a:p>
            <a:pPr marL="514350" indent="-514350">
              <a:buFont typeface="+mj-lt"/>
              <a:buAutoNum type="arabicPeriod"/>
            </a:pPr>
            <a:r>
              <a:rPr lang="en-US" dirty="0" err="1" smtClean="0"/>
              <a:t>Pemerintah</a:t>
            </a:r>
            <a:r>
              <a:rPr lang="en-US" dirty="0" smtClean="0"/>
              <a:t> </a:t>
            </a:r>
            <a:r>
              <a:rPr lang="en-US" dirty="0" err="1" smtClean="0"/>
              <a:t>desa</a:t>
            </a:r>
            <a:r>
              <a:rPr lang="en-US" dirty="0" smtClean="0"/>
              <a:t> </a:t>
            </a:r>
            <a:r>
              <a:rPr lang="en-US" dirty="0" err="1" smtClean="0"/>
              <a:t>mengumumkan</a:t>
            </a:r>
            <a:r>
              <a:rPr lang="en-US" dirty="0" smtClean="0"/>
              <a:t> </a:t>
            </a:r>
            <a:r>
              <a:rPr lang="en-US" dirty="0" err="1" smtClean="0"/>
              <a:t>tentang</a:t>
            </a:r>
            <a:r>
              <a:rPr lang="en-US" dirty="0" smtClean="0"/>
              <a:t> </a:t>
            </a:r>
            <a:r>
              <a:rPr lang="en-US" dirty="0" err="1" smtClean="0"/>
              <a:t>Musrenbangdes</a:t>
            </a:r>
            <a:r>
              <a:rPr lang="en-US" dirty="0" smtClean="0"/>
              <a:t> </a:t>
            </a:r>
            <a:r>
              <a:rPr lang="en-US" dirty="0" err="1" smtClean="0"/>
              <a:t>dan</a:t>
            </a:r>
            <a:r>
              <a:rPr lang="en-US" dirty="0" smtClean="0"/>
              <a:t> </a:t>
            </a:r>
            <a:r>
              <a:rPr lang="en-US" dirty="0" err="1" smtClean="0"/>
              <a:t>Penyusunan</a:t>
            </a:r>
            <a:r>
              <a:rPr lang="en-US" dirty="0" smtClean="0"/>
              <a:t> </a:t>
            </a:r>
            <a:r>
              <a:rPr lang="en-US" dirty="0" err="1" smtClean="0"/>
              <a:t>RPJMDes</a:t>
            </a:r>
            <a:endParaRPr lang="en-US" dirty="0" smtClean="0"/>
          </a:p>
          <a:p>
            <a:pPr marL="514350" indent="-514350">
              <a:buFont typeface="+mj-lt"/>
              <a:buAutoNum type="arabicPeriod"/>
            </a:pPr>
            <a:r>
              <a:rPr lang="en-US" dirty="0" err="1" smtClean="0"/>
              <a:t>Pemerintah</a:t>
            </a:r>
            <a:r>
              <a:rPr lang="en-US" dirty="0" smtClean="0"/>
              <a:t> </a:t>
            </a:r>
            <a:r>
              <a:rPr lang="en-US" dirty="0" err="1" smtClean="0"/>
              <a:t>Desa</a:t>
            </a:r>
            <a:r>
              <a:rPr lang="en-US" dirty="0" smtClean="0"/>
              <a:t> </a:t>
            </a:r>
            <a:r>
              <a:rPr lang="en-US" dirty="0" err="1" smtClean="0"/>
              <a:t>membentuk</a:t>
            </a:r>
            <a:r>
              <a:rPr lang="en-US" dirty="0" smtClean="0"/>
              <a:t> </a:t>
            </a:r>
            <a:r>
              <a:rPr lang="en-US" dirty="0" err="1" smtClean="0"/>
              <a:t>Kelompok</a:t>
            </a:r>
            <a:r>
              <a:rPr lang="en-US" dirty="0" smtClean="0"/>
              <a:t> </a:t>
            </a:r>
            <a:r>
              <a:rPr lang="en-US" dirty="0" err="1" smtClean="0"/>
              <a:t>Kerja</a:t>
            </a:r>
            <a:r>
              <a:rPr lang="en-US" dirty="0" smtClean="0"/>
              <a:t> (</a:t>
            </a:r>
            <a:r>
              <a:rPr lang="en-US" dirty="0" err="1" smtClean="0"/>
              <a:t>Pokja</a:t>
            </a:r>
            <a:r>
              <a:rPr lang="en-US" dirty="0" smtClean="0"/>
              <a:t>) </a:t>
            </a:r>
            <a:r>
              <a:rPr lang="en-US" dirty="0" err="1" smtClean="0"/>
              <a:t>atau</a:t>
            </a:r>
            <a:r>
              <a:rPr lang="en-US" dirty="0" smtClean="0"/>
              <a:t> Tim </a:t>
            </a:r>
            <a:r>
              <a:rPr lang="en-US" dirty="0" err="1" smtClean="0"/>
              <a:t>Penyusunan</a:t>
            </a:r>
            <a:r>
              <a:rPr lang="en-US" dirty="0" smtClean="0"/>
              <a:t> </a:t>
            </a:r>
            <a:r>
              <a:rPr lang="en-US" dirty="0" err="1" smtClean="0"/>
              <a:t>RPJMDes</a:t>
            </a:r>
            <a:r>
              <a:rPr lang="en-US" dirty="0" smtClean="0"/>
              <a:t> </a:t>
            </a:r>
            <a:r>
              <a:rPr lang="en-US" dirty="0" err="1" smtClean="0"/>
              <a:t>dengan</a:t>
            </a:r>
            <a:r>
              <a:rPr lang="en-US" dirty="0" smtClean="0"/>
              <a:t> SK </a:t>
            </a:r>
            <a:r>
              <a:rPr lang="en-US" dirty="0" err="1" smtClean="0"/>
              <a:t>Kades</a:t>
            </a:r>
            <a:endParaRPr lang="en-US" dirty="0" smtClean="0"/>
          </a:p>
          <a:p>
            <a:pPr marL="514350" indent="-514350">
              <a:buFont typeface="+mj-lt"/>
              <a:buAutoNum type="arabicPeriod"/>
            </a:pPr>
            <a:r>
              <a:rPr lang="en-US" dirty="0" err="1" smtClean="0"/>
              <a:t>Pokja</a:t>
            </a:r>
            <a:r>
              <a:rPr lang="en-US" dirty="0" smtClean="0"/>
              <a:t> </a:t>
            </a:r>
            <a:r>
              <a:rPr lang="en-US" dirty="0" err="1" smtClean="0"/>
              <a:t>RPJMDes</a:t>
            </a:r>
            <a:r>
              <a:rPr lang="en-US" dirty="0" smtClean="0"/>
              <a:t> </a:t>
            </a:r>
            <a:r>
              <a:rPr lang="en-US" dirty="0" err="1" smtClean="0"/>
              <a:t>berkoordinasi</a:t>
            </a:r>
            <a:r>
              <a:rPr lang="en-US" dirty="0" smtClean="0"/>
              <a:t> </a:t>
            </a:r>
            <a:r>
              <a:rPr lang="en-US" dirty="0" err="1" smtClean="0"/>
              <a:t>dan</a:t>
            </a:r>
            <a:r>
              <a:rPr lang="en-US" dirty="0" smtClean="0"/>
              <a:t> </a:t>
            </a:r>
            <a:r>
              <a:rPr lang="en-US" dirty="0" err="1" smtClean="0"/>
              <a:t>melaksanakan</a:t>
            </a:r>
            <a:r>
              <a:rPr lang="en-US" dirty="0" smtClean="0"/>
              <a:t> </a:t>
            </a:r>
            <a:r>
              <a:rPr lang="en-US" dirty="0" err="1" smtClean="0"/>
              <a:t>fasilitasi</a:t>
            </a:r>
            <a:r>
              <a:rPr lang="en-US" dirty="0" smtClean="0"/>
              <a:t> </a:t>
            </a:r>
            <a:r>
              <a:rPr lang="en-US" dirty="0" err="1" smtClean="0"/>
              <a:t>pengkajian</a:t>
            </a:r>
            <a:r>
              <a:rPr lang="en-US" dirty="0" smtClean="0"/>
              <a:t> </a:t>
            </a:r>
            <a:r>
              <a:rPr lang="en-US" dirty="0" err="1" smtClean="0"/>
              <a:t>desa</a:t>
            </a:r>
            <a:r>
              <a:rPr lang="en-US" dirty="0" smtClean="0"/>
              <a:t> </a:t>
            </a:r>
            <a:r>
              <a:rPr lang="en-US" dirty="0" err="1" smtClean="0"/>
              <a:t>di</a:t>
            </a:r>
            <a:r>
              <a:rPr lang="en-US" dirty="0" smtClean="0"/>
              <a:t> </a:t>
            </a:r>
            <a:r>
              <a:rPr lang="en-US" dirty="0" err="1" smtClean="0"/>
              <a:t>tingkat</a:t>
            </a:r>
            <a:r>
              <a:rPr lang="en-US" dirty="0" smtClean="0"/>
              <a:t> RT, </a:t>
            </a:r>
            <a:r>
              <a:rPr lang="en-US" dirty="0" err="1" smtClean="0"/>
              <a:t>Kelompok</a:t>
            </a:r>
            <a:r>
              <a:rPr lang="en-US" dirty="0" smtClean="0"/>
              <a:t>, </a:t>
            </a:r>
            <a:r>
              <a:rPr lang="en-US" dirty="0" err="1" smtClean="0"/>
              <a:t>dan</a:t>
            </a:r>
            <a:r>
              <a:rPr lang="en-US" dirty="0" smtClean="0"/>
              <a:t> </a:t>
            </a:r>
            <a:r>
              <a:rPr lang="en-US" dirty="0" err="1" smtClean="0"/>
              <a:t>Dusun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6800" cy="762000"/>
          </a:xfrm>
        </p:spPr>
        <p:txBody>
          <a:bodyPr>
            <a:normAutofit/>
          </a:bodyPr>
          <a:lstStyle/>
          <a:p>
            <a:pPr algn="l"/>
            <a:r>
              <a:rPr lang="en-US" sz="2800" dirty="0" smtClean="0"/>
              <a:t>B. </a:t>
            </a:r>
            <a:r>
              <a:rPr lang="en-US" sz="2800" dirty="0" err="1" smtClean="0"/>
              <a:t>Kegunaan</a:t>
            </a:r>
            <a:r>
              <a:rPr lang="en-US" sz="2800" dirty="0" smtClean="0"/>
              <a:t> </a:t>
            </a:r>
            <a:r>
              <a:rPr lang="en-US" sz="2800" dirty="0" err="1" smtClean="0"/>
              <a:t>perencanaan</a:t>
            </a:r>
            <a:endParaRPr lang="en-US" sz="2800" dirty="0"/>
          </a:p>
        </p:txBody>
      </p:sp>
      <p:sp>
        <p:nvSpPr>
          <p:cNvPr id="3" name="Content Placeholder 2"/>
          <p:cNvSpPr>
            <a:spLocks noGrp="1"/>
          </p:cNvSpPr>
          <p:nvPr>
            <p:ph idx="1"/>
          </p:nvPr>
        </p:nvSpPr>
        <p:spPr>
          <a:xfrm>
            <a:off x="152400" y="838200"/>
            <a:ext cx="8763000" cy="5715000"/>
          </a:xfrm>
        </p:spPr>
        <p:txBody>
          <a:bodyPr>
            <a:normAutofit/>
          </a:bodyPr>
          <a:lstStyle/>
          <a:p>
            <a:pPr>
              <a:buFont typeface="Wingdings" pitchFamily="2" charset="2"/>
              <a:buChar char="Ø"/>
            </a:pPr>
            <a:r>
              <a:rPr lang="en-US" sz="2800" dirty="0" err="1" smtClean="0"/>
              <a:t>Perencanaan</a:t>
            </a:r>
            <a:r>
              <a:rPr lang="en-US" sz="2800" dirty="0" smtClean="0"/>
              <a:t> </a:t>
            </a:r>
            <a:r>
              <a:rPr lang="en-US" sz="2800" dirty="0" err="1" smtClean="0"/>
              <a:t>sebagai</a:t>
            </a:r>
            <a:r>
              <a:rPr lang="en-US" sz="2800" dirty="0" smtClean="0"/>
              <a:t> </a:t>
            </a:r>
            <a:r>
              <a:rPr lang="en-US" sz="2800" dirty="0" err="1" smtClean="0"/>
              <a:t>proses</a:t>
            </a:r>
            <a:r>
              <a:rPr lang="en-US" sz="2800" dirty="0" smtClean="0"/>
              <a:t> </a:t>
            </a:r>
            <a:r>
              <a:rPr lang="en-US" sz="2800" dirty="0" err="1" smtClean="0"/>
              <a:t>menyusun</a:t>
            </a:r>
            <a:r>
              <a:rPr lang="en-US" sz="2800" dirty="0" smtClean="0"/>
              <a:t>, </a:t>
            </a:r>
            <a:r>
              <a:rPr lang="en-US" sz="2800" dirty="0" err="1" smtClean="0"/>
              <a:t>mempertimbangkan</a:t>
            </a:r>
            <a:r>
              <a:rPr lang="en-US" sz="2800" dirty="0" smtClean="0"/>
              <a:t>, agar </a:t>
            </a:r>
            <a:r>
              <a:rPr lang="en-US" sz="2800" dirty="0" err="1" smtClean="0"/>
              <a:t>tindakan</a:t>
            </a:r>
            <a:r>
              <a:rPr lang="en-US" sz="2800" dirty="0" smtClean="0"/>
              <a:t> yang </a:t>
            </a:r>
            <a:r>
              <a:rPr lang="en-US" sz="2800" dirty="0" err="1" smtClean="0"/>
              <a:t>akan</a:t>
            </a:r>
            <a:r>
              <a:rPr lang="en-US" sz="2800" dirty="0" smtClean="0"/>
              <a:t> </a:t>
            </a:r>
            <a:r>
              <a:rPr lang="en-US" sz="2800" dirty="0" err="1" smtClean="0"/>
              <a:t>dilakukan</a:t>
            </a:r>
            <a:r>
              <a:rPr lang="en-US" sz="2800" dirty="0" smtClean="0"/>
              <a:t> </a:t>
            </a:r>
            <a:r>
              <a:rPr lang="en-US" sz="2800" dirty="0" err="1" smtClean="0"/>
              <a:t>merupakan</a:t>
            </a:r>
            <a:r>
              <a:rPr lang="en-US" sz="2800" dirty="0" smtClean="0"/>
              <a:t> </a:t>
            </a:r>
            <a:r>
              <a:rPr lang="en-US" sz="2800" dirty="0" err="1" smtClean="0"/>
              <a:t>proses</a:t>
            </a:r>
            <a:r>
              <a:rPr lang="en-US" sz="2800" dirty="0" smtClean="0"/>
              <a:t> yang </a:t>
            </a:r>
            <a:r>
              <a:rPr lang="en-US" sz="2800" dirty="0" err="1" smtClean="0"/>
              <a:t>terduga</a:t>
            </a:r>
            <a:endParaRPr lang="en-US" sz="2800" dirty="0" smtClean="0"/>
          </a:p>
          <a:p>
            <a:pPr>
              <a:buFont typeface="Wingdings" pitchFamily="2" charset="2"/>
              <a:buChar char="Ø"/>
            </a:pPr>
            <a:r>
              <a:rPr lang="en-US" sz="2800" dirty="0" err="1" smtClean="0"/>
              <a:t>Sebagai</a:t>
            </a:r>
            <a:r>
              <a:rPr lang="en-US" sz="2800" dirty="0" smtClean="0"/>
              <a:t> </a:t>
            </a:r>
            <a:r>
              <a:rPr lang="en-US" sz="2800" dirty="0" err="1" smtClean="0"/>
              <a:t>penentu</a:t>
            </a:r>
            <a:r>
              <a:rPr lang="en-US" sz="2800" dirty="0" smtClean="0"/>
              <a:t> </a:t>
            </a:r>
            <a:r>
              <a:rPr lang="en-US" sz="2800" dirty="0" err="1" smtClean="0"/>
              <a:t>kearah</a:t>
            </a:r>
            <a:r>
              <a:rPr lang="en-US" sz="2800" dirty="0" smtClean="0"/>
              <a:t> </a:t>
            </a:r>
            <a:r>
              <a:rPr lang="en-US" sz="2800" dirty="0" err="1" smtClean="0"/>
              <a:t>mana</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akan</a:t>
            </a:r>
            <a:r>
              <a:rPr lang="en-US" sz="2800" dirty="0" smtClean="0"/>
              <a:t> </a:t>
            </a:r>
            <a:r>
              <a:rPr lang="en-US" sz="2800" dirty="0" err="1" smtClean="0"/>
              <a:t>dialokasikan</a:t>
            </a:r>
            <a:endParaRPr lang="en-US" sz="2800" dirty="0" smtClean="0"/>
          </a:p>
          <a:p>
            <a:pPr>
              <a:buFont typeface="Wingdings" pitchFamily="2" charset="2"/>
              <a:buChar char="Ø"/>
            </a:pPr>
            <a:r>
              <a:rPr lang="en-US" sz="2800" dirty="0" err="1" smtClean="0"/>
              <a:t>Menyusun</a:t>
            </a:r>
            <a:r>
              <a:rPr lang="en-US" sz="2800" dirty="0" smtClean="0"/>
              <a:t> </a:t>
            </a:r>
            <a:r>
              <a:rPr lang="en-US" sz="2800" dirty="0" err="1" smtClean="0"/>
              <a:t>langkah-langkah</a:t>
            </a:r>
            <a:r>
              <a:rPr lang="en-US" sz="2800" dirty="0" smtClean="0"/>
              <a:t> </a:t>
            </a:r>
            <a:r>
              <a:rPr lang="en-US" sz="2800" dirty="0" err="1" smtClean="0"/>
              <a:t>untuk</a:t>
            </a:r>
            <a:r>
              <a:rPr lang="en-US" sz="2800" dirty="0" smtClean="0"/>
              <a:t> </a:t>
            </a:r>
            <a:r>
              <a:rPr lang="en-US" sz="2800" dirty="0" err="1" smtClean="0"/>
              <a:t>memastikan</a:t>
            </a:r>
            <a:r>
              <a:rPr lang="en-US" sz="2800" dirty="0" smtClean="0"/>
              <a:t> </a:t>
            </a:r>
            <a:r>
              <a:rPr lang="en-US" sz="2800" dirty="0" err="1" smtClean="0"/>
              <a:t>pencapaian</a:t>
            </a:r>
            <a:r>
              <a:rPr lang="en-US" sz="2800" dirty="0" smtClean="0"/>
              <a:t> </a:t>
            </a:r>
            <a:r>
              <a:rPr lang="en-US" sz="2800" dirty="0" err="1" smtClean="0"/>
              <a:t>tujuan</a:t>
            </a:r>
            <a:endParaRPr lang="en-US" sz="2800" dirty="0" smtClean="0"/>
          </a:p>
          <a:p>
            <a:pPr>
              <a:buFont typeface="Wingdings" pitchFamily="2" charset="2"/>
              <a:buChar char="Ø"/>
            </a:pPr>
            <a:r>
              <a:rPr lang="en-US" sz="2800" dirty="0" err="1" smtClean="0"/>
              <a:t>Membuat</a:t>
            </a:r>
            <a:r>
              <a:rPr lang="en-US" sz="2800" dirty="0" smtClean="0"/>
              <a:t> </a:t>
            </a:r>
            <a:r>
              <a:rPr lang="en-US" sz="2800" dirty="0" err="1" smtClean="0"/>
              <a:t>suatu</a:t>
            </a:r>
            <a:r>
              <a:rPr lang="en-US" sz="2800" dirty="0" smtClean="0"/>
              <a:t> </a:t>
            </a:r>
            <a:r>
              <a:rPr lang="en-US" sz="2800" dirty="0" err="1" smtClean="0"/>
              <a:t>prediksi</a:t>
            </a:r>
            <a:r>
              <a:rPr lang="en-US" sz="2800" dirty="0" smtClean="0"/>
              <a:t> </a:t>
            </a:r>
            <a:r>
              <a:rPr lang="en-US" sz="2800" dirty="0" err="1" smtClean="0"/>
              <a:t>hal-hal</a:t>
            </a:r>
            <a:r>
              <a:rPr lang="en-US" sz="2800" dirty="0" smtClean="0"/>
              <a:t> yang </a:t>
            </a:r>
            <a:r>
              <a:rPr lang="en-US" sz="2800" dirty="0" err="1" smtClean="0"/>
              <a:t>dapat</a:t>
            </a:r>
            <a:r>
              <a:rPr lang="en-US" sz="2800" dirty="0" smtClean="0"/>
              <a:t> </a:t>
            </a:r>
            <a:r>
              <a:rPr lang="en-US" sz="2800" dirty="0" err="1" smtClean="0"/>
              <a:t>menghambat</a:t>
            </a:r>
            <a:r>
              <a:rPr lang="en-US" sz="2800" dirty="0" smtClean="0"/>
              <a:t> </a:t>
            </a:r>
            <a:r>
              <a:rPr lang="en-US" sz="2800" dirty="0" err="1" smtClean="0"/>
              <a:t>pencapaian</a:t>
            </a:r>
            <a:r>
              <a:rPr lang="en-US" sz="2800" dirty="0" smtClean="0"/>
              <a:t> </a:t>
            </a:r>
            <a:r>
              <a:rPr lang="en-US" sz="2800" dirty="0" err="1" smtClean="0"/>
              <a:t>tujuan</a:t>
            </a:r>
            <a:r>
              <a:rPr lang="en-US" sz="2800" dirty="0" smtClean="0"/>
              <a:t>, </a:t>
            </a:r>
            <a:r>
              <a:rPr lang="en-US" sz="2800" dirty="0" err="1" smtClean="0"/>
              <a:t>sehingga</a:t>
            </a:r>
            <a:r>
              <a:rPr lang="en-US" sz="2800" dirty="0" smtClean="0"/>
              <a:t> </a:t>
            </a:r>
            <a:r>
              <a:rPr lang="en-US" sz="2800" dirty="0" err="1" smtClean="0"/>
              <a:t>merupakan</a:t>
            </a:r>
            <a:r>
              <a:rPr lang="en-US" sz="2800" dirty="0" smtClean="0"/>
              <a:t> </a:t>
            </a:r>
            <a:r>
              <a:rPr lang="en-US" sz="2800" dirty="0" err="1" smtClean="0"/>
              <a:t>tindakan</a:t>
            </a:r>
            <a:r>
              <a:rPr lang="en-US" sz="2800" dirty="0" smtClean="0"/>
              <a:t> </a:t>
            </a:r>
            <a:r>
              <a:rPr lang="en-US" sz="2800" dirty="0" err="1" smtClean="0"/>
              <a:t>antisipasi</a:t>
            </a:r>
            <a:r>
              <a:rPr lang="en-US" sz="2800" dirty="0" smtClean="0"/>
              <a:t> </a:t>
            </a:r>
            <a:r>
              <a:rPr lang="en-US" sz="2800" dirty="0" err="1" smtClean="0"/>
              <a:t>masa</a:t>
            </a:r>
            <a:r>
              <a:rPr lang="en-US" sz="2800" dirty="0" smtClean="0"/>
              <a:t> </a:t>
            </a:r>
            <a:r>
              <a:rPr lang="en-US" sz="2800" dirty="0" err="1" smtClean="0"/>
              <a:t>depan</a:t>
            </a:r>
            <a:endParaRPr lang="en-US" sz="2800" dirty="0" smtClean="0"/>
          </a:p>
          <a:p>
            <a:pPr>
              <a:buFont typeface="Wingdings" pitchFamily="2" charset="2"/>
              <a:buChar char="Ø"/>
            </a:pPr>
            <a:r>
              <a:rPr lang="en-US" sz="2800" dirty="0" err="1" smtClean="0"/>
              <a:t>Pemanfaatan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secara</a:t>
            </a:r>
            <a:r>
              <a:rPr lang="en-US" sz="2800" dirty="0" smtClean="0"/>
              <a:t> </a:t>
            </a:r>
            <a:r>
              <a:rPr lang="en-US" sz="2800" dirty="0" err="1" smtClean="0"/>
              <a:t>efektif</a:t>
            </a:r>
            <a:r>
              <a:rPr lang="en-US" sz="2800" dirty="0" smtClean="0"/>
              <a:t> </a:t>
            </a:r>
            <a:r>
              <a:rPr lang="en-US" sz="2800" dirty="0" err="1" smtClean="0"/>
              <a:t>dan</a:t>
            </a:r>
            <a:r>
              <a:rPr lang="en-US" sz="2800" dirty="0" smtClean="0"/>
              <a:t> </a:t>
            </a:r>
            <a:r>
              <a:rPr lang="en-US" sz="2800" dirty="0" err="1" smtClean="0"/>
              <a:t>efisien</a:t>
            </a:r>
            <a:endParaRPr lang="en-US" sz="2800" dirty="0" smtClean="0"/>
          </a:p>
          <a:p>
            <a:pPr>
              <a:buFont typeface="Wingdings" pitchFamily="2" charset="2"/>
              <a:buChar char="Ø"/>
            </a:pPr>
            <a:r>
              <a:rPr lang="en-US" sz="2800" dirty="0" err="1" smtClean="0"/>
              <a:t>Kebutuhan</a:t>
            </a:r>
            <a:r>
              <a:rPr lang="en-US" sz="2800" dirty="0" smtClean="0"/>
              <a:t> </a:t>
            </a:r>
            <a:r>
              <a:rPr lang="en-US" sz="2800" dirty="0" err="1" smtClean="0"/>
              <a:t>mentransformasikan</a:t>
            </a:r>
            <a:r>
              <a:rPr lang="en-US" sz="2800" dirty="0" smtClean="0"/>
              <a:t> </a:t>
            </a:r>
            <a:r>
              <a:rPr lang="en-US" sz="2800" dirty="0" err="1" smtClean="0"/>
              <a:t>masyarakat</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3200" dirty="0" smtClean="0"/>
              <a:t>4. </a:t>
            </a:r>
            <a:r>
              <a:rPr lang="en-US" sz="3200" dirty="0" err="1" smtClean="0"/>
              <a:t>Pokja</a:t>
            </a:r>
            <a:r>
              <a:rPr lang="en-US" sz="3200" dirty="0" smtClean="0"/>
              <a:t> </a:t>
            </a:r>
            <a:r>
              <a:rPr lang="en-US" sz="3200" dirty="0" err="1" smtClean="0"/>
              <a:t>memfasilitasi</a:t>
            </a:r>
            <a:r>
              <a:rPr lang="en-US" sz="3200" dirty="0" smtClean="0"/>
              <a:t> </a:t>
            </a:r>
            <a:r>
              <a:rPr lang="en-US" sz="3200" dirty="0" err="1" smtClean="0"/>
              <a:t>lokakarya</a:t>
            </a:r>
            <a:r>
              <a:rPr lang="en-US" sz="3200" dirty="0" smtClean="0"/>
              <a:t> </a:t>
            </a:r>
            <a:r>
              <a:rPr lang="en-US" sz="3200" dirty="0" err="1" smtClean="0"/>
              <a:t>desa</a:t>
            </a:r>
            <a:r>
              <a:rPr lang="en-US" sz="3200" dirty="0" smtClean="0"/>
              <a:t> </a:t>
            </a:r>
            <a:r>
              <a:rPr lang="en-US" sz="3200" dirty="0" err="1" smtClean="0"/>
              <a:t>untuk</a:t>
            </a:r>
            <a:r>
              <a:rPr lang="en-US" sz="3200" dirty="0" smtClean="0"/>
              <a:t> </a:t>
            </a:r>
            <a:r>
              <a:rPr lang="en-US" sz="3200" dirty="0" err="1" smtClean="0"/>
              <a:t>menyusun</a:t>
            </a:r>
            <a:r>
              <a:rPr lang="en-US" sz="3200" dirty="0" smtClean="0"/>
              <a:t>  </a:t>
            </a:r>
            <a:br>
              <a:rPr lang="en-US" sz="3200" dirty="0" smtClean="0"/>
            </a:br>
            <a:r>
              <a:rPr lang="en-US" sz="3200" dirty="0" smtClean="0"/>
              <a:t>     </a:t>
            </a:r>
            <a:r>
              <a:rPr lang="en-US" sz="3200" dirty="0" err="1" smtClean="0"/>
              <a:t>Draf</a:t>
            </a:r>
            <a:r>
              <a:rPr lang="en-US" sz="3200" dirty="0" smtClean="0"/>
              <a:t> </a:t>
            </a:r>
            <a:r>
              <a:rPr lang="en-US" sz="3200" dirty="0" err="1" smtClean="0"/>
              <a:t>RPJMDes</a:t>
            </a:r>
            <a:r>
              <a:rPr lang="en-US" sz="3200" dirty="0" smtClean="0"/>
              <a:t/>
            </a:r>
            <a:br>
              <a:rPr lang="en-US" sz="3200" dirty="0" smtClean="0"/>
            </a:br>
            <a:r>
              <a:rPr lang="en-US" sz="3200" dirty="0" smtClean="0"/>
              <a:t>5.  </a:t>
            </a:r>
            <a:r>
              <a:rPr lang="en-US" sz="3200" dirty="0" err="1" smtClean="0"/>
              <a:t>Pemdes</a:t>
            </a:r>
            <a:r>
              <a:rPr lang="en-US" sz="3200" dirty="0" smtClean="0"/>
              <a:t> </a:t>
            </a:r>
            <a:r>
              <a:rPr lang="en-US" sz="3200" dirty="0" err="1" smtClean="0"/>
              <a:t>mempersiapkan</a:t>
            </a:r>
            <a:r>
              <a:rPr lang="en-US" sz="3200" dirty="0" smtClean="0"/>
              <a:t> </a:t>
            </a:r>
            <a:r>
              <a:rPr lang="en-US" sz="3200" dirty="0" err="1" smtClean="0"/>
              <a:t>Musrenbangdes</a:t>
            </a:r>
            <a:r>
              <a:rPr lang="en-US" sz="3200" dirty="0" smtClean="0"/>
              <a:t> </a:t>
            </a:r>
            <a:br>
              <a:rPr lang="en-US" sz="3200" dirty="0" smtClean="0"/>
            </a:br>
            <a:r>
              <a:rPr lang="en-US" sz="3200" dirty="0" smtClean="0"/>
              <a:t>     (</a:t>
            </a:r>
            <a:r>
              <a:rPr lang="en-US" sz="3200" dirty="0" err="1" smtClean="0"/>
              <a:t>Undangan</a:t>
            </a:r>
            <a:r>
              <a:rPr lang="en-US" sz="3200" dirty="0" smtClean="0"/>
              <a:t>, </a:t>
            </a:r>
            <a:r>
              <a:rPr lang="en-US" sz="3200" dirty="0" err="1" smtClean="0"/>
              <a:t>logistik</a:t>
            </a:r>
            <a:r>
              <a:rPr lang="en-US" sz="3200" dirty="0" smtClean="0"/>
              <a:t>, </a:t>
            </a:r>
            <a:r>
              <a:rPr lang="en-US" sz="3200" dirty="0" err="1" smtClean="0"/>
              <a:t>tempat</a:t>
            </a:r>
            <a:r>
              <a:rPr lang="en-US" sz="3200" dirty="0" smtClean="0"/>
              <a:t> </a:t>
            </a:r>
            <a:r>
              <a:rPr lang="en-US" sz="3200" dirty="0" err="1" smtClean="0"/>
              <a:t>dll</a:t>
            </a:r>
            <a:r>
              <a:rPr lang="en-US" sz="3200" dirty="0" smtClean="0"/>
              <a:t>.)</a:t>
            </a:r>
            <a:br>
              <a:rPr lang="en-US" sz="3200" dirty="0" smtClean="0"/>
            </a:br>
            <a:r>
              <a:rPr lang="en-US" sz="3200" dirty="0" smtClean="0"/>
              <a:t>6.  </a:t>
            </a:r>
            <a:r>
              <a:rPr lang="en-US" sz="3200" dirty="0" err="1" smtClean="0"/>
              <a:t>Pemdes</a:t>
            </a:r>
            <a:r>
              <a:rPr lang="en-US" sz="3200" dirty="0" smtClean="0"/>
              <a:t> </a:t>
            </a:r>
            <a:r>
              <a:rPr lang="en-US" sz="3200" dirty="0" err="1" smtClean="0"/>
              <a:t>menyelenggarakan</a:t>
            </a:r>
            <a:r>
              <a:rPr lang="en-US" sz="3200" dirty="0" smtClean="0"/>
              <a:t> </a:t>
            </a:r>
            <a:r>
              <a:rPr lang="en-US" sz="3200" dirty="0" err="1" smtClean="0"/>
              <a:t>Musrenbangdes</a:t>
            </a:r>
            <a:r>
              <a:rPr lang="en-US" sz="3200" dirty="0" smtClean="0"/>
              <a:t> </a:t>
            </a:r>
            <a:br>
              <a:rPr lang="en-US" sz="3200" dirty="0" smtClean="0"/>
            </a:br>
            <a:r>
              <a:rPr lang="en-US" sz="3200" dirty="0" smtClean="0"/>
              <a:t>     </a:t>
            </a:r>
            <a:r>
              <a:rPr lang="en-US" sz="3200" dirty="0" err="1" smtClean="0"/>
              <a:t>bersama</a:t>
            </a:r>
            <a:r>
              <a:rPr lang="en-US" sz="3200" dirty="0" smtClean="0"/>
              <a:t> </a:t>
            </a:r>
            <a:r>
              <a:rPr lang="en-US" sz="3200" dirty="0" err="1" smtClean="0"/>
              <a:t>Pokja</a:t>
            </a:r>
            <a:r>
              <a:rPr lang="en-US" sz="3200" dirty="0" smtClean="0"/>
              <a:t>, LKMD, LKM </a:t>
            </a:r>
            <a:r>
              <a:rPr lang="en-US" sz="3200" dirty="0" err="1" smtClean="0"/>
              <a:t>lainnya</a:t>
            </a:r>
            <a:r>
              <a:rPr lang="en-US" sz="3200" dirty="0" smtClean="0"/>
              <a:t>, TOMA, TOGA, </a:t>
            </a:r>
            <a:br>
              <a:rPr lang="en-US" sz="3200" dirty="0" smtClean="0"/>
            </a:br>
            <a:r>
              <a:rPr lang="en-US" sz="3200" dirty="0" smtClean="0"/>
              <a:t>     </a:t>
            </a:r>
            <a:r>
              <a:rPr lang="en-US" sz="3200" dirty="0" err="1" smtClean="0"/>
              <a:t>Unsur</a:t>
            </a:r>
            <a:r>
              <a:rPr lang="en-US" sz="3200" dirty="0" smtClean="0"/>
              <a:t> </a:t>
            </a:r>
            <a:r>
              <a:rPr lang="en-US" sz="3200" dirty="0" err="1" smtClean="0"/>
              <a:t>Kecamatan</a:t>
            </a:r>
            <a:r>
              <a:rPr lang="en-US" sz="3200" dirty="0" smtClean="0"/>
              <a:t>, </a:t>
            </a:r>
            <a:r>
              <a:rPr lang="en-US" sz="3200" dirty="0" err="1" smtClean="0"/>
              <a:t>Perwakilan</a:t>
            </a:r>
            <a:r>
              <a:rPr lang="en-US" sz="3200" dirty="0" smtClean="0"/>
              <a:t> SKPD, </a:t>
            </a:r>
            <a:r>
              <a:rPr lang="en-US" sz="3200" dirty="0" err="1" smtClean="0"/>
              <a:t>dan</a:t>
            </a:r>
            <a:r>
              <a:rPr lang="en-US" sz="3200" dirty="0" smtClean="0"/>
              <a:t> </a:t>
            </a:r>
            <a:br>
              <a:rPr lang="en-US" sz="3200" dirty="0" smtClean="0"/>
            </a:br>
            <a:r>
              <a:rPr lang="en-US" sz="3200" dirty="0" smtClean="0"/>
              <a:t>     </a:t>
            </a:r>
            <a:r>
              <a:rPr lang="en-US" sz="3200" i="1" dirty="0" smtClean="0"/>
              <a:t>stakeholders</a:t>
            </a:r>
            <a:r>
              <a:rPr lang="en-US" sz="3200" dirty="0" smtClean="0"/>
              <a:t> </a:t>
            </a:r>
            <a:r>
              <a:rPr lang="en-US" sz="3200" dirty="0" err="1" smtClean="0"/>
              <a:t>lainnya</a:t>
            </a:r>
            <a:r>
              <a:rPr lang="en-US" sz="3200" dirty="0" smtClean="0"/>
              <a:t/>
            </a:r>
            <a:br>
              <a:rPr lang="en-US" sz="3200" dirty="0" smtClean="0"/>
            </a:br>
            <a:r>
              <a:rPr lang="en-US" sz="3200" dirty="0" smtClean="0"/>
              <a:t>7.  </a:t>
            </a:r>
            <a:r>
              <a:rPr lang="en-US" sz="3200" dirty="0" err="1" smtClean="0"/>
              <a:t>Pokja</a:t>
            </a:r>
            <a:r>
              <a:rPr lang="en-US" sz="3200" dirty="0" smtClean="0"/>
              <a:t> </a:t>
            </a:r>
            <a:r>
              <a:rPr lang="en-US" sz="3200" dirty="0" err="1" smtClean="0"/>
              <a:t>menyempurnakan</a:t>
            </a:r>
            <a:r>
              <a:rPr lang="en-US" sz="3200" dirty="0" smtClean="0"/>
              <a:t> </a:t>
            </a:r>
            <a:r>
              <a:rPr lang="en-US" sz="3200" dirty="0" err="1" smtClean="0"/>
              <a:t>draf</a:t>
            </a:r>
            <a:r>
              <a:rPr lang="en-US" sz="3200" dirty="0" smtClean="0"/>
              <a:t> </a:t>
            </a:r>
            <a:r>
              <a:rPr lang="en-US" sz="3200" dirty="0" err="1" smtClean="0"/>
              <a:t>RPJMDes</a:t>
            </a:r>
            <a:r>
              <a:rPr lang="en-US" sz="3200" dirty="0" smtClean="0"/>
              <a:t> </a:t>
            </a:r>
            <a:r>
              <a:rPr lang="en-US" sz="3200" dirty="0" err="1" smtClean="0"/>
              <a:t>sesuai</a:t>
            </a:r>
            <a:r>
              <a:rPr lang="en-US" sz="3200" dirty="0" smtClean="0"/>
              <a:t> </a:t>
            </a:r>
            <a:br>
              <a:rPr lang="en-US" sz="3200" dirty="0" smtClean="0"/>
            </a:br>
            <a:r>
              <a:rPr lang="en-US" sz="3200" dirty="0" smtClean="0"/>
              <a:t>     </a:t>
            </a:r>
            <a:r>
              <a:rPr lang="en-US" sz="3200" dirty="0" err="1" smtClean="0"/>
              <a:t>dengan</a:t>
            </a:r>
            <a:r>
              <a:rPr lang="en-US" sz="3200" dirty="0" smtClean="0"/>
              <a:t> </a:t>
            </a:r>
            <a:r>
              <a:rPr lang="en-US" sz="3200" dirty="0" err="1" smtClean="0"/>
              <a:t>hasil</a:t>
            </a:r>
            <a:r>
              <a:rPr lang="en-US" sz="3200" dirty="0" smtClean="0"/>
              <a:t> </a:t>
            </a:r>
            <a:r>
              <a:rPr lang="en-US" sz="3200" dirty="0" err="1" smtClean="0"/>
              <a:t>Musrenbangdes</a:t>
            </a:r>
            <a:r>
              <a:rPr lang="en-US" sz="3200" dirty="0" smtClean="0"/>
              <a:t>, </a:t>
            </a:r>
            <a:r>
              <a:rPr lang="en-US" sz="3200" dirty="0" err="1" smtClean="0"/>
              <a:t>kemudian</a:t>
            </a:r>
            <a:r>
              <a:rPr lang="en-US" sz="3200" dirty="0" smtClean="0"/>
              <a:t> </a:t>
            </a:r>
            <a:r>
              <a:rPr lang="en-US" sz="3200" dirty="0" err="1" smtClean="0"/>
              <a:t>Draf</a:t>
            </a:r>
            <a:r>
              <a:rPr lang="en-US" sz="3200" dirty="0" smtClean="0"/>
              <a:t> </a:t>
            </a:r>
            <a:br>
              <a:rPr lang="en-US" sz="3200" dirty="0" smtClean="0"/>
            </a:br>
            <a:r>
              <a:rPr lang="en-US" sz="3200" dirty="0" smtClean="0"/>
              <a:t>     </a:t>
            </a:r>
            <a:r>
              <a:rPr lang="en-US" sz="3200" dirty="0" err="1" smtClean="0"/>
              <a:t>RPJMDes</a:t>
            </a:r>
            <a:r>
              <a:rPr lang="en-US" sz="3200" dirty="0" smtClean="0"/>
              <a:t> yang </a:t>
            </a:r>
            <a:r>
              <a:rPr lang="en-US" sz="3200" dirty="0" err="1" smtClean="0"/>
              <a:t>telah</a:t>
            </a:r>
            <a:r>
              <a:rPr lang="en-US" sz="3200" dirty="0" smtClean="0"/>
              <a:t> </a:t>
            </a:r>
            <a:r>
              <a:rPr lang="en-US" sz="3200" dirty="0" err="1" smtClean="0"/>
              <a:t>disempurnakan</a:t>
            </a:r>
            <a:r>
              <a:rPr lang="en-US" sz="3200" dirty="0" smtClean="0"/>
              <a:t> </a:t>
            </a:r>
            <a:r>
              <a:rPr lang="en-US" sz="3200" dirty="0" err="1" smtClean="0"/>
              <a:t>diserahkan</a:t>
            </a:r>
            <a:r>
              <a:rPr lang="en-US" sz="3200" dirty="0" smtClean="0"/>
              <a:t> </a:t>
            </a:r>
            <a:br>
              <a:rPr lang="en-US" sz="3200" dirty="0" smtClean="0"/>
            </a:br>
            <a:r>
              <a:rPr lang="en-US" sz="3200" dirty="0" smtClean="0"/>
              <a:t>     </a:t>
            </a:r>
            <a:r>
              <a:rPr lang="en-US" sz="3200" dirty="0" err="1" smtClean="0"/>
              <a:t>kpd</a:t>
            </a:r>
            <a:r>
              <a:rPr lang="en-US" sz="3200" dirty="0" smtClean="0"/>
              <a:t> </a:t>
            </a:r>
            <a:r>
              <a:rPr lang="en-US" sz="3200" dirty="0" err="1" smtClean="0"/>
              <a:t>kades</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50</a:t>
            </a:fld>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553200"/>
          </a:xfrm>
        </p:spPr>
        <p:txBody>
          <a:bodyPr>
            <a:normAutofit/>
          </a:bodyPr>
          <a:lstStyle/>
          <a:p>
            <a:pPr algn="l"/>
            <a:r>
              <a:rPr lang="en-US" sz="3200" dirty="0" smtClean="0"/>
              <a:t>8.  </a:t>
            </a:r>
            <a:r>
              <a:rPr lang="en-US" sz="3200" dirty="0" err="1" smtClean="0"/>
              <a:t>Pemdes</a:t>
            </a:r>
            <a:r>
              <a:rPr lang="en-US" sz="3200" dirty="0" smtClean="0"/>
              <a:t> (</a:t>
            </a:r>
            <a:r>
              <a:rPr lang="en-US" sz="3200" dirty="0" err="1" smtClean="0"/>
              <a:t>dikoordinasi</a:t>
            </a:r>
            <a:r>
              <a:rPr lang="en-US" sz="3200" dirty="0" smtClean="0"/>
              <a:t> </a:t>
            </a:r>
            <a:r>
              <a:rPr lang="en-US" sz="3200" dirty="0" err="1" smtClean="0"/>
              <a:t>sekdes</a:t>
            </a:r>
            <a:r>
              <a:rPr lang="en-US" sz="3200" dirty="0" smtClean="0"/>
              <a:t>) </a:t>
            </a:r>
            <a:r>
              <a:rPr lang="en-US" sz="3200" dirty="0" err="1" smtClean="0"/>
              <a:t>menyusun</a:t>
            </a:r>
            <a:r>
              <a:rPr lang="en-US" sz="3200" dirty="0" smtClean="0"/>
              <a:t>  </a:t>
            </a:r>
            <a:br>
              <a:rPr lang="en-US" sz="3200" dirty="0" smtClean="0"/>
            </a:br>
            <a:r>
              <a:rPr lang="en-US" sz="3200" dirty="0" smtClean="0"/>
              <a:t>     </a:t>
            </a:r>
            <a:r>
              <a:rPr lang="en-US" sz="3200" dirty="0" err="1" smtClean="0"/>
              <a:t>rancangan</a:t>
            </a:r>
            <a:r>
              <a:rPr lang="en-US" sz="3200" dirty="0" smtClean="0"/>
              <a:t> </a:t>
            </a:r>
            <a:r>
              <a:rPr lang="en-US" sz="3200" dirty="0" err="1" smtClean="0"/>
              <a:t>Perdes</a:t>
            </a:r>
            <a:r>
              <a:rPr lang="en-US" sz="3200" dirty="0" smtClean="0"/>
              <a:t> </a:t>
            </a:r>
            <a:r>
              <a:rPr lang="en-US" sz="3200" dirty="0" err="1" smtClean="0"/>
              <a:t>tentang</a:t>
            </a:r>
            <a:r>
              <a:rPr lang="en-US" sz="3200" dirty="0" smtClean="0"/>
              <a:t> </a:t>
            </a:r>
            <a:r>
              <a:rPr lang="en-US" sz="3200" dirty="0" err="1" smtClean="0"/>
              <a:t>RPJMDes</a:t>
            </a:r>
            <a:r>
              <a:rPr lang="en-US" sz="3200" dirty="0" smtClean="0"/>
              <a:t> </a:t>
            </a:r>
            <a:r>
              <a:rPr lang="en-US" sz="3200" dirty="0" err="1" smtClean="0"/>
              <a:t>untuk</a:t>
            </a:r>
            <a:r>
              <a:rPr lang="en-US" sz="3200" smtClean="0"/>
              <a:t> </a:t>
            </a:r>
            <a:br>
              <a:rPr lang="en-US" sz="3200" smtClean="0"/>
            </a:br>
            <a:r>
              <a:rPr lang="en-US" sz="3200" smtClean="0"/>
              <a:t>     diusulkan</a:t>
            </a:r>
            <a:r>
              <a:rPr lang="en-US" sz="3200" dirty="0" smtClean="0"/>
              <a:t> </a:t>
            </a:r>
            <a:r>
              <a:rPr lang="en-US" sz="3200" dirty="0" err="1" smtClean="0"/>
              <a:t>kepada</a:t>
            </a:r>
            <a:r>
              <a:rPr lang="en-US" sz="3200" dirty="0" smtClean="0"/>
              <a:t> BPD</a:t>
            </a:r>
            <a:br>
              <a:rPr lang="en-US" sz="3200" dirty="0" smtClean="0"/>
            </a:br>
            <a:r>
              <a:rPr lang="en-US" sz="3200" dirty="0" smtClean="0"/>
              <a:t>9.  BPD </a:t>
            </a:r>
            <a:r>
              <a:rPr lang="en-US" sz="3200" dirty="0" err="1" smtClean="0"/>
              <a:t>bersama</a:t>
            </a:r>
            <a:r>
              <a:rPr lang="en-US" sz="3200" dirty="0" smtClean="0"/>
              <a:t> </a:t>
            </a:r>
            <a:r>
              <a:rPr lang="en-US" sz="3200" dirty="0" err="1" smtClean="0"/>
              <a:t>Pemdes</a:t>
            </a:r>
            <a:r>
              <a:rPr lang="en-US" sz="3200" dirty="0" smtClean="0"/>
              <a:t>, LKPMD, </a:t>
            </a:r>
            <a:r>
              <a:rPr lang="en-US" sz="3200" dirty="0" err="1" smtClean="0"/>
              <a:t>Pokja</a:t>
            </a:r>
            <a:r>
              <a:rPr lang="en-US" sz="3200" dirty="0" smtClean="0"/>
              <a:t> </a:t>
            </a:r>
            <a:r>
              <a:rPr lang="en-US" sz="3200" dirty="0" err="1" smtClean="0"/>
              <a:t>dan</a:t>
            </a:r>
            <a:r>
              <a:rPr lang="en-US" sz="3200" dirty="0" smtClean="0"/>
              <a:t> </a:t>
            </a:r>
            <a:r>
              <a:rPr lang="en-US" sz="3200" dirty="0" err="1" smtClean="0"/>
              <a:t>unsur</a:t>
            </a:r>
            <a:r>
              <a:rPr lang="en-US" sz="3200" dirty="0" smtClean="0"/>
              <a:t> </a:t>
            </a:r>
            <a:br>
              <a:rPr lang="en-US" sz="3200" dirty="0" smtClean="0"/>
            </a:br>
            <a:r>
              <a:rPr lang="en-US" sz="3200" dirty="0" smtClean="0"/>
              <a:t>      </a:t>
            </a:r>
            <a:r>
              <a:rPr lang="en-US" sz="3200" dirty="0" err="1" smtClean="0"/>
              <a:t>masyarakat</a:t>
            </a:r>
            <a:r>
              <a:rPr lang="en-US" sz="3200" dirty="0" smtClean="0"/>
              <a:t> </a:t>
            </a:r>
            <a:r>
              <a:rPr lang="en-US" sz="3200" dirty="0" err="1" smtClean="0"/>
              <a:t>lainnya</a:t>
            </a:r>
            <a:r>
              <a:rPr lang="en-US" sz="3200" dirty="0" smtClean="0"/>
              <a:t> </a:t>
            </a:r>
            <a:r>
              <a:rPr lang="en-US" sz="3200" dirty="0" err="1" smtClean="0"/>
              <a:t>melakukan</a:t>
            </a:r>
            <a:r>
              <a:rPr lang="en-US" sz="3200" dirty="0" smtClean="0"/>
              <a:t> </a:t>
            </a:r>
            <a:r>
              <a:rPr lang="en-US" sz="3200" dirty="0" err="1" smtClean="0"/>
              <a:t>sidang</a:t>
            </a:r>
            <a:r>
              <a:rPr lang="en-US" sz="3200" dirty="0" smtClean="0"/>
              <a:t> </a:t>
            </a:r>
            <a:r>
              <a:rPr lang="en-US" sz="3200" dirty="0" err="1" smtClean="0"/>
              <a:t>terbuka</a:t>
            </a:r>
            <a:r>
              <a:rPr lang="en-US" sz="3200" dirty="0" smtClean="0"/>
              <a:t> </a:t>
            </a:r>
            <a:br>
              <a:rPr lang="en-US" sz="3200" dirty="0" smtClean="0"/>
            </a:br>
            <a:r>
              <a:rPr lang="en-US" sz="3200" dirty="0" smtClean="0"/>
              <a:t>      </a:t>
            </a:r>
            <a:r>
              <a:rPr lang="en-US" sz="3200" dirty="0" err="1" smtClean="0"/>
              <a:t>untuk</a:t>
            </a:r>
            <a:r>
              <a:rPr lang="en-US" sz="3200" dirty="0" smtClean="0"/>
              <a:t> </a:t>
            </a:r>
            <a:r>
              <a:rPr lang="en-US" sz="3200" dirty="0" err="1" smtClean="0"/>
              <a:t>membahas</a:t>
            </a:r>
            <a:r>
              <a:rPr lang="en-US" sz="3200" dirty="0" smtClean="0"/>
              <a:t> </a:t>
            </a:r>
            <a:r>
              <a:rPr lang="en-US" sz="3200" dirty="0" err="1" smtClean="0"/>
              <a:t>dan</a:t>
            </a:r>
            <a:r>
              <a:rPr lang="en-US" sz="3200" dirty="0" smtClean="0"/>
              <a:t> </a:t>
            </a:r>
            <a:r>
              <a:rPr lang="en-US" sz="3200" dirty="0" err="1" smtClean="0"/>
              <a:t>menetapkan</a:t>
            </a:r>
            <a:r>
              <a:rPr lang="en-US" sz="3200" dirty="0" smtClean="0"/>
              <a:t> </a:t>
            </a:r>
            <a:r>
              <a:rPr lang="en-US" sz="3200" dirty="0" err="1" smtClean="0"/>
              <a:t>Perdes</a:t>
            </a:r>
            <a:r>
              <a:rPr lang="en-US" sz="3200" dirty="0" smtClean="0"/>
              <a:t> </a:t>
            </a:r>
            <a:r>
              <a:rPr lang="en-US" sz="3200" dirty="0" err="1" smtClean="0"/>
              <a:t>tentang</a:t>
            </a:r>
            <a:r>
              <a:rPr lang="en-US" sz="3200" dirty="0" smtClean="0"/>
              <a:t> </a:t>
            </a:r>
            <a:br>
              <a:rPr lang="en-US" sz="3200" dirty="0" smtClean="0"/>
            </a:br>
            <a:r>
              <a:rPr lang="en-US" sz="3200" dirty="0" smtClean="0"/>
              <a:t>      </a:t>
            </a:r>
            <a:r>
              <a:rPr lang="en-US" sz="3200" dirty="0" err="1" smtClean="0"/>
              <a:t>RPJMDes</a:t>
            </a:r>
            <a:r>
              <a:rPr lang="en-US" sz="3200" dirty="0" smtClean="0"/>
              <a:t/>
            </a:r>
            <a:br>
              <a:rPr lang="en-US" sz="3200" dirty="0" smtClean="0"/>
            </a:br>
            <a:r>
              <a:rPr lang="en-US" sz="3200" dirty="0" smtClean="0"/>
              <a:t>10. </a:t>
            </a:r>
            <a:r>
              <a:rPr lang="en-US" sz="3200" dirty="0" err="1" smtClean="0"/>
              <a:t>Setelah</a:t>
            </a:r>
            <a:r>
              <a:rPr lang="en-US" sz="3200" dirty="0" smtClean="0"/>
              <a:t> </a:t>
            </a:r>
            <a:r>
              <a:rPr lang="en-US" sz="3200" dirty="0" err="1" smtClean="0"/>
              <a:t>Perdes</a:t>
            </a:r>
            <a:r>
              <a:rPr lang="en-US" sz="3200" dirty="0" smtClean="0"/>
              <a:t> </a:t>
            </a:r>
            <a:r>
              <a:rPr lang="en-US" sz="3200" dirty="0" err="1" smtClean="0"/>
              <a:t>tentang</a:t>
            </a:r>
            <a:r>
              <a:rPr lang="en-US" sz="3200" dirty="0" smtClean="0"/>
              <a:t> </a:t>
            </a:r>
            <a:r>
              <a:rPr lang="en-US" sz="3200" dirty="0" err="1" smtClean="0"/>
              <a:t>RPJMDes</a:t>
            </a:r>
            <a:r>
              <a:rPr lang="en-US" sz="3200" dirty="0" smtClean="0"/>
              <a:t> </a:t>
            </a:r>
            <a:r>
              <a:rPr lang="en-US" sz="3200" dirty="0" err="1" smtClean="0"/>
              <a:t>disahkan</a:t>
            </a:r>
            <a:r>
              <a:rPr lang="en-US" sz="3200" dirty="0" smtClean="0"/>
              <a:t>, </a:t>
            </a:r>
            <a:br>
              <a:rPr lang="en-US" sz="3200" dirty="0" smtClean="0"/>
            </a:br>
            <a:r>
              <a:rPr lang="en-US" sz="3200" dirty="0" smtClean="0"/>
              <a:t>      </a:t>
            </a:r>
            <a:r>
              <a:rPr lang="en-US" sz="3200" dirty="0" err="1" smtClean="0"/>
              <a:t>kemudian</a:t>
            </a:r>
            <a:r>
              <a:rPr lang="en-US" sz="3200" dirty="0" smtClean="0"/>
              <a:t>  </a:t>
            </a:r>
            <a:r>
              <a:rPr lang="en-US" sz="3200" dirty="0" err="1" smtClean="0"/>
              <a:t>disosialisasikan</a:t>
            </a:r>
            <a:r>
              <a:rPr lang="en-US" sz="3200" dirty="0" smtClean="0"/>
              <a:t> </a:t>
            </a:r>
            <a:r>
              <a:rPr lang="en-US" sz="3200" dirty="0" err="1" smtClean="0"/>
              <a:t>kepada</a:t>
            </a:r>
            <a:r>
              <a:rPr lang="en-US" sz="3200" dirty="0" smtClean="0"/>
              <a:t> </a:t>
            </a:r>
            <a:r>
              <a:rPr lang="en-US" sz="3200" dirty="0" err="1" smtClean="0"/>
              <a:t>masyarakat</a:t>
            </a:r>
            <a:r>
              <a:rPr lang="en-US" sz="3200" dirty="0" smtClean="0"/>
              <a:t> </a:t>
            </a:r>
            <a:r>
              <a:rPr lang="en-US" sz="3200" dirty="0" err="1" smtClean="0"/>
              <a:t>dan</a:t>
            </a:r>
            <a:r>
              <a:rPr lang="en-US" sz="3200" dirty="0" smtClean="0"/>
              <a:t> </a:t>
            </a:r>
            <a:br>
              <a:rPr lang="en-US" sz="3200" dirty="0" smtClean="0"/>
            </a:br>
            <a:r>
              <a:rPr lang="en-US" sz="3200" dirty="0" smtClean="0"/>
              <a:t>      </a:t>
            </a:r>
            <a:r>
              <a:rPr lang="en-US" sz="3200" dirty="0" err="1" smtClean="0"/>
              <a:t>berbagai</a:t>
            </a:r>
            <a:r>
              <a:rPr lang="en-US" sz="3200" dirty="0" smtClean="0"/>
              <a:t> </a:t>
            </a:r>
            <a:r>
              <a:rPr lang="en-US" sz="3200" dirty="0" err="1" smtClean="0"/>
              <a:t>pihak</a:t>
            </a:r>
            <a:r>
              <a:rPr lang="en-US" sz="3200" dirty="0" smtClean="0"/>
              <a:t> </a:t>
            </a:r>
            <a:r>
              <a:rPr lang="en-US" sz="3200" dirty="0" err="1" smtClean="0"/>
              <a:t>lainnya</a:t>
            </a:r>
            <a:r>
              <a:rPr lang="en-US" sz="3200" dirty="0" smtClean="0"/>
              <a:t> yang </a:t>
            </a:r>
            <a:r>
              <a:rPr lang="en-US" sz="3200" dirty="0" err="1" smtClean="0"/>
              <a:t>dipandang</a:t>
            </a:r>
            <a:r>
              <a:rPr lang="en-US" sz="3200" dirty="0" smtClean="0"/>
              <a:t> </a:t>
            </a:r>
            <a:r>
              <a:rPr lang="en-US" sz="3200" dirty="0" err="1" smtClean="0"/>
              <a:t>perlu</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fontScale="90000"/>
          </a:bodyPr>
          <a:lstStyle/>
          <a:p>
            <a:r>
              <a:rPr lang="en-US" sz="2800" dirty="0" smtClean="0"/>
              <a:t>BAB IV </a:t>
            </a:r>
            <a:br>
              <a:rPr lang="en-US" sz="2800" dirty="0" smtClean="0"/>
            </a:br>
            <a:r>
              <a:rPr lang="en-US" sz="2800" dirty="0" smtClean="0"/>
              <a:t>RENCANA KERJA PEMERINTAHAN DESA  (RKP DESA) </a:t>
            </a:r>
            <a:endParaRPr lang="en-US" sz="2800" dirty="0"/>
          </a:p>
        </p:txBody>
      </p:sp>
      <p:sp>
        <p:nvSpPr>
          <p:cNvPr id="3" name="Content Placeholder 2"/>
          <p:cNvSpPr>
            <a:spLocks noGrp="1"/>
          </p:cNvSpPr>
          <p:nvPr>
            <p:ph idx="1"/>
          </p:nvPr>
        </p:nvSpPr>
        <p:spPr>
          <a:xfrm>
            <a:off x="0" y="914400"/>
            <a:ext cx="9144000" cy="5943600"/>
          </a:xfrm>
        </p:spPr>
        <p:txBody>
          <a:bodyPr>
            <a:noAutofit/>
          </a:bodyPr>
          <a:lstStyle/>
          <a:p>
            <a:pPr marL="457200" indent="-457200">
              <a:buAutoNum type="alphaUcPeriod"/>
            </a:pPr>
            <a:r>
              <a:rPr lang="en-US" sz="2400" dirty="0" err="1" smtClean="0"/>
              <a:t>Maksud</a:t>
            </a:r>
            <a:r>
              <a:rPr lang="en-US" sz="2400" dirty="0" smtClean="0"/>
              <a:t> RKP </a:t>
            </a:r>
            <a:r>
              <a:rPr lang="en-US" sz="2400" dirty="0" err="1" smtClean="0"/>
              <a:t>Desa</a:t>
            </a:r>
            <a:endParaRPr lang="en-US" sz="2400" dirty="0" smtClean="0"/>
          </a:p>
          <a:p>
            <a:pPr marL="457200" indent="-457200">
              <a:buNone/>
            </a:pPr>
            <a:r>
              <a:rPr lang="en-US" sz="2400" dirty="0" smtClean="0"/>
              <a:t>	RKP </a:t>
            </a:r>
            <a:r>
              <a:rPr lang="en-US" sz="2400" dirty="0" err="1" smtClean="0"/>
              <a:t>Desa</a:t>
            </a:r>
            <a:r>
              <a:rPr lang="en-US" sz="2400" dirty="0" smtClean="0"/>
              <a:t> </a:t>
            </a:r>
            <a:r>
              <a:rPr lang="en-US" sz="2400" dirty="0" err="1" smtClean="0"/>
              <a:t>adalah</a:t>
            </a:r>
            <a:r>
              <a:rPr lang="en-US" sz="2400" dirty="0" smtClean="0"/>
              <a:t> </a:t>
            </a:r>
            <a:r>
              <a:rPr lang="en-US" sz="2400" dirty="0" err="1" smtClean="0"/>
              <a:t>dokumen</a:t>
            </a:r>
            <a:r>
              <a:rPr lang="en-US" sz="2400" dirty="0" smtClean="0"/>
              <a:t> </a:t>
            </a:r>
            <a:r>
              <a:rPr lang="en-US" sz="2400" dirty="0" err="1" smtClean="0"/>
              <a:t>perencanaan</a:t>
            </a:r>
            <a:r>
              <a:rPr lang="en-US" sz="2400" dirty="0" smtClean="0"/>
              <a:t> </a:t>
            </a:r>
            <a:r>
              <a:rPr lang="en-US" sz="2400" dirty="0" err="1" smtClean="0"/>
              <a:t>untuk</a:t>
            </a:r>
            <a:r>
              <a:rPr lang="en-US" sz="2400" dirty="0" smtClean="0"/>
              <a:t> </a:t>
            </a:r>
            <a:r>
              <a:rPr lang="en-US" sz="2400" dirty="0" err="1" smtClean="0"/>
              <a:t>periode</a:t>
            </a:r>
            <a:r>
              <a:rPr lang="en-US" sz="2400" dirty="0" smtClean="0"/>
              <a:t> 1 </a:t>
            </a:r>
            <a:r>
              <a:rPr lang="en-US" sz="2400" dirty="0" err="1" smtClean="0"/>
              <a:t>tahun</a:t>
            </a:r>
            <a:r>
              <a:rPr lang="en-US" sz="2400" dirty="0" smtClean="0"/>
              <a:t> </a:t>
            </a:r>
            <a:r>
              <a:rPr lang="en-US" sz="2400" dirty="0" err="1" smtClean="0"/>
              <a:t>merupakan</a:t>
            </a:r>
            <a:r>
              <a:rPr lang="en-US" sz="2400" dirty="0" smtClean="0"/>
              <a:t> </a:t>
            </a:r>
            <a:r>
              <a:rPr lang="en-US" sz="2400" dirty="0" err="1" smtClean="0"/>
              <a:t>penjabaran</a:t>
            </a:r>
            <a:r>
              <a:rPr lang="en-US" sz="2400" dirty="0" smtClean="0"/>
              <a:t> RPJM </a:t>
            </a:r>
            <a:r>
              <a:rPr lang="en-US" sz="2400" dirty="0" err="1" smtClean="0"/>
              <a:t>Desa</a:t>
            </a:r>
            <a:r>
              <a:rPr lang="en-US" sz="2400" dirty="0" smtClean="0"/>
              <a:t> yang </a:t>
            </a:r>
            <a:r>
              <a:rPr lang="en-US" sz="2400" dirty="0" err="1" smtClean="0"/>
              <a:t>memuat</a:t>
            </a:r>
            <a:r>
              <a:rPr lang="en-US" sz="2400" dirty="0" smtClean="0"/>
              <a:t> </a:t>
            </a:r>
            <a:r>
              <a:rPr lang="en-US" sz="2400" dirty="0" err="1" smtClean="0"/>
              <a:t>rancangan</a:t>
            </a:r>
            <a:r>
              <a:rPr lang="en-US" sz="2400" dirty="0" smtClean="0"/>
              <a:t> </a:t>
            </a:r>
            <a:r>
              <a:rPr lang="en-US" sz="2400" dirty="0" err="1" smtClean="0"/>
              <a:t>kerangka</a:t>
            </a:r>
            <a:r>
              <a:rPr lang="en-US" sz="2400" dirty="0" smtClean="0"/>
              <a:t> </a:t>
            </a:r>
            <a:r>
              <a:rPr lang="en-US" sz="2400" dirty="0" err="1" smtClean="0"/>
              <a:t>ekonomi</a:t>
            </a:r>
            <a:r>
              <a:rPr lang="en-US" sz="2400" dirty="0" smtClean="0"/>
              <a:t> </a:t>
            </a:r>
            <a:r>
              <a:rPr lang="en-US" sz="2400" dirty="0" err="1" smtClean="0"/>
              <a:t>desa</a:t>
            </a:r>
            <a:r>
              <a:rPr lang="en-US" sz="2400" dirty="0" smtClean="0"/>
              <a:t> </a:t>
            </a:r>
            <a:r>
              <a:rPr lang="en-US" sz="2400" dirty="0" err="1" smtClean="0"/>
              <a:t>dengan</a:t>
            </a:r>
            <a:r>
              <a:rPr lang="en-US" sz="2400" dirty="0" smtClean="0"/>
              <a:t> </a:t>
            </a:r>
            <a:r>
              <a:rPr lang="en-US" sz="2400" dirty="0" err="1" smtClean="0"/>
              <a:t>mempertimbangkan</a:t>
            </a:r>
            <a:r>
              <a:rPr lang="en-US" sz="2400" dirty="0" smtClean="0"/>
              <a:t> </a:t>
            </a:r>
            <a:r>
              <a:rPr lang="en-US" sz="2400" dirty="0" err="1" smtClean="0"/>
              <a:t>kerangka</a:t>
            </a:r>
            <a:r>
              <a:rPr lang="en-US" sz="2400" dirty="0" smtClean="0"/>
              <a:t> </a:t>
            </a:r>
            <a:r>
              <a:rPr lang="en-US" sz="2400" dirty="0" err="1" smtClean="0"/>
              <a:t>pendanaan</a:t>
            </a:r>
            <a:r>
              <a:rPr lang="en-US" sz="2400" dirty="0" smtClean="0"/>
              <a:t> yang </a:t>
            </a:r>
            <a:r>
              <a:rPr lang="en-US" sz="2400" dirty="0" err="1" smtClean="0"/>
              <a:t>dimutahirkan</a:t>
            </a:r>
            <a:r>
              <a:rPr lang="en-US" sz="2400" dirty="0" smtClean="0"/>
              <a:t>, program </a:t>
            </a:r>
            <a:r>
              <a:rPr lang="en-US" sz="2400" dirty="0" err="1" smtClean="0"/>
              <a:t>prioritas</a:t>
            </a:r>
            <a:r>
              <a:rPr lang="en-US" sz="2400" dirty="0" smtClean="0"/>
              <a:t> </a:t>
            </a:r>
            <a:r>
              <a:rPr lang="en-US" sz="2400" dirty="0" err="1" smtClean="0"/>
              <a:t>pembangunan</a:t>
            </a:r>
            <a:r>
              <a:rPr lang="en-US" sz="2400" dirty="0" smtClean="0"/>
              <a:t> </a:t>
            </a:r>
            <a:r>
              <a:rPr lang="en-US" sz="2400" dirty="0" err="1" smtClean="0"/>
              <a:t>desa</a:t>
            </a:r>
            <a:r>
              <a:rPr lang="en-US" sz="2400" dirty="0" smtClean="0"/>
              <a:t> , </a:t>
            </a:r>
            <a:r>
              <a:rPr lang="en-US" sz="2400" dirty="0" err="1" smtClean="0"/>
              <a:t>rencana</a:t>
            </a:r>
            <a:r>
              <a:rPr lang="en-US" sz="2400" dirty="0" smtClean="0"/>
              <a:t> </a:t>
            </a:r>
            <a:r>
              <a:rPr lang="en-US" sz="2400" dirty="0" err="1" smtClean="0"/>
              <a:t>kerja</a:t>
            </a:r>
            <a:r>
              <a:rPr lang="en-US" sz="2400" dirty="0" smtClean="0"/>
              <a:t>, </a:t>
            </a:r>
            <a:r>
              <a:rPr lang="en-US" sz="2400" dirty="0" err="1" smtClean="0"/>
              <a:t>dan</a:t>
            </a:r>
            <a:r>
              <a:rPr lang="en-US" sz="2400" dirty="0" smtClean="0"/>
              <a:t> </a:t>
            </a:r>
            <a:r>
              <a:rPr lang="en-US" sz="2400" dirty="0" err="1" smtClean="0"/>
              <a:t>pendanaan</a:t>
            </a:r>
            <a:r>
              <a:rPr lang="en-US" sz="2400" dirty="0" smtClean="0"/>
              <a:t> </a:t>
            </a:r>
            <a:r>
              <a:rPr lang="en-US" sz="2400" dirty="0" err="1" smtClean="0"/>
              <a:t>serta</a:t>
            </a:r>
            <a:r>
              <a:rPr lang="en-US" sz="2400" dirty="0" smtClean="0"/>
              <a:t> </a:t>
            </a:r>
            <a:r>
              <a:rPr lang="en-US" sz="2400" dirty="0" err="1" smtClean="0"/>
              <a:t>prakiraan</a:t>
            </a:r>
            <a:r>
              <a:rPr lang="en-US" sz="2400" dirty="0" smtClean="0"/>
              <a:t> </a:t>
            </a:r>
            <a:r>
              <a:rPr lang="en-US" sz="2400" dirty="0" err="1" smtClean="0"/>
              <a:t>maju</a:t>
            </a:r>
            <a:r>
              <a:rPr lang="en-US" sz="2400" dirty="0" smtClean="0"/>
              <a:t> </a:t>
            </a:r>
            <a:r>
              <a:rPr lang="en-US" sz="2400" dirty="0" err="1" smtClean="0"/>
              <a:t>baik</a:t>
            </a:r>
            <a:r>
              <a:rPr lang="en-US" sz="2400" dirty="0" smtClean="0"/>
              <a:t> yang </a:t>
            </a:r>
            <a:r>
              <a:rPr lang="en-US" sz="2400" dirty="0" err="1" smtClean="0"/>
              <a:t>dilaksanakan</a:t>
            </a:r>
            <a:r>
              <a:rPr lang="en-US" sz="2400" dirty="0" smtClean="0"/>
              <a:t> </a:t>
            </a:r>
            <a:r>
              <a:rPr lang="en-US" sz="2400" dirty="0" err="1" smtClean="0"/>
              <a:t>langsung</a:t>
            </a:r>
            <a:r>
              <a:rPr lang="en-US" sz="2400" dirty="0" smtClean="0"/>
              <a:t> </a:t>
            </a:r>
            <a:r>
              <a:rPr lang="en-US" sz="2400" dirty="0" err="1" smtClean="0"/>
              <a:t>oleh</a:t>
            </a:r>
            <a:r>
              <a:rPr lang="en-US" sz="2400" dirty="0" smtClean="0"/>
              <a:t> </a:t>
            </a:r>
            <a:r>
              <a:rPr lang="en-US" sz="2400" dirty="0" err="1" smtClean="0"/>
              <a:t>pemerintah</a:t>
            </a:r>
            <a:r>
              <a:rPr lang="en-US" sz="2400" dirty="0" smtClean="0"/>
              <a:t> </a:t>
            </a:r>
            <a:r>
              <a:rPr lang="en-US" sz="2400" dirty="0" err="1" smtClean="0"/>
              <a:t>desa</a:t>
            </a:r>
            <a:r>
              <a:rPr lang="en-US" sz="2400" dirty="0" smtClean="0"/>
              <a:t> </a:t>
            </a:r>
            <a:r>
              <a:rPr lang="en-US" sz="2400" dirty="0" err="1" smtClean="0"/>
              <a:t>maupun</a:t>
            </a:r>
            <a:r>
              <a:rPr lang="en-US" sz="2400" dirty="0" smtClean="0"/>
              <a:t> yang </a:t>
            </a:r>
            <a:r>
              <a:rPr lang="en-US" sz="2400" dirty="0" err="1" smtClean="0"/>
              <a:t>ditempuh</a:t>
            </a:r>
            <a:r>
              <a:rPr lang="en-US" sz="2400" dirty="0" smtClean="0"/>
              <a:t> </a:t>
            </a:r>
            <a:r>
              <a:rPr lang="en-US" sz="2400" dirty="0" err="1" smtClean="0"/>
              <a:t>dengan</a:t>
            </a:r>
            <a:r>
              <a:rPr lang="en-US" sz="2400" dirty="0" smtClean="0"/>
              <a:t> </a:t>
            </a:r>
            <a:r>
              <a:rPr lang="en-US" sz="2400" dirty="0" err="1" smtClean="0"/>
              <a:t>mendorong</a:t>
            </a:r>
            <a:r>
              <a:rPr lang="en-US" sz="2400" dirty="0" smtClean="0"/>
              <a:t> </a:t>
            </a:r>
            <a:r>
              <a:rPr lang="en-US" sz="2400" dirty="0" err="1" smtClean="0"/>
              <a:t>partisipasi</a:t>
            </a:r>
            <a:r>
              <a:rPr lang="en-US" sz="2400" dirty="0" smtClean="0"/>
              <a:t> </a:t>
            </a:r>
            <a:r>
              <a:rPr lang="en-US" sz="2400" dirty="0" err="1" smtClean="0"/>
              <a:t>masyarakat</a:t>
            </a:r>
            <a:r>
              <a:rPr lang="en-US" sz="2400" dirty="0" smtClean="0"/>
              <a:t> </a:t>
            </a:r>
            <a:r>
              <a:rPr lang="en-US" sz="2400" dirty="0" err="1" smtClean="0"/>
              <a:t>dengan</a:t>
            </a:r>
            <a:r>
              <a:rPr lang="en-US" sz="2400" dirty="0" smtClean="0"/>
              <a:t> </a:t>
            </a:r>
            <a:r>
              <a:rPr lang="en-US" sz="2400" dirty="0" err="1" smtClean="0"/>
              <a:t>mengacu</a:t>
            </a:r>
            <a:r>
              <a:rPr lang="en-US" sz="2400" dirty="0" smtClean="0"/>
              <a:t> </a:t>
            </a:r>
            <a:r>
              <a:rPr lang="en-US" sz="2400" dirty="0" err="1" smtClean="0"/>
              <a:t>kepada</a:t>
            </a:r>
            <a:r>
              <a:rPr lang="en-US" sz="2400" dirty="0" smtClean="0"/>
              <a:t> </a:t>
            </a:r>
            <a:r>
              <a:rPr lang="en-US" sz="2400" dirty="0" err="1" smtClean="0"/>
              <a:t>Rencana</a:t>
            </a:r>
            <a:r>
              <a:rPr lang="en-US" sz="2400" dirty="0" smtClean="0"/>
              <a:t> </a:t>
            </a:r>
            <a:r>
              <a:rPr lang="en-US" sz="2400" dirty="0" err="1" smtClean="0"/>
              <a:t>Kerja</a:t>
            </a:r>
            <a:r>
              <a:rPr lang="en-US" sz="2400" dirty="0" smtClean="0"/>
              <a:t> </a:t>
            </a:r>
            <a:r>
              <a:rPr lang="en-US" sz="2400" dirty="0" err="1" smtClean="0"/>
              <a:t>Pemerintah</a:t>
            </a:r>
            <a:r>
              <a:rPr lang="en-US" sz="2400" dirty="0" smtClean="0"/>
              <a:t> Daerah (RKPD) </a:t>
            </a:r>
            <a:r>
              <a:rPr lang="en-US" sz="2400" dirty="0" err="1" smtClean="0"/>
              <a:t>dan</a:t>
            </a:r>
            <a:r>
              <a:rPr lang="en-US" sz="2400" dirty="0" smtClean="0"/>
              <a:t> RPJM </a:t>
            </a:r>
            <a:r>
              <a:rPr lang="en-US" sz="2400" dirty="0" err="1" smtClean="0"/>
              <a:t>Desa</a:t>
            </a:r>
            <a:endParaRPr lang="en-US" sz="2400" dirty="0" smtClean="0"/>
          </a:p>
          <a:p>
            <a:pPr marL="457200" indent="-457200">
              <a:buNone/>
            </a:pPr>
            <a:r>
              <a:rPr lang="en-US" sz="2400" dirty="0" smtClean="0"/>
              <a:t>RKP </a:t>
            </a:r>
            <a:r>
              <a:rPr lang="en-US" sz="2400" dirty="0" err="1" smtClean="0"/>
              <a:t>Desa</a:t>
            </a:r>
            <a:r>
              <a:rPr lang="en-US" sz="2400" dirty="0" smtClean="0"/>
              <a:t> </a:t>
            </a:r>
            <a:r>
              <a:rPr lang="en-US" sz="2400" dirty="0" err="1" smtClean="0"/>
              <a:t>berisi</a:t>
            </a:r>
            <a:r>
              <a:rPr lang="en-US" sz="2400" dirty="0" smtClean="0"/>
              <a:t> </a:t>
            </a:r>
            <a:r>
              <a:rPr lang="en-US" sz="2400" dirty="0" err="1" smtClean="0"/>
              <a:t>penjabaran</a:t>
            </a:r>
            <a:r>
              <a:rPr lang="en-US" sz="2400" dirty="0" smtClean="0"/>
              <a:t> </a:t>
            </a:r>
            <a:r>
              <a:rPr lang="en-US" sz="2400" dirty="0" err="1" smtClean="0"/>
              <a:t>dari</a:t>
            </a:r>
            <a:r>
              <a:rPr lang="en-US" sz="2400" dirty="0" smtClean="0"/>
              <a:t> </a:t>
            </a:r>
            <a:r>
              <a:rPr lang="en-US" sz="2400" dirty="0" err="1" smtClean="0"/>
              <a:t>Rencana</a:t>
            </a:r>
            <a:r>
              <a:rPr lang="en-US" sz="2400" dirty="0" smtClean="0"/>
              <a:t> Pembangunan </a:t>
            </a:r>
            <a:r>
              <a:rPr lang="en-US" sz="2400" dirty="0" err="1" smtClean="0"/>
              <a:t>Jangka</a:t>
            </a:r>
            <a:r>
              <a:rPr lang="en-US" sz="2400" dirty="0" smtClean="0"/>
              <a:t> </a:t>
            </a:r>
            <a:r>
              <a:rPr lang="en-US" sz="2400" dirty="0" err="1" smtClean="0"/>
              <a:t>Menengah</a:t>
            </a:r>
            <a:r>
              <a:rPr lang="en-US" sz="2400" dirty="0" smtClean="0"/>
              <a:t> </a:t>
            </a:r>
            <a:r>
              <a:rPr lang="en-US" sz="2400" dirty="0" err="1" smtClean="0"/>
              <a:t>Desa</a:t>
            </a:r>
            <a:r>
              <a:rPr lang="en-US" sz="2400" dirty="0" smtClean="0"/>
              <a:t> (RPJM </a:t>
            </a:r>
            <a:r>
              <a:rPr lang="en-US" sz="2400" dirty="0" err="1" smtClean="0"/>
              <a:t>Desa</a:t>
            </a:r>
            <a:r>
              <a:rPr lang="en-US" sz="2400" dirty="0" smtClean="0"/>
              <a:t>) yang </a:t>
            </a:r>
            <a:r>
              <a:rPr lang="en-US" sz="2400" dirty="0" err="1" smtClean="0"/>
              <a:t>merupakan</a:t>
            </a:r>
            <a:r>
              <a:rPr lang="en-US" sz="2400" dirty="0" smtClean="0"/>
              <a:t> </a:t>
            </a:r>
            <a:r>
              <a:rPr lang="en-US" sz="2400" dirty="0" err="1" smtClean="0"/>
              <a:t>dokumen</a:t>
            </a:r>
            <a:r>
              <a:rPr lang="en-US" sz="2400" dirty="0" smtClean="0"/>
              <a:t> </a:t>
            </a:r>
            <a:r>
              <a:rPr lang="en-US" sz="2400" dirty="0" err="1" smtClean="0"/>
              <a:t>rencana</a:t>
            </a:r>
            <a:r>
              <a:rPr lang="en-US" sz="2400" dirty="0" smtClean="0"/>
              <a:t> </a:t>
            </a:r>
            <a:r>
              <a:rPr lang="en-US" sz="2400" dirty="0" err="1" smtClean="0"/>
              <a:t>untuk</a:t>
            </a:r>
            <a:r>
              <a:rPr lang="en-US" sz="2400" dirty="0" smtClean="0"/>
              <a:t> 6 </a:t>
            </a:r>
            <a:r>
              <a:rPr lang="en-US" sz="2400" dirty="0" err="1" smtClean="0"/>
              <a:t>tahun</a:t>
            </a:r>
            <a:r>
              <a:rPr lang="en-US" sz="2400" dirty="0" smtClean="0"/>
              <a:t> </a:t>
            </a:r>
            <a:r>
              <a:rPr lang="en-US" sz="2400" dirty="0" err="1" smtClean="0"/>
              <a:t>shg</a:t>
            </a:r>
            <a:r>
              <a:rPr lang="en-US" sz="2400" dirty="0" smtClean="0"/>
              <a:t>. Program </a:t>
            </a:r>
            <a:r>
              <a:rPr lang="en-US" sz="2400" dirty="0" err="1" smtClean="0"/>
              <a:t>tahunan</a:t>
            </a:r>
            <a:r>
              <a:rPr lang="en-US" sz="2400" dirty="0" smtClean="0"/>
              <a:t> </a:t>
            </a:r>
            <a:r>
              <a:rPr lang="en-US" sz="2400" dirty="0" err="1" smtClean="0"/>
              <a:t>menjadi</a:t>
            </a:r>
            <a:r>
              <a:rPr lang="en-US" sz="2400" dirty="0" smtClean="0"/>
              <a:t> </a:t>
            </a:r>
            <a:r>
              <a:rPr lang="en-US" sz="2400" dirty="0" err="1" smtClean="0"/>
              <a:t>berkesinambungan</a:t>
            </a:r>
            <a:endParaRPr lang="en-US" sz="2400" dirty="0" smtClean="0"/>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5821363"/>
          </a:xfrm>
        </p:spPr>
        <p:txBody>
          <a:bodyPr>
            <a:normAutofit/>
          </a:bodyPr>
          <a:lstStyle/>
          <a:p>
            <a:pPr>
              <a:buNone/>
            </a:pPr>
            <a:r>
              <a:rPr lang="en-US" sz="2800" dirty="0" smtClean="0"/>
              <a:t>RKP </a:t>
            </a:r>
            <a:r>
              <a:rPr lang="en-US" sz="2800" dirty="0" err="1" smtClean="0"/>
              <a:t>Desa</a:t>
            </a:r>
            <a:r>
              <a:rPr lang="en-US" sz="2800" dirty="0" smtClean="0"/>
              <a:t> </a:t>
            </a:r>
            <a:r>
              <a:rPr lang="en-US" sz="2800" dirty="0" err="1" smtClean="0"/>
              <a:t>disusun</a:t>
            </a:r>
            <a:r>
              <a:rPr lang="en-US" sz="2800" dirty="0" smtClean="0"/>
              <a:t> </a:t>
            </a:r>
            <a:r>
              <a:rPr lang="en-US" sz="2800" dirty="0" err="1" smtClean="0"/>
              <a:t>melalui</a:t>
            </a:r>
            <a:r>
              <a:rPr lang="en-US" sz="2800" dirty="0" smtClean="0"/>
              <a:t> Forum </a:t>
            </a:r>
            <a:r>
              <a:rPr lang="en-US" sz="2800" dirty="0" err="1" smtClean="0"/>
              <a:t>Musyawarah</a:t>
            </a:r>
            <a:r>
              <a:rPr lang="en-US" sz="2800" dirty="0" smtClean="0"/>
              <a:t> </a:t>
            </a:r>
            <a:r>
              <a:rPr lang="en-US" sz="2800" dirty="0" err="1" smtClean="0"/>
              <a:t>Perencanaan</a:t>
            </a:r>
            <a:r>
              <a:rPr lang="en-US" sz="2800" dirty="0" smtClean="0"/>
              <a:t> Pembangunan (</a:t>
            </a:r>
            <a:r>
              <a:rPr lang="en-US" sz="2800" dirty="0" err="1" smtClean="0"/>
              <a:t>Musrenbang</a:t>
            </a:r>
            <a:r>
              <a:rPr lang="en-US" sz="2800" dirty="0" smtClean="0"/>
              <a:t>) </a:t>
            </a:r>
            <a:r>
              <a:rPr lang="en-US" sz="2800" dirty="0" err="1" smtClean="0"/>
              <a:t>Tahunan</a:t>
            </a:r>
            <a:r>
              <a:rPr lang="en-US" sz="2800" dirty="0" smtClean="0"/>
              <a:t> </a:t>
            </a:r>
            <a:r>
              <a:rPr lang="en-US" sz="2800" dirty="0" err="1" smtClean="0"/>
              <a:t>dan</a:t>
            </a:r>
            <a:r>
              <a:rPr lang="en-US" sz="2800" dirty="0" smtClean="0"/>
              <a:t> </a:t>
            </a:r>
            <a:r>
              <a:rPr lang="en-US" sz="2800" dirty="0" err="1" smtClean="0"/>
              <a:t>ditetapkan</a:t>
            </a:r>
            <a:r>
              <a:rPr lang="en-US" sz="2800" dirty="0" smtClean="0"/>
              <a:t> </a:t>
            </a:r>
            <a:r>
              <a:rPr lang="en-US" sz="2800" dirty="0" err="1" smtClean="0"/>
              <a:t>dengan</a:t>
            </a:r>
            <a:r>
              <a:rPr lang="en-US" sz="2800" dirty="0" smtClean="0"/>
              <a:t> </a:t>
            </a:r>
            <a:r>
              <a:rPr lang="en-US" sz="2800" dirty="0" err="1" smtClean="0"/>
              <a:t>Peraturan</a:t>
            </a:r>
            <a:r>
              <a:rPr lang="en-US" sz="2800" dirty="0" smtClean="0"/>
              <a:t> </a:t>
            </a:r>
            <a:r>
              <a:rPr lang="en-US" sz="2800" dirty="0" err="1" smtClean="0"/>
              <a:t>Desa</a:t>
            </a:r>
            <a:r>
              <a:rPr lang="en-US" sz="2800" dirty="0" smtClean="0"/>
              <a:t> (UU No.6/2014 </a:t>
            </a:r>
            <a:r>
              <a:rPr lang="en-US" sz="2800" dirty="0" err="1" smtClean="0"/>
              <a:t>tentang</a:t>
            </a:r>
            <a:r>
              <a:rPr lang="en-US" sz="2800" dirty="0" smtClean="0"/>
              <a:t> </a:t>
            </a:r>
            <a:r>
              <a:rPr lang="en-US" sz="2800" dirty="0" err="1" smtClean="0"/>
              <a:t>Desa</a:t>
            </a:r>
            <a:r>
              <a:rPr lang="en-US" sz="2800" dirty="0" smtClean="0"/>
              <a:t>)</a:t>
            </a:r>
          </a:p>
          <a:p>
            <a:pPr>
              <a:buNone/>
            </a:pPr>
            <a:endParaRPr lang="en-US" sz="2800" dirty="0" smtClean="0"/>
          </a:p>
          <a:p>
            <a:pPr>
              <a:buNone/>
            </a:pPr>
            <a:r>
              <a:rPr lang="en-US" sz="2800" dirty="0" err="1" smtClean="0"/>
              <a:t>Dokumen</a:t>
            </a:r>
            <a:r>
              <a:rPr lang="en-US" sz="2800" dirty="0" smtClean="0"/>
              <a:t> RKP </a:t>
            </a:r>
            <a:r>
              <a:rPr lang="en-US" sz="2800" dirty="0" err="1" smtClean="0"/>
              <a:t>Desa</a:t>
            </a:r>
            <a:r>
              <a:rPr lang="en-US" sz="2800" dirty="0" smtClean="0"/>
              <a:t> </a:t>
            </a:r>
            <a:r>
              <a:rPr lang="en-US" sz="2800" dirty="0" err="1" smtClean="0"/>
              <a:t>menjadi</a:t>
            </a:r>
            <a:r>
              <a:rPr lang="en-US" sz="2800" dirty="0" smtClean="0"/>
              <a:t> </a:t>
            </a:r>
            <a:r>
              <a:rPr lang="en-US" sz="2800" dirty="0" err="1" smtClean="0"/>
              <a:t>bahan</a:t>
            </a:r>
            <a:r>
              <a:rPr lang="en-US" sz="2800" dirty="0" smtClean="0"/>
              <a:t> </a:t>
            </a:r>
            <a:r>
              <a:rPr lang="en-US" sz="2800" dirty="0" err="1" smtClean="0"/>
              <a:t>bagi</a:t>
            </a:r>
            <a:r>
              <a:rPr lang="en-US" sz="2800" dirty="0" smtClean="0"/>
              <a:t> </a:t>
            </a:r>
            <a:r>
              <a:rPr lang="en-US" sz="2800" dirty="0" err="1" smtClean="0"/>
              <a:t>penyusunan</a:t>
            </a:r>
            <a:r>
              <a:rPr lang="en-US" sz="2800" dirty="0" smtClean="0"/>
              <a:t> </a:t>
            </a:r>
            <a:r>
              <a:rPr lang="en-US" sz="2800" dirty="0" err="1" smtClean="0"/>
              <a:t>Anggaran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a:t>
            </a:r>
            <a:r>
              <a:rPr lang="en-US" sz="2800" dirty="0" err="1" smtClean="0"/>
              <a:t>Desa</a:t>
            </a:r>
            <a:r>
              <a:rPr lang="en-US" sz="2800" dirty="0" smtClean="0"/>
              <a:t> (APB </a:t>
            </a:r>
            <a:r>
              <a:rPr lang="en-US" sz="2800" dirty="0" err="1" smtClean="0"/>
              <a:t>Desa</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838200"/>
          </a:xfrm>
        </p:spPr>
        <p:txBody>
          <a:bodyPr>
            <a:normAutofit/>
          </a:bodyPr>
          <a:lstStyle/>
          <a:p>
            <a:pPr algn="l"/>
            <a:r>
              <a:rPr lang="en-US" sz="2800" dirty="0" smtClean="0"/>
              <a:t>B. </a:t>
            </a:r>
            <a:r>
              <a:rPr lang="en-US" sz="2800" dirty="0" err="1" smtClean="0"/>
              <a:t>Tujuan</a:t>
            </a:r>
            <a:r>
              <a:rPr lang="en-US" sz="2800" dirty="0" smtClean="0"/>
              <a:t> </a:t>
            </a:r>
            <a:r>
              <a:rPr lang="en-US" sz="2800" dirty="0" err="1" smtClean="0"/>
              <a:t>Penyusunan</a:t>
            </a:r>
            <a:r>
              <a:rPr lang="en-US" sz="2800" dirty="0" smtClean="0"/>
              <a:t> RKP </a:t>
            </a:r>
            <a:r>
              <a:rPr lang="en-US" sz="2800" dirty="0" err="1" smtClean="0"/>
              <a:t>Desa</a:t>
            </a:r>
            <a:endParaRPr lang="en-US" sz="2800" dirty="0"/>
          </a:p>
        </p:txBody>
      </p:sp>
      <p:sp>
        <p:nvSpPr>
          <p:cNvPr id="3" name="Content Placeholder 2"/>
          <p:cNvSpPr>
            <a:spLocks noGrp="1"/>
          </p:cNvSpPr>
          <p:nvPr>
            <p:ph idx="1"/>
          </p:nvPr>
        </p:nvSpPr>
        <p:spPr>
          <a:xfrm>
            <a:off x="0" y="914400"/>
            <a:ext cx="9144000" cy="5211763"/>
          </a:xfrm>
        </p:spPr>
        <p:txBody>
          <a:bodyPr/>
          <a:lstStyle/>
          <a:p>
            <a:pPr>
              <a:buNone/>
            </a:pPr>
            <a:r>
              <a:rPr lang="en-US" dirty="0" smtClean="0"/>
              <a:t>1. </a:t>
            </a:r>
            <a:r>
              <a:rPr lang="en-US" dirty="0" err="1" smtClean="0"/>
              <a:t>Merumuskan</a:t>
            </a:r>
            <a:r>
              <a:rPr lang="en-US" dirty="0" smtClean="0"/>
              <a:t>  </a:t>
            </a:r>
            <a:r>
              <a:rPr lang="en-US" dirty="0" err="1" smtClean="0"/>
              <a:t>prioritas</a:t>
            </a:r>
            <a:r>
              <a:rPr lang="en-US" dirty="0" smtClean="0"/>
              <a:t> program/</a:t>
            </a:r>
            <a:r>
              <a:rPr lang="en-US" dirty="0" err="1" smtClean="0"/>
              <a:t>kegiatan</a:t>
            </a:r>
            <a:r>
              <a:rPr lang="en-US" dirty="0" smtClean="0"/>
              <a:t> </a:t>
            </a:r>
            <a:r>
              <a:rPr lang="en-US" dirty="0" err="1" smtClean="0"/>
              <a:t>skala</a:t>
            </a:r>
            <a:r>
              <a:rPr lang="en-US" dirty="0" smtClean="0"/>
              <a:t> </a:t>
            </a:r>
            <a:r>
              <a:rPr lang="en-US" dirty="0" err="1" smtClean="0"/>
              <a:t>desa</a:t>
            </a:r>
            <a:r>
              <a:rPr lang="en-US" dirty="0" smtClean="0"/>
              <a:t> yang </a:t>
            </a:r>
            <a:r>
              <a:rPr lang="en-US" dirty="0" err="1" smtClean="0"/>
              <a:t>akan</a:t>
            </a:r>
            <a:r>
              <a:rPr lang="en-US" dirty="0" smtClean="0"/>
              <a:t> </a:t>
            </a:r>
            <a:r>
              <a:rPr lang="en-US" dirty="0" err="1" smtClean="0"/>
              <a:t>dilaksanakan</a:t>
            </a:r>
            <a:r>
              <a:rPr lang="en-US" dirty="0" smtClean="0"/>
              <a:t> </a:t>
            </a:r>
            <a:r>
              <a:rPr lang="en-US" dirty="0" err="1" smtClean="0"/>
              <a:t>sendiri</a:t>
            </a:r>
            <a:r>
              <a:rPr lang="en-US" dirty="0" smtClean="0"/>
              <a:t> </a:t>
            </a:r>
            <a:r>
              <a:rPr lang="en-US" dirty="0" err="1" smtClean="0"/>
              <a:t>oleh</a:t>
            </a:r>
            <a:r>
              <a:rPr lang="en-US" dirty="0" smtClean="0"/>
              <a:t> </a:t>
            </a:r>
            <a:r>
              <a:rPr lang="en-US" dirty="0" err="1" smtClean="0"/>
              <a:t>desa</a:t>
            </a:r>
            <a:r>
              <a:rPr lang="en-US" dirty="0" smtClean="0"/>
              <a:t> </a:t>
            </a:r>
            <a:r>
              <a:rPr lang="en-US" dirty="0" err="1" smtClean="0"/>
              <a:t>melalui</a:t>
            </a:r>
            <a:r>
              <a:rPr lang="en-US" dirty="0" smtClean="0"/>
              <a:t> APB </a:t>
            </a:r>
            <a:r>
              <a:rPr lang="en-US" dirty="0" err="1" smtClean="0"/>
              <a:t>Desa</a:t>
            </a:r>
            <a:r>
              <a:rPr lang="en-US" dirty="0" smtClean="0"/>
              <a:t> </a:t>
            </a:r>
            <a:r>
              <a:rPr lang="en-US" dirty="0" err="1" smtClean="0"/>
              <a:t>dengan</a:t>
            </a:r>
            <a:r>
              <a:rPr lang="en-US" dirty="0" smtClean="0"/>
              <a:t> </a:t>
            </a:r>
            <a:r>
              <a:rPr lang="en-US" dirty="0" err="1" smtClean="0"/>
              <a:t>sumber</a:t>
            </a:r>
            <a:r>
              <a:rPr lang="en-US" dirty="0" smtClean="0"/>
              <a:t> </a:t>
            </a:r>
            <a:r>
              <a:rPr lang="en-US" dirty="0" err="1" smtClean="0"/>
              <a:t>pendapatan</a:t>
            </a:r>
            <a:r>
              <a:rPr lang="en-US" dirty="0" smtClean="0"/>
              <a:t> </a:t>
            </a:r>
            <a:r>
              <a:rPr lang="en-US" dirty="0" err="1" smtClean="0"/>
              <a:t>meliputi</a:t>
            </a:r>
            <a:r>
              <a:rPr lang="en-US" dirty="0" smtClean="0"/>
              <a:t>: </a:t>
            </a:r>
            <a:r>
              <a:rPr lang="en-US" dirty="0" err="1" smtClean="0"/>
              <a:t>Pendapatan</a:t>
            </a:r>
            <a:r>
              <a:rPr lang="en-US" dirty="0" smtClean="0"/>
              <a:t> </a:t>
            </a:r>
            <a:r>
              <a:rPr lang="en-US" dirty="0" err="1" smtClean="0"/>
              <a:t>Asli</a:t>
            </a:r>
            <a:r>
              <a:rPr lang="en-US" dirty="0" smtClean="0"/>
              <a:t> </a:t>
            </a:r>
            <a:r>
              <a:rPr lang="en-US" dirty="0" err="1" smtClean="0"/>
              <a:t>Desa</a:t>
            </a:r>
            <a:r>
              <a:rPr lang="en-US" dirty="0" smtClean="0"/>
              <a:t> (</a:t>
            </a:r>
            <a:r>
              <a:rPr lang="en-US" dirty="0" err="1" smtClean="0"/>
              <a:t>PADes</a:t>
            </a:r>
            <a:r>
              <a:rPr lang="en-US" dirty="0" smtClean="0"/>
              <a:t>), </a:t>
            </a:r>
            <a:r>
              <a:rPr lang="en-US" dirty="0" err="1" smtClean="0"/>
              <a:t>alokasi</a:t>
            </a:r>
            <a:r>
              <a:rPr lang="en-US" dirty="0" smtClean="0"/>
              <a:t> APBN (</a:t>
            </a:r>
            <a:r>
              <a:rPr lang="en-US" dirty="0" err="1" smtClean="0"/>
              <a:t>Pusat</a:t>
            </a:r>
            <a:r>
              <a:rPr lang="en-US" dirty="0" smtClean="0"/>
              <a:t>), </a:t>
            </a:r>
            <a:r>
              <a:rPr lang="en-US" dirty="0" err="1" smtClean="0"/>
              <a:t>bagi</a:t>
            </a:r>
            <a:r>
              <a:rPr lang="en-US" dirty="0" smtClean="0"/>
              <a:t> </a:t>
            </a:r>
            <a:r>
              <a:rPr lang="en-US" dirty="0" err="1" smtClean="0"/>
              <a:t>hasil</a:t>
            </a:r>
            <a:r>
              <a:rPr lang="en-US" dirty="0" smtClean="0"/>
              <a:t> </a:t>
            </a:r>
            <a:r>
              <a:rPr lang="en-US" dirty="0" err="1" smtClean="0"/>
              <a:t>retribusi</a:t>
            </a:r>
            <a:r>
              <a:rPr lang="en-US" dirty="0" smtClean="0"/>
              <a:t> </a:t>
            </a:r>
            <a:r>
              <a:rPr lang="en-US" dirty="0" err="1" smtClean="0"/>
              <a:t>daerah</a:t>
            </a:r>
            <a:r>
              <a:rPr lang="en-US" dirty="0" smtClean="0"/>
              <a:t>, </a:t>
            </a:r>
            <a:r>
              <a:rPr lang="en-US" dirty="0" err="1" smtClean="0"/>
              <a:t>bagian</a:t>
            </a:r>
            <a:r>
              <a:rPr lang="en-US" dirty="0" smtClean="0"/>
              <a:t> </a:t>
            </a:r>
            <a:r>
              <a:rPr lang="en-US" dirty="0" err="1" smtClean="0"/>
              <a:t>pajak</a:t>
            </a:r>
            <a:r>
              <a:rPr lang="en-US" dirty="0" smtClean="0"/>
              <a:t> </a:t>
            </a:r>
            <a:r>
              <a:rPr lang="en-US" dirty="0" err="1" smtClean="0"/>
              <a:t>daerah</a:t>
            </a:r>
            <a:r>
              <a:rPr lang="en-US" dirty="0" smtClean="0"/>
              <a:t>, ADD, </a:t>
            </a:r>
            <a:r>
              <a:rPr lang="en-US" dirty="0" err="1" smtClean="0"/>
              <a:t>bantuan</a:t>
            </a:r>
            <a:r>
              <a:rPr lang="en-US" dirty="0" smtClean="0"/>
              <a:t> </a:t>
            </a:r>
            <a:r>
              <a:rPr lang="en-US" dirty="0" err="1" smtClean="0"/>
              <a:t>keuangan</a:t>
            </a:r>
            <a:r>
              <a:rPr lang="en-US" dirty="0" smtClean="0"/>
              <a:t> </a:t>
            </a:r>
            <a:r>
              <a:rPr lang="en-US" dirty="0" err="1" smtClean="0"/>
              <a:t>dari</a:t>
            </a:r>
            <a:r>
              <a:rPr lang="en-US" dirty="0" smtClean="0"/>
              <a:t> APBD </a:t>
            </a:r>
            <a:r>
              <a:rPr lang="en-US" dirty="0" err="1" smtClean="0"/>
              <a:t>Provinsi</a:t>
            </a:r>
            <a:r>
              <a:rPr lang="en-US" dirty="0" smtClean="0"/>
              <a:t> </a:t>
            </a:r>
            <a:r>
              <a:rPr lang="en-US" dirty="0" err="1" smtClean="0"/>
              <a:t>dan</a:t>
            </a:r>
            <a:r>
              <a:rPr lang="en-US" dirty="0" smtClean="0"/>
              <a:t> APBD </a:t>
            </a:r>
            <a:r>
              <a:rPr lang="en-US" dirty="0" err="1" smtClean="0"/>
              <a:t>Kabupaten</a:t>
            </a:r>
            <a:r>
              <a:rPr lang="en-US" dirty="0" smtClean="0"/>
              <a:t>/</a:t>
            </a:r>
            <a:r>
              <a:rPr lang="en-US" dirty="0" err="1" smtClean="0"/>
              <a:t>kota</a:t>
            </a:r>
            <a:r>
              <a:rPr lang="en-US" dirty="0" smtClean="0"/>
              <a:t>, </a:t>
            </a:r>
            <a:r>
              <a:rPr lang="en-US" dirty="0" err="1" smtClean="0"/>
              <a:t>hibah</a:t>
            </a:r>
            <a:r>
              <a:rPr lang="en-US" dirty="0" smtClean="0"/>
              <a:t> </a:t>
            </a:r>
            <a:r>
              <a:rPr lang="en-US" dirty="0" err="1" smtClean="0"/>
              <a:t>dan</a:t>
            </a:r>
            <a:r>
              <a:rPr lang="en-US" dirty="0" smtClean="0"/>
              <a:t> </a:t>
            </a:r>
            <a:r>
              <a:rPr lang="en-US" dirty="0" err="1" smtClean="0"/>
              <a:t>sumbangan</a:t>
            </a:r>
            <a:r>
              <a:rPr lang="en-US" dirty="0" smtClean="0"/>
              <a:t> yang </a:t>
            </a:r>
            <a:r>
              <a:rPr lang="en-US" dirty="0" err="1" smtClean="0"/>
              <a:t>tidak</a:t>
            </a:r>
            <a:r>
              <a:rPr lang="en-US" dirty="0" smtClean="0"/>
              <a:t> </a:t>
            </a:r>
            <a:r>
              <a:rPr lang="en-US" dirty="0" err="1" smtClean="0"/>
              <a:t>mengikat</a:t>
            </a:r>
            <a:r>
              <a:rPr lang="en-US" dirty="0" smtClean="0"/>
              <a:t> </a:t>
            </a:r>
            <a:r>
              <a:rPr lang="en-US" dirty="0" err="1" smtClean="0"/>
              <a:t>dari</a:t>
            </a:r>
            <a:r>
              <a:rPr lang="en-US" dirty="0" smtClean="0"/>
              <a:t> </a:t>
            </a:r>
            <a:r>
              <a:rPr lang="en-US" dirty="0" err="1" smtClean="0"/>
              <a:t>pihak</a:t>
            </a:r>
            <a:r>
              <a:rPr lang="en-US" dirty="0" smtClean="0"/>
              <a:t> </a:t>
            </a:r>
            <a:r>
              <a:rPr lang="en-US" dirty="0" err="1" smtClean="0"/>
              <a:t>ketiga</a:t>
            </a:r>
            <a:r>
              <a:rPr lang="en-US" dirty="0" smtClean="0"/>
              <a:t>, lain-lain </a:t>
            </a:r>
            <a:r>
              <a:rPr lang="en-US" dirty="0" err="1" smtClean="0"/>
              <a:t>pendapatan</a:t>
            </a:r>
            <a:r>
              <a:rPr lang="en-US" dirty="0" smtClean="0"/>
              <a:t> </a:t>
            </a:r>
            <a:r>
              <a:rPr lang="en-US" dirty="0" err="1" smtClean="0"/>
              <a:t>Desa</a:t>
            </a:r>
            <a:r>
              <a:rPr lang="en-US" dirty="0" smtClean="0"/>
              <a:t> yang </a:t>
            </a:r>
            <a:r>
              <a:rPr lang="en-US" dirty="0" err="1" smtClean="0"/>
              <a:t>sah</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5821363"/>
          </a:xfrm>
        </p:spPr>
        <p:txBody>
          <a:bodyPr>
            <a:normAutofit/>
          </a:bodyPr>
          <a:lstStyle/>
          <a:p>
            <a:pPr>
              <a:buNone/>
            </a:pPr>
            <a:r>
              <a:rPr lang="en-US" dirty="0" smtClean="0"/>
              <a:t>2. </a:t>
            </a:r>
            <a:r>
              <a:rPr lang="en-US" dirty="0" err="1" smtClean="0"/>
              <a:t>Merumuskan</a:t>
            </a:r>
            <a:r>
              <a:rPr lang="en-US" dirty="0" smtClean="0"/>
              <a:t> </a:t>
            </a:r>
            <a:r>
              <a:rPr lang="en-US" dirty="0" err="1" smtClean="0"/>
              <a:t>prioritas</a:t>
            </a:r>
            <a:r>
              <a:rPr lang="en-US" dirty="0" smtClean="0"/>
              <a:t> program/</a:t>
            </a:r>
            <a:r>
              <a:rPr lang="en-US" dirty="0" err="1" smtClean="0"/>
              <a:t>kegiatan</a:t>
            </a:r>
            <a:r>
              <a:rPr lang="en-US" dirty="0" smtClean="0"/>
              <a:t> </a:t>
            </a:r>
            <a:r>
              <a:rPr lang="en-US" dirty="0" err="1" smtClean="0"/>
              <a:t>skala</a:t>
            </a:r>
            <a:r>
              <a:rPr lang="en-US" dirty="0" smtClean="0"/>
              <a:t> supra </a:t>
            </a:r>
            <a:r>
              <a:rPr lang="en-US" dirty="0" err="1" smtClean="0"/>
              <a:t>desa</a:t>
            </a:r>
            <a:r>
              <a:rPr lang="en-US" dirty="0" smtClean="0"/>
              <a:t> yang </a:t>
            </a:r>
            <a:r>
              <a:rPr lang="en-US" dirty="0" err="1" smtClean="0"/>
              <a:t>akan</a:t>
            </a:r>
            <a:r>
              <a:rPr lang="en-US" dirty="0" smtClean="0"/>
              <a:t> </a:t>
            </a:r>
            <a:r>
              <a:rPr lang="en-US" dirty="0" err="1" smtClean="0"/>
              <a:t>diusulkan</a:t>
            </a:r>
            <a:r>
              <a:rPr lang="en-US" dirty="0" smtClean="0"/>
              <a:t> </a:t>
            </a:r>
            <a:r>
              <a:rPr lang="en-US" dirty="0" err="1" smtClean="0"/>
              <a:t>melalui</a:t>
            </a:r>
            <a:r>
              <a:rPr lang="en-US" dirty="0" smtClean="0"/>
              <a:t> forum </a:t>
            </a:r>
            <a:r>
              <a:rPr lang="en-US" dirty="0" err="1" smtClean="0"/>
              <a:t>Musrenbang</a:t>
            </a:r>
            <a:r>
              <a:rPr lang="en-US" dirty="0" smtClean="0"/>
              <a:t> </a:t>
            </a:r>
            <a:r>
              <a:rPr lang="en-US" dirty="0" err="1" smtClean="0"/>
              <a:t>Kecamatan</a:t>
            </a:r>
            <a:r>
              <a:rPr lang="en-US" dirty="0" smtClean="0"/>
              <a:t> yang </a:t>
            </a:r>
            <a:r>
              <a:rPr lang="en-US" dirty="0" err="1" smtClean="0"/>
              <a:t>akan</a:t>
            </a:r>
            <a:r>
              <a:rPr lang="en-US" dirty="0" smtClean="0"/>
              <a:t> </a:t>
            </a:r>
            <a:r>
              <a:rPr lang="en-US" dirty="0" err="1" smtClean="0"/>
              <a:t>dibiayai</a:t>
            </a:r>
            <a:r>
              <a:rPr lang="en-US" dirty="0" smtClean="0"/>
              <a:t> </a:t>
            </a:r>
            <a:r>
              <a:rPr lang="en-US" dirty="0" err="1" smtClean="0"/>
              <a:t>dari</a:t>
            </a:r>
            <a:r>
              <a:rPr lang="en-US" dirty="0" smtClean="0"/>
              <a:t> APBD, APBD </a:t>
            </a:r>
            <a:r>
              <a:rPr lang="en-US" dirty="0" err="1" smtClean="0"/>
              <a:t>Provinsi</a:t>
            </a:r>
            <a:r>
              <a:rPr lang="en-US" dirty="0" smtClean="0"/>
              <a:t> </a:t>
            </a:r>
            <a:r>
              <a:rPr lang="en-US" dirty="0" err="1" smtClean="0"/>
              <a:t>dan</a:t>
            </a:r>
            <a:r>
              <a:rPr lang="en-US" dirty="0" smtClean="0"/>
              <a:t> APBN</a:t>
            </a:r>
          </a:p>
          <a:p>
            <a:pPr>
              <a:buNone/>
            </a:pPr>
            <a:r>
              <a:rPr lang="en-US" dirty="0" smtClean="0"/>
              <a:t>3. </a:t>
            </a:r>
            <a:r>
              <a:rPr lang="en-US" dirty="0" err="1" smtClean="0"/>
              <a:t>Melakukan</a:t>
            </a:r>
            <a:r>
              <a:rPr lang="en-US" dirty="0" smtClean="0"/>
              <a:t> </a:t>
            </a:r>
            <a:r>
              <a:rPr lang="en-US" dirty="0" err="1" smtClean="0"/>
              <a:t>evaluasi</a:t>
            </a:r>
            <a:r>
              <a:rPr lang="en-US" dirty="0" smtClean="0"/>
              <a:t> </a:t>
            </a:r>
            <a:r>
              <a:rPr lang="en-US" dirty="0" err="1" smtClean="0"/>
              <a:t>terhadap</a:t>
            </a:r>
            <a:r>
              <a:rPr lang="en-US" dirty="0" smtClean="0"/>
              <a:t> </a:t>
            </a:r>
            <a:r>
              <a:rPr lang="en-US" dirty="0" err="1" smtClean="0"/>
              <a:t>pelaksanaan</a:t>
            </a:r>
            <a:r>
              <a:rPr lang="en-US" dirty="0" smtClean="0"/>
              <a:t> program </a:t>
            </a:r>
            <a:r>
              <a:rPr lang="en-US" dirty="0" err="1" smtClean="0"/>
              <a:t>kegiatan</a:t>
            </a:r>
            <a:r>
              <a:rPr lang="en-US" dirty="0" smtClean="0"/>
              <a:t> </a:t>
            </a:r>
            <a:r>
              <a:rPr lang="en-US" dirty="0" err="1" smtClean="0"/>
              <a:t>tahun</a:t>
            </a:r>
            <a:r>
              <a:rPr lang="en-US" dirty="0" smtClean="0"/>
              <a:t> </a:t>
            </a:r>
            <a:r>
              <a:rPr lang="en-US" dirty="0" err="1" smtClean="0"/>
              <a:t>sebelumnya</a:t>
            </a:r>
            <a:endParaRPr lang="en-US" dirty="0" smtClean="0"/>
          </a:p>
          <a:p>
            <a:pPr>
              <a:buNone/>
            </a:pPr>
            <a:r>
              <a:rPr lang="en-US" dirty="0" smtClean="0"/>
              <a:t>4. </a:t>
            </a:r>
            <a:r>
              <a:rPr lang="en-US" dirty="0" err="1" smtClean="0"/>
              <a:t>Melakukan</a:t>
            </a:r>
            <a:r>
              <a:rPr lang="en-US" dirty="0" smtClean="0"/>
              <a:t> </a:t>
            </a:r>
            <a:r>
              <a:rPr lang="en-US" dirty="0" err="1" smtClean="0"/>
              <a:t>identifikasi</a:t>
            </a:r>
            <a:r>
              <a:rPr lang="en-US" dirty="0" smtClean="0"/>
              <a:t> </a:t>
            </a:r>
            <a:r>
              <a:rPr lang="en-US" dirty="0" err="1" smtClean="0"/>
              <a:t>kembali</a:t>
            </a:r>
            <a:r>
              <a:rPr lang="en-US" dirty="0" smtClean="0"/>
              <a:t> </a:t>
            </a:r>
            <a:r>
              <a:rPr lang="en-US" dirty="0" err="1" smtClean="0"/>
              <a:t>aset-aset</a:t>
            </a:r>
            <a:r>
              <a:rPr lang="en-US" dirty="0" smtClean="0"/>
              <a:t> </a:t>
            </a:r>
            <a:r>
              <a:rPr lang="en-US" dirty="0" err="1" smtClean="0"/>
              <a:t>desa</a:t>
            </a:r>
            <a:r>
              <a:rPr lang="en-US" dirty="0" smtClean="0"/>
              <a:t> yang </a:t>
            </a:r>
            <a:r>
              <a:rPr lang="en-US" dirty="0" err="1" smtClean="0"/>
              <a:t>akan</a:t>
            </a:r>
            <a:r>
              <a:rPr lang="en-US" dirty="0" smtClean="0"/>
              <a:t> </a:t>
            </a:r>
            <a:r>
              <a:rPr lang="en-US" dirty="0" err="1" smtClean="0"/>
              <a:t>dikelola</a:t>
            </a:r>
            <a:r>
              <a:rPr lang="en-US" dirty="0" smtClean="0"/>
              <a:t> </a:t>
            </a:r>
            <a:r>
              <a:rPr lang="en-US" dirty="0" err="1" smtClean="0"/>
              <a:t>atau</a:t>
            </a:r>
            <a:r>
              <a:rPr lang="en-US" dirty="0" smtClean="0"/>
              <a:t> </a:t>
            </a:r>
            <a:r>
              <a:rPr lang="en-US" dirty="0" err="1" smtClean="0"/>
              <a:t>dijadikan</a:t>
            </a:r>
            <a:r>
              <a:rPr lang="en-US" dirty="0" smtClean="0"/>
              <a:t> </a:t>
            </a:r>
            <a:r>
              <a:rPr lang="en-US" dirty="0" err="1" smtClean="0"/>
              <a:t>sebagai</a:t>
            </a:r>
            <a:r>
              <a:rPr lang="en-US" dirty="0" smtClean="0"/>
              <a:t> </a:t>
            </a:r>
            <a:r>
              <a:rPr lang="en-US" dirty="0" err="1" smtClean="0"/>
              <a:t>sumber</a:t>
            </a:r>
            <a:r>
              <a:rPr lang="en-US" dirty="0" smtClean="0"/>
              <a:t> </a:t>
            </a:r>
            <a:r>
              <a:rPr lang="en-US" dirty="0" err="1" smtClean="0"/>
              <a:t>pendapatan</a:t>
            </a:r>
            <a:r>
              <a:rPr lang="en-US" dirty="0" smtClean="0"/>
              <a:t> </a:t>
            </a:r>
            <a:r>
              <a:rPr lang="en-US" dirty="0" err="1" smtClean="0"/>
              <a:t>desa</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55</a:t>
            </a:fld>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pPr algn="l"/>
            <a:r>
              <a:rPr lang="en-US" sz="2800" dirty="0" smtClean="0"/>
              <a:t>C.  </a:t>
            </a:r>
            <a:r>
              <a:rPr lang="en-US" sz="2800" dirty="0" err="1" smtClean="0"/>
              <a:t>Ruang</a:t>
            </a:r>
            <a:r>
              <a:rPr lang="en-US" sz="2800" dirty="0" smtClean="0"/>
              <a:t> </a:t>
            </a:r>
            <a:r>
              <a:rPr lang="en-US" sz="2800" dirty="0" err="1" smtClean="0"/>
              <a:t>Lingkup</a:t>
            </a:r>
            <a:r>
              <a:rPr lang="en-US" sz="2800" dirty="0" smtClean="0"/>
              <a:t> RKP </a:t>
            </a:r>
            <a:r>
              <a:rPr lang="en-US" sz="2800" dirty="0" err="1" smtClean="0"/>
              <a:t>Desa</a:t>
            </a:r>
            <a:endParaRPr lang="en-US" sz="2800" dirty="0"/>
          </a:p>
        </p:txBody>
      </p:sp>
      <p:sp>
        <p:nvSpPr>
          <p:cNvPr id="3" name="Content Placeholder 2"/>
          <p:cNvSpPr>
            <a:spLocks noGrp="1"/>
          </p:cNvSpPr>
          <p:nvPr>
            <p:ph idx="1"/>
          </p:nvPr>
        </p:nvSpPr>
        <p:spPr>
          <a:xfrm>
            <a:off x="0" y="609600"/>
            <a:ext cx="8686800" cy="6248400"/>
          </a:xfrm>
        </p:spPr>
        <p:txBody>
          <a:bodyPr>
            <a:normAutofit lnSpcReduction="10000"/>
          </a:bodyPr>
          <a:lstStyle/>
          <a:p>
            <a:pPr marL="514350" indent="-514350">
              <a:buAutoNum type="arabicPeriod"/>
            </a:pPr>
            <a:r>
              <a:rPr lang="en-US" sz="2800" dirty="0" err="1" smtClean="0"/>
              <a:t>Menjelaskan</a:t>
            </a:r>
            <a:r>
              <a:rPr lang="en-US" sz="2800" dirty="0" smtClean="0"/>
              <a:t> </a:t>
            </a:r>
            <a:r>
              <a:rPr lang="en-US" sz="2800" dirty="0" err="1" smtClean="0"/>
              <a:t>gambaran</a:t>
            </a:r>
            <a:r>
              <a:rPr lang="en-US" sz="2800" dirty="0" smtClean="0"/>
              <a:t> </a:t>
            </a:r>
            <a:r>
              <a:rPr lang="en-US" sz="2800" dirty="0" err="1" smtClean="0"/>
              <a:t>keuangan</a:t>
            </a:r>
            <a:r>
              <a:rPr lang="en-US" sz="2800" dirty="0" smtClean="0"/>
              <a:t> </a:t>
            </a:r>
            <a:r>
              <a:rPr lang="en-US" sz="2800" dirty="0" err="1" smtClean="0"/>
              <a:t>desa</a:t>
            </a:r>
            <a:endParaRPr lang="en-US" sz="2800" dirty="0" smtClean="0"/>
          </a:p>
          <a:p>
            <a:pPr marL="514350" indent="-514350">
              <a:buAutoNum type="arabicPeriod"/>
            </a:pPr>
            <a:r>
              <a:rPr lang="en-US" sz="2800" dirty="0" err="1" smtClean="0"/>
              <a:t>Menjelaskan</a:t>
            </a:r>
            <a:r>
              <a:rPr lang="en-US" sz="2800" dirty="0" smtClean="0"/>
              <a:t> </a:t>
            </a:r>
            <a:r>
              <a:rPr lang="en-US" sz="2800" dirty="0" err="1" smtClean="0"/>
              <a:t>prioritas</a:t>
            </a:r>
            <a:r>
              <a:rPr lang="en-US" sz="2800" dirty="0" smtClean="0"/>
              <a:t> </a:t>
            </a:r>
            <a:r>
              <a:rPr lang="en-US" sz="2800" dirty="0" err="1" smtClean="0"/>
              <a:t>aset</a:t>
            </a:r>
            <a:r>
              <a:rPr lang="en-US" sz="2800" dirty="0" smtClean="0"/>
              <a:t> yang </a:t>
            </a:r>
            <a:r>
              <a:rPr lang="en-US" sz="2800" dirty="0" err="1" smtClean="0"/>
              <a:t>potensial</a:t>
            </a:r>
            <a:r>
              <a:rPr lang="en-US" sz="2800" dirty="0" smtClean="0"/>
              <a:t> </a:t>
            </a:r>
            <a:r>
              <a:rPr lang="en-US" sz="2800" dirty="0" err="1" smtClean="0"/>
              <a:t>dan</a:t>
            </a:r>
            <a:r>
              <a:rPr lang="en-US" sz="2800" dirty="0" smtClean="0"/>
              <a:t> </a:t>
            </a:r>
            <a:r>
              <a:rPr lang="en-US" sz="2800" dirty="0" err="1" smtClean="0"/>
              <a:t>masalah</a:t>
            </a:r>
            <a:r>
              <a:rPr lang="en-US" sz="2800" dirty="0" smtClean="0"/>
              <a:t> </a:t>
            </a:r>
            <a:r>
              <a:rPr lang="en-US" sz="2800" dirty="0" err="1" smtClean="0"/>
              <a:t>desa</a:t>
            </a:r>
            <a:endParaRPr lang="en-US" sz="2800" dirty="0" smtClean="0"/>
          </a:p>
          <a:p>
            <a:pPr marL="514350" indent="-514350">
              <a:buAutoNum type="arabicPeriod"/>
            </a:pPr>
            <a:r>
              <a:rPr lang="en-US" sz="2800" dirty="0" err="1" smtClean="0"/>
              <a:t>Menjelaskan</a:t>
            </a:r>
            <a:r>
              <a:rPr lang="en-US" sz="2800" dirty="0" smtClean="0"/>
              <a:t> </a:t>
            </a:r>
            <a:r>
              <a:rPr lang="en-US" sz="2800" dirty="0" err="1" smtClean="0"/>
              <a:t>prioritas</a:t>
            </a:r>
            <a:r>
              <a:rPr lang="en-US" sz="2800" dirty="0" smtClean="0"/>
              <a:t> program </a:t>
            </a:r>
            <a:r>
              <a:rPr lang="en-US" sz="2800" dirty="0" err="1" smtClean="0"/>
              <a:t>skala</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skala</a:t>
            </a:r>
            <a:r>
              <a:rPr lang="en-US" sz="2800" dirty="0" smtClean="0"/>
              <a:t> </a:t>
            </a:r>
            <a:r>
              <a:rPr lang="en-US" sz="2800" dirty="0" err="1" smtClean="0"/>
              <a:t>kabupaten</a:t>
            </a:r>
            <a:r>
              <a:rPr lang="en-US" sz="2800" dirty="0" smtClean="0"/>
              <a:t>, </a:t>
            </a:r>
            <a:r>
              <a:rPr lang="en-US" sz="2800" dirty="0" err="1" smtClean="0"/>
              <a:t>provinsi</a:t>
            </a:r>
            <a:r>
              <a:rPr lang="en-US" sz="2800" dirty="0" smtClean="0"/>
              <a:t> </a:t>
            </a:r>
            <a:r>
              <a:rPr lang="en-US" sz="2800" dirty="0" err="1" smtClean="0"/>
              <a:t>dan</a:t>
            </a:r>
            <a:r>
              <a:rPr lang="en-US" sz="2800" dirty="0" smtClean="0"/>
              <a:t> </a:t>
            </a:r>
            <a:r>
              <a:rPr lang="en-US" sz="2800" dirty="0" err="1" smtClean="0"/>
              <a:t>pusat</a:t>
            </a:r>
            <a:endParaRPr lang="en-US" sz="2800" dirty="0" smtClean="0"/>
          </a:p>
          <a:p>
            <a:pPr marL="514350" indent="-514350">
              <a:buAutoNum type="arabicPeriod"/>
            </a:pPr>
            <a:endParaRPr lang="en-US" sz="2800" dirty="0" smtClean="0"/>
          </a:p>
          <a:p>
            <a:pPr marL="514350" indent="-514350">
              <a:buNone/>
            </a:pPr>
            <a:r>
              <a:rPr lang="en-US" sz="2800" dirty="0" smtClean="0"/>
              <a:t>D. </a:t>
            </a:r>
            <a:r>
              <a:rPr lang="en-US" sz="2800" dirty="0" err="1" smtClean="0"/>
              <a:t>Manfaat</a:t>
            </a:r>
            <a:r>
              <a:rPr lang="en-US" sz="2800" dirty="0" smtClean="0"/>
              <a:t> RKP </a:t>
            </a:r>
            <a:r>
              <a:rPr lang="en-US" sz="2800" dirty="0" err="1" smtClean="0"/>
              <a:t>Desa</a:t>
            </a:r>
            <a:r>
              <a:rPr lang="en-US" sz="2800" dirty="0" smtClean="0"/>
              <a:t> </a:t>
            </a:r>
          </a:p>
          <a:p>
            <a:pPr marL="514350" indent="-514350">
              <a:buAutoNum type="arabicPeriod"/>
            </a:pPr>
            <a:r>
              <a:rPr lang="en-US" sz="2800" dirty="0" err="1" smtClean="0"/>
              <a:t>Sebagai</a:t>
            </a:r>
            <a:r>
              <a:rPr lang="en-US" sz="2800" dirty="0" smtClean="0"/>
              <a:t> </a:t>
            </a:r>
            <a:r>
              <a:rPr lang="en-US" sz="2800" dirty="0" err="1" smtClean="0"/>
              <a:t>pedoman</a:t>
            </a:r>
            <a:r>
              <a:rPr lang="en-US" sz="2800" dirty="0" smtClean="0"/>
              <a:t> </a:t>
            </a:r>
            <a:r>
              <a:rPr lang="en-US" sz="2800" dirty="0" err="1" smtClean="0"/>
              <a:t>dan</a:t>
            </a:r>
            <a:r>
              <a:rPr lang="en-US" sz="2800" dirty="0" smtClean="0"/>
              <a:t> </a:t>
            </a:r>
            <a:r>
              <a:rPr lang="en-US" sz="2800" dirty="0" err="1" smtClean="0"/>
              <a:t>acuan</a:t>
            </a:r>
            <a:r>
              <a:rPr lang="en-US" sz="2800" dirty="0" smtClean="0"/>
              <a:t> </a:t>
            </a:r>
            <a:r>
              <a:rPr lang="en-US" sz="2800" dirty="0" err="1" smtClean="0"/>
              <a:t>pembangunan</a:t>
            </a:r>
            <a:r>
              <a:rPr lang="en-US" sz="2800" dirty="0" smtClean="0"/>
              <a:t> </a:t>
            </a:r>
            <a:r>
              <a:rPr lang="en-US" sz="2800" dirty="0" err="1" smtClean="0"/>
              <a:t>desa</a:t>
            </a:r>
            <a:endParaRPr lang="en-US" sz="2800" dirty="0" smtClean="0"/>
          </a:p>
          <a:p>
            <a:pPr marL="514350" indent="-514350">
              <a:buAutoNum type="arabicPeriod"/>
            </a:pPr>
            <a:r>
              <a:rPr lang="en-US" sz="2800" dirty="0" err="1" smtClean="0"/>
              <a:t>Lebih</a:t>
            </a:r>
            <a:r>
              <a:rPr lang="en-US" sz="2800" dirty="0" smtClean="0"/>
              <a:t> </a:t>
            </a:r>
            <a:r>
              <a:rPr lang="en-US" sz="2800" dirty="0" err="1" smtClean="0"/>
              <a:t>menjamin</a:t>
            </a:r>
            <a:r>
              <a:rPr lang="en-US" sz="2800" dirty="0" smtClean="0"/>
              <a:t> </a:t>
            </a:r>
            <a:r>
              <a:rPr lang="en-US" sz="2800" dirty="0" err="1" smtClean="0"/>
              <a:t>kesinambungan</a:t>
            </a:r>
            <a:r>
              <a:rPr lang="en-US" sz="2800" dirty="0" smtClean="0"/>
              <a:t> </a:t>
            </a:r>
            <a:r>
              <a:rPr lang="en-US" sz="2800" dirty="0" err="1" smtClean="0"/>
              <a:t>pembangunan</a:t>
            </a:r>
            <a:r>
              <a:rPr lang="en-US" sz="2800" dirty="0" smtClean="0"/>
              <a:t> </a:t>
            </a:r>
            <a:r>
              <a:rPr lang="en-US" sz="2800" dirty="0" err="1" smtClean="0"/>
              <a:t>desa</a:t>
            </a:r>
            <a:endParaRPr lang="en-US" sz="2800" dirty="0" smtClean="0"/>
          </a:p>
          <a:p>
            <a:pPr marL="514350" indent="-514350">
              <a:buAutoNum type="arabicPeriod"/>
            </a:pPr>
            <a:r>
              <a:rPr lang="en-US" sz="2800" dirty="0" err="1" smtClean="0"/>
              <a:t>Menampung</a:t>
            </a:r>
            <a:r>
              <a:rPr lang="en-US" sz="2800" dirty="0" smtClean="0"/>
              <a:t> </a:t>
            </a:r>
            <a:r>
              <a:rPr lang="en-US" sz="2800" dirty="0" err="1" smtClean="0"/>
              <a:t>aspirasi</a:t>
            </a:r>
            <a:r>
              <a:rPr lang="en-US" sz="2800" dirty="0" smtClean="0"/>
              <a:t> yang </a:t>
            </a:r>
            <a:r>
              <a:rPr lang="en-US" sz="2800" dirty="0" err="1" smtClean="0"/>
              <a:t>sesuai</a:t>
            </a:r>
            <a:r>
              <a:rPr lang="en-US" sz="2800" dirty="0" smtClean="0"/>
              <a:t> </a:t>
            </a:r>
            <a:r>
              <a:rPr lang="en-US" sz="2800" dirty="0" err="1" smtClean="0"/>
              <a:t>kebutuhan</a:t>
            </a:r>
            <a:r>
              <a:rPr lang="en-US" sz="2800" dirty="0" smtClean="0"/>
              <a:t> </a:t>
            </a:r>
            <a:r>
              <a:rPr lang="en-US" sz="2800" dirty="0" err="1" smtClean="0"/>
              <a:t>masyarakat</a:t>
            </a:r>
            <a:r>
              <a:rPr lang="en-US" sz="2800" dirty="0" smtClean="0"/>
              <a:t> </a:t>
            </a:r>
            <a:r>
              <a:rPr lang="en-US" sz="2800" dirty="0" err="1" smtClean="0"/>
              <a:t>dan</a:t>
            </a:r>
            <a:r>
              <a:rPr lang="en-US" sz="2800" dirty="0" smtClean="0"/>
              <a:t> </a:t>
            </a:r>
            <a:r>
              <a:rPr lang="en-US" sz="2800" dirty="0" err="1" smtClean="0"/>
              <a:t>dipadukan</a:t>
            </a:r>
            <a:r>
              <a:rPr lang="en-US" sz="2800" dirty="0" smtClean="0"/>
              <a:t> dg. Program </a:t>
            </a:r>
            <a:r>
              <a:rPr lang="en-US" sz="2800" dirty="0" err="1" smtClean="0"/>
              <a:t>pemb</a:t>
            </a:r>
            <a:r>
              <a:rPr lang="en-US" sz="2800" dirty="0" smtClean="0"/>
              <a:t>. Supra </a:t>
            </a:r>
            <a:r>
              <a:rPr lang="en-US" sz="2800" dirty="0" err="1" smtClean="0"/>
              <a:t>desa</a:t>
            </a:r>
            <a:endParaRPr lang="en-US" sz="2800" dirty="0" smtClean="0"/>
          </a:p>
          <a:p>
            <a:pPr marL="514350" indent="-514350">
              <a:buAutoNum type="arabicPeriod"/>
            </a:pPr>
            <a:r>
              <a:rPr lang="en-US" sz="2800" dirty="0" err="1" smtClean="0"/>
              <a:t>Dapat</a:t>
            </a:r>
            <a:r>
              <a:rPr lang="en-US" sz="2800" dirty="0" smtClean="0"/>
              <a:t> </a:t>
            </a:r>
            <a:r>
              <a:rPr lang="en-US" sz="2800" dirty="0" err="1" smtClean="0"/>
              <a:t>mendorong</a:t>
            </a:r>
            <a:r>
              <a:rPr lang="en-US" sz="2800" dirty="0" smtClean="0"/>
              <a:t> </a:t>
            </a:r>
            <a:r>
              <a:rPr lang="en-US" sz="2800" dirty="0" err="1" smtClean="0"/>
              <a:t>partisipasi</a:t>
            </a:r>
            <a:r>
              <a:rPr lang="en-US" sz="2800" dirty="0" smtClean="0"/>
              <a:t> </a:t>
            </a:r>
            <a:r>
              <a:rPr lang="en-US" sz="2800" dirty="0" err="1" smtClean="0"/>
              <a:t>dan</a:t>
            </a:r>
            <a:r>
              <a:rPr lang="en-US" sz="2800" dirty="0" smtClean="0"/>
              <a:t> </a:t>
            </a:r>
            <a:r>
              <a:rPr lang="en-US" sz="2800" dirty="0" err="1" smtClean="0"/>
              <a:t>swadaya</a:t>
            </a:r>
            <a:r>
              <a:rPr lang="en-US" sz="2800" dirty="0" smtClean="0"/>
              <a:t> </a:t>
            </a:r>
            <a:r>
              <a:rPr lang="en-US" sz="2800" dirty="0" err="1" smtClean="0"/>
              <a:t>masyarakat</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56</a:t>
            </a:fld>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533400"/>
          </a:xfrm>
        </p:spPr>
        <p:txBody>
          <a:bodyPr>
            <a:normAutofit/>
          </a:bodyPr>
          <a:lstStyle/>
          <a:p>
            <a:pPr algn="l"/>
            <a:r>
              <a:rPr lang="en-US" sz="2800" dirty="0" smtClean="0">
                <a:solidFill>
                  <a:srgbClr val="C00000"/>
                </a:solidFill>
              </a:rPr>
              <a:t>F. </a:t>
            </a:r>
            <a:r>
              <a:rPr lang="en-US" sz="2800" dirty="0" err="1" smtClean="0">
                <a:solidFill>
                  <a:srgbClr val="C00000"/>
                </a:solidFill>
              </a:rPr>
              <a:t>Tahapan</a:t>
            </a:r>
            <a:r>
              <a:rPr lang="en-US" sz="2800" dirty="0" smtClean="0">
                <a:solidFill>
                  <a:srgbClr val="C00000"/>
                </a:solidFill>
              </a:rPr>
              <a:t> </a:t>
            </a:r>
            <a:r>
              <a:rPr lang="en-US" sz="2800" dirty="0" err="1" smtClean="0">
                <a:solidFill>
                  <a:srgbClr val="C00000"/>
                </a:solidFill>
              </a:rPr>
              <a:t>dan</a:t>
            </a:r>
            <a:r>
              <a:rPr lang="en-US" sz="2800" dirty="0" smtClean="0">
                <a:solidFill>
                  <a:srgbClr val="C00000"/>
                </a:solidFill>
              </a:rPr>
              <a:t> </a:t>
            </a:r>
            <a:r>
              <a:rPr lang="en-US" sz="2800" dirty="0" err="1" smtClean="0">
                <a:solidFill>
                  <a:srgbClr val="C00000"/>
                </a:solidFill>
              </a:rPr>
              <a:t>Proses</a:t>
            </a:r>
            <a:r>
              <a:rPr lang="en-US" sz="2800" dirty="0" smtClean="0">
                <a:solidFill>
                  <a:srgbClr val="C00000"/>
                </a:solidFill>
              </a:rPr>
              <a:t> </a:t>
            </a:r>
            <a:r>
              <a:rPr lang="en-US" sz="2800" dirty="0" err="1" smtClean="0">
                <a:solidFill>
                  <a:srgbClr val="C00000"/>
                </a:solidFill>
              </a:rPr>
              <a:t>Penyusunan</a:t>
            </a:r>
            <a:r>
              <a:rPr lang="en-US" sz="2800" dirty="0" smtClean="0">
                <a:solidFill>
                  <a:srgbClr val="C00000"/>
                </a:solidFill>
              </a:rPr>
              <a:t> RKP </a:t>
            </a:r>
            <a:r>
              <a:rPr lang="en-US" sz="2800" dirty="0" err="1" smtClean="0">
                <a:solidFill>
                  <a:srgbClr val="C00000"/>
                </a:solidFill>
              </a:rPr>
              <a:t>Desa</a:t>
            </a:r>
            <a:endParaRPr lang="en-US" sz="2800" dirty="0">
              <a:solidFill>
                <a:srgbClr val="C00000"/>
              </a:solidFill>
            </a:endParaRPr>
          </a:p>
        </p:txBody>
      </p:sp>
      <p:sp>
        <p:nvSpPr>
          <p:cNvPr id="3" name="Content Placeholder 2"/>
          <p:cNvSpPr>
            <a:spLocks noGrp="1"/>
          </p:cNvSpPr>
          <p:nvPr>
            <p:ph idx="1"/>
          </p:nvPr>
        </p:nvSpPr>
        <p:spPr>
          <a:xfrm>
            <a:off x="0" y="609600"/>
            <a:ext cx="9144000" cy="6248400"/>
          </a:xfrm>
        </p:spPr>
        <p:txBody>
          <a:bodyPr/>
          <a:lstStyle/>
          <a:p>
            <a:pPr marL="514350" indent="-514350">
              <a:buAutoNum type="arabicPeriod"/>
            </a:pPr>
            <a:r>
              <a:rPr lang="en-US" dirty="0" err="1" smtClean="0"/>
              <a:t>Tahap</a:t>
            </a:r>
            <a:r>
              <a:rPr lang="en-US" dirty="0" smtClean="0"/>
              <a:t> </a:t>
            </a:r>
            <a:r>
              <a:rPr lang="en-US" dirty="0" err="1" smtClean="0"/>
              <a:t>Pra</a:t>
            </a:r>
            <a:r>
              <a:rPr lang="en-US" dirty="0" smtClean="0"/>
              <a:t> </a:t>
            </a:r>
            <a:r>
              <a:rPr lang="en-US" dirty="0" err="1" smtClean="0"/>
              <a:t>Musrenbang</a:t>
            </a:r>
            <a:r>
              <a:rPr lang="en-US" dirty="0" smtClean="0"/>
              <a:t> </a:t>
            </a:r>
            <a:r>
              <a:rPr lang="en-US" dirty="0" err="1" smtClean="0"/>
              <a:t>Desa</a:t>
            </a:r>
            <a:r>
              <a:rPr lang="en-US" dirty="0" smtClean="0"/>
              <a:t> </a:t>
            </a:r>
            <a:r>
              <a:rPr lang="en-US" dirty="0" err="1" smtClean="0"/>
              <a:t>yaitu</a:t>
            </a:r>
            <a:r>
              <a:rPr lang="en-US" dirty="0" smtClean="0"/>
              <a:t> </a:t>
            </a:r>
            <a:r>
              <a:rPr lang="en-US" dirty="0" err="1" smtClean="0"/>
              <a:t>tahap</a:t>
            </a:r>
            <a:r>
              <a:rPr lang="en-US" dirty="0" smtClean="0"/>
              <a:t> </a:t>
            </a:r>
            <a:r>
              <a:rPr lang="en-US" dirty="0" err="1" smtClean="0"/>
              <a:t>dimana</a:t>
            </a:r>
            <a:r>
              <a:rPr lang="en-US" dirty="0" smtClean="0"/>
              <a:t> </a:t>
            </a:r>
            <a:r>
              <a:rPr lang="en-US" dirty="0" err="1" smtClean="0"/>
              <a:t>pemerintah</a:t>
            </a:r>
            <a:r>
              <a:rPr lang="en-US" dirty="0" smtClean="0"/>
              <a:t> </a:t>
            </a:r>
            <a:r>
              <a:rPr lang="en-US" dirty="0" err="1" smtClean="0"/>
              <a:t>desa</a:t>
            </a:r>
            <a:r>
              <a:rPr lang="en-US" dirty="0" smtClean="0"/>
              <a:t> </a:t>
            </a:r>
            <a:r>
              <a:rPr lang="en-US" dirty="0" err="1" smtClean="0"/>
              <a:t>melakukan</a:t>
            </a:r>
            <a:r>
              <a:rPr lang="en-US" dirty="0" smtClean="0"/>
              <a:t> </a:t>
            </a:r>
            <a:r>
              <a:rPr lang="en-US" dirty="0" err="1" smtClean="0"/>
              <a:t>berbagai</a:t>
            </a:r>
            <a:r>
              <a:rPr lang="en-US" dirty="0" smtClean="0"/>
              <a:t> </a:t>
            </a:r>
            <a:r>
              <a:rPr lang="en-US" dirty="0" err="1" smtClean="0"/>
              <a:t>persiapan</a:t>
            </a:r>
            <a:r>
              <a:rPr lang="en-US" dirty="0" smtClean="0"/>
              <a:t> </a:t>
            </a:r>
            <a:r>
              <a:rPr lang="en-US" dirty="0" err="1" smtClean="0"/>
              <a:t>mulai</a:t>
            </a:r>
            <a:r>
              <a:rPr lang="en-US" dirty="0" smtClean="0"/>
              <a:t> </a:t>
            </a:r>
            <a:r>
              <a:rPr lang="en-US" dirty="0" err="1" smtClean="0"/>
              <a:t>sosialisasi</a:t>
            </a:r>
            <a:r>
              <a:rPr lang="en-US" dirty="0" smtClean="0"/>
              <a:t>, </a:t>
            </a:r>
            <a:r>
              <a:rPr lang="en-US" dirty="0" err="1" smtClean="0"/>
              <a:t>pembentukan</a:t>
            </a:r>
            <a:r>
              <a:rPr lang="en-US" dirty="0" smtClean="0"/>
              <a:t> </a:t>
            </a:r>
            <a:r>
              <a:rPr lang="en-US" dirty="0" err="1" smtClean="0"/>
              <a:t>tim</a:t>
            </a:r>
            <a:r>
              <a:rPr lang="en-US" dirty="0" smtClean="0"/>
              <a:t> </a:t>
            </a:r>
            <a:r>
              <a:rPr lang="en-US" dirty="0" err="1" smtClean="0"/>
              <a:t>penyusunan</a:t>
            </a:r>
            <a:r>
              <a:rPr lang="en-US" dirty="0" smtClean="0"/>
              <a:t> RKP </a:t>
            </a:r>
            <a:r>
              <a:rPr lang="en-US" dirty="0" err="1" smtClean="0"/>
              <a:t>desa</a:t>
            </a:r>
            <a:r>
              <a:rPr lang="en-US" dirty="0" smtClean="0"/>
              <a:t> </a:t>
            </a:r>
            <a:r>
              <a:rPr lang="en-US" dirty="0" err="1" smtClean="0"/>
              <a:t>dan</a:t>
            </a:r>
            <a:r>
              <a:rPr lang="en-US" dirty="0" smtClean="0"/>
              <a:t> </a:t>
            </a:r>
            <a:r>
              <a:rPr lang="en-US" dirty="0" err="1" smtClean="0"/>
              <a:t>rapat-rapat</a:t>
            </a:r>
            <a:r>
              <a:rPr lang="en-US" dirty="0" smtClean="0"/>
              <a:t> </a:t>
            </a:r>
            <a:r>
              <a:rPr lang="en-US" dirty="0" err="1" smtClean="0"/>
              <a:t>kerja</a:t>
            </a:r>
            <a:r>
              <a:rPr lang="en-US" dirty="0" smtClean="0"/>
              <a:t> </a:t>
            </a:r>
            <a:r>
              <a:rPr lang="en-US" dirty="0" err="1" smtClean="0"/>
              <a:t>tim</a:t>
            </a:r>
            <a:r>
              <a:rPr lang="en-US" dirty="0" smtClean="0"/>
              <a:t> </a:t>
            </a:r>
            <a:r>
              <a:rPr lang="en-US" dirty="0" err="1" smtClean="0"/>
              <a:t>penyusun</a:t>
            </a:r>
            <a:r>
              <a:rPr lang="en-US" dirty="0" smtClean="0"/>
              <a:t> RKP </a:t>
            </a:r>
            <a:r>
              <a:rPr lang="en-US" dirty="0" err="1" smtClean="0"/>
              <a:t>Desa</a:t>
            </a:r>
            <a:r>
              <a:rPr lang="en-US" dirty="0" smtClean="0"/>
              <a:t> </a:t>
            </a:r>
            <a:r>
              <a:rPr lang="en-US" dirty="0" err="1" smtClean="0"/>
              <a:t>untuk</a:t>
            </a:r>
            <a:r>
              <a:rPr lang="en-US" dirty="0" smtClean="0"/>
              <a:t> :</a:t>
            </a:r>
          </a:p>
          <a:p>
            <a:pPr marL="514350" indent="-514350">
              <a:buAutoNum type="alphaLcPeriod"/>
            </a:pPr>
            <a:r>
              <a:rPr lang="en-US" dirty="0" err="1" smtClean="0"/>
              <a:t>Melakukan</a:t>
            </a:r>
            <a:r>
              <a:rPr lang="en-US" dirty="0" smtClean="0"/>
              <a:t> </a:t>
            </a:r>
            <a:r>
              <a:rPr lang="en-US" dirty="0" err="1" smtClean="0"/>
              <a:t>evaluasi</a:t>
            </a:r>
            <a:r>
              <a:rPr lang="en-US" dirty="0" smtClean="0"/>
              <a:t> </a:t>
            </a:r>
            <a:r>
              <a:rPr lang="en-US" dirty="0" err="1" smtClean="0"/>
              <a:t>kegiatan</a:t>
            </a:r>
            <a:r>
              <a:rPr lang="en-US" dirty="0" smtClean="0"/>
              <a:t> RKP </a:t>
            </a:r>
            <a:r>
              <a:rPr lang="en-US" dirty="0" err="1" smtClean="0"/>
              <a:t>Desa</a:t>
            </a:r>
            <a:r>
              <a:rPr lang="en-US" dirty="0" smtClean="0"/>
              <a:t> </a:t>
            </a:r>
            <a:r>
              <a:rPr lang="en-US" dirty="0" err="1" smtClean="0"/>
              <a:t>tahun</a:t>
            </a:r>
            <a:r>
              <a:rPr lang="en-US" dirty="0" smtClean="0"/>
              <a:t> </a:t>
            </a:r>
            <a:r>
              <a:rPr lang="en-US" dirty="0" err="1" smtClean="0"/>
              <a:t>sebelumnya</a:t>
            </a:r>
            <a:endParaRPr lang="en-US" dirty="0" smtClean="0"/>
          </a:p>
          <a:p>
            <a:pPr marL="514350" indent="-514350">
              <a:buAutoNum type="alphaLcPeriod"/>
            </a:pPr>
            <a:r>
              <a:rPr lang="en-US" dirty="0" err="1" smtClean="0"/>
              <a:t>Melakukan</a:t>
            </a:r>
            <a:r>
              <a:rPr lang="en-US" dirty="0" smtClean="0"/>
              <a:t> </a:t>
            </a:r>
            <a:r>
              <a:rPr lang="en-US" dirty="0" err="1" smtClean="0"/>
              <a:t>analisis</a:t>
            </a:r>
            <a:r>
              <a:rPr lang="en-US" dirty="0" smtClean="0"/>
              <a:t> </a:t>
            </a:r>
            <a:r>
              <a:rPr lang="en-US" dirty="0" err="1" smtClean="0"/>
              <a:t>kegiatan</a:t>
            </a:r>
            <a:r>
              <a:rPr lang="en-US" dirty="0" smtClean="0"/>
              <a:t> </a:t>
            </a:r>
            <a:r>
              <a:rPr lang="en-US" dirty="0" err="1" smtClean="0"/>
              <a:t>dalam</a:t>
            </a:r>
            <a:r>
              <a:rPr lang="en-US" dirty="0" smtClean="0"/>
              <a:t> RPJM </a:t>
            </a:r>
            <a:r>
              <a:rPr lang="en-US" dirty="0" err="1" smtClean="0"/>
              <a:t>Desa</a:t>
            </a:r>
            <a:r>
              <a:rPr lang="en-US" dirty="0" smtClean="0"/>
              <a:t> </a:t>
            </a:r>
            <a:r>
              <a:rPr lang="en-US" dirty="0" err="1" smtClean="0"/>
              <a:t>tahun</a:t>
            </a:r>
            <a:r>
              <a:rPr lang="en-US" dirty="0" smtClean="0"/>
              <a:t> </a:t>
            </a:r>
            <a:r>
              <a:rPr lang="en-US" dirty="0" err="1" smtClean="0"/>
              <a:t>ke</a:t>
            </a:r>
            <a:r>
              <a:rPr lang="en-US" dirty="0" smtClean="0"/>
              <a:t> – n </a:t>
            </a:r>
            <a:r>
              <a:rPr lang="en-US" dirty="0" err="1" smtClean="0"/>
              <a:t>untuk</a:t>
            </a:r>
            <a:r>
              <a:rPr lang="en-US" dirty="0" smtClean="0"/>
              <a:t> RKP </a:t>
            </a:r>
            <a:r>
              <a:rPr lang="en-US" dirty="0" err="1" smtClean="0"/>
              <a:t>Desa</a:t>
            </a:r>
            <a:r>
              <a:rPr lang="en-US" dirty="0" smtClean="0"/>
              <a:t>  </a:t>
            </a:r>
            <a:r>
              <a:rPr lang="en-US" dirty="0" err="1" smtClean="0"/>
              <a:t>tahun</a:t>
            </a:r>
            <a:r>
              <a:rPr lang="en-US" dirty="0" smtClean="0"/>
              <a:t> –n</a:t>
            </a:r>
          </a:p>
          <a:p>
            <a:pPr marL="514350" indent="-514350">
              <a:buAutoNum type="alphaLcPeriod"/>
            </a:pPr>
            <a:r>
              <a:rPr lang="en-US" dirty="0" err="1" smtClean="0"/>
              <a:t>Analisis</a:t>
            </a:r>
            <a:r>
              <a:rPr lang="en-US" dirty="0" smtClean="0"/>
              <a:t> </a:t>
            </a:r>
            <a:r>
              <a:rPr lang="en-US" dirty="0" err="1" smtClean="0"/>
              <a:t>keadaan</a:t>
            </a:r>
            <a:r>
              <a:rPr lang="en-US" dirty="0" smtClean="0"/>
              <a:t> </a:t>
            </a:r>
            <a:r>
              <a:rPr lang="en-US" dirty="0" err="1" smtClean="0"/>
              <a:t>darurat</a:t>
            </a:r>
            <a:endParaRPr lang="en-US" dirty="0" smtClean="0"/>
          </a:p>
          <a:p>
            <a:pPr marL="514350" indent="-514350">
              <a:buAutoNum type="alphaLcPeriod"/>
            </a:pPr>
            <a:r>
              <a:rPr lang="en-US" dirty="0" err="1" smtClean="0"/>
              <a:t>Analisis</a:t>
            </a:r>
            <a:r>
              <a:rPr lang="en-US" dirty="0" smtClean="0"/>
              <a:t> </a:t>
            </a:r>
            <a:r>
              <a:rPr lang="en-US" dirty="0" err="1" smtClean="0"/>
              <a:t>prioritas</a:t>
            </a:r>
            <a:r>
              <a:rPr lang="en-US" dirty="0" smtClean="0"/>
              <a:t> </a:t>
            </a:r>
            <a:r>
              <a:rPr lang="en-US" dirty="0" err="1" smtClean="0"/>
              <a:t>kebijakan</a:t>
            </a:r>
            <a:r>
              <a:rPr lang="en-US" dirty="0" smtClean="0"/>
              <a:t> supra-</a:t>
            </a:r>
            <a:r>
              <a:rPr lang="en-US" dirty="0" err="1" smtClean="0"/>
              <a:t>desa</a:t>
            </a:r>
            <a:r>
              <a:rPr lang="en-US" dirty="0" smtClean="0"/>
              <a:t> (</a:t>
            </a:r>
            <a:r>
              <a:rPr lang="en-US" dirty="0" err="1" smtClean="0"/>
              <a:t>sesuai</a:t>
            </a:r>
            <a:r>
              <a:rPr lang="en-US" dirty="0" smtClean="0"/>
              <a:t> …</a:t>
            </a:r>
          </a:p>
          <a:p>
            <a:pPr marL="514350" indent="-514350">
              <a:buAutoNum type="alphaLcPeriod"/>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57</a:t>
            </a:fld>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304800"/>
            <a:ext cx="9144000" cy="6553200"/>
          </a:xfrm>
        </p:spPr>
        <p:txBody>
          <a:bodyPr>
            <a:normAutofit/>
          </a:bodyPr>
          <a:lstStyle/>
          <a:p>
            <a:pPr>
              <a:buNone/>
            </a:pPr>
            <a:r>
              <a:rPr lang="en-US" dirty="0" smtClean="0"/>
              <a:t>     (</a:t>
            </a:r>
            <a:r>
              <a:rPr lang="en-US" dirty="0" err="1" smtClean="0"/>
              <a:t>sesuai</a:t>
            </a:r>
            <a:r>
              <a:rPr lang="en-US" dirty="0" smtClean="0"/>
              <a:t> </a:t>
            </a:r>
            <a:r>
              <a:rPr lang="en-US" dirty="0" err="1" smtClean="0"/>
              <a:t>prioritas</a:t>
            </a:r>
            <a:r>
              <a:rPr lang="en-US" dirty="0" smtClean="0"/>
              <a:t> </a:t>
            </a:r>
            <a:r>
              <a:rPr lang="en-US" dirty="0" err="1" smtClean="0"/>
              <a:t>dalam</a:t>
            </a:r>
            <a:r>
              <a:rPr lang="en-US" dirty="0" smtClean="0"/>
              <a:t> RPJMD/RKPD)</a:t>
            </a:r>
          </a:p>
          <a:p>
            <a:pPr>
              <a:buNone/>
            </a:pPr>
            <a:r>
              <a:rPr lang="en-US" dirty="0" smtClean="0"/>
              <a:t>5. </a:t>
            </a:r>
            <a:r>
              <a:rPr lang="en-US" dirty="0" err="1" smtClean="0"/>
              <a:t>Mendesain</a:t>
            </a:r>
            <a:r>
              <a:rPr lang="en-US" dirty="0" smtClean="0"/>
              <a:t> </a:t>
            </a:r>
            <a:r>
              <a:rPr lang="en-US" dirty="0" err="1" smtClean="0"/>
              <a:t>kegiatan</a:t>
            </a:r>
            <a:r>
              <a:rPr lang="en-US" dirty="0" smtClean="0"/>
              <a:t> </a:t>
            </a:r>
            <a:r>
              <a:rPr lang="en-US" dirty="0" err="1" smtClean="0"/>
              <a:t>dan</a:t>
            </a:r>
            <a:r>
              <a:rPr lang="en-US" dirty="0" smtClean="0"/>
              <a:t> </a:t>
            </a:r>
            <a:r>
              <a:rPr lang="en-US" dirty="0" err="1" smtClean="0"/>
              <a:t>rencana</a:t>
            </a:r>
            <a:r>
              <a:rPr lang="en-US" dirty="0" smtClean="0"/>
              <a:t> </a:t>
            </a:r>
            <a:r>
              <a:rPr lang="en-US" dirty="0" err="1" smtClean="0"/>
              <a:t>biaya</a:t>
            </a:r>
            <a:r>
              <a:rPr lang="en-US" dirty="0" smtClean="0"/>
              <a:t> </a:t>
            </a:r>
            <a:r>
              <a:rPr lang="en-US" dirty="0" err="1" smtClean="0"/>
              <a:t>dan</a:t>
            </a:r>
            <a:endParaRPr lang="en-US" dirty="0" smtClean="0"/>
          </a:p>
          <a:p>
            <a:pPr>
              <a:buNone/>
            </a:pPr>
            <a:r>
              <a:rPr lang="en-US" dirty="0" smtClean="0"/>
              <a:t>6 </a:t>
            </a:r>
            <a:r>
              <a:rPr lang="en-US" dirty="0" err="1" smtClean="0"/>
              <a:t>Menyusun</a:t>
            </a:r>
            <a:r>
              <a:rPr lang="en-US" dirty="0" smtClean="0"/>
              <a:t> draft </a:t>
            </a:r>
            <a:r>
              <a:rPr lang="en-US" dirty="0" err="1" smtClean="0"/>
              <a:t>Peraturan</a:t>
            </a:r>
            <a:r>
              <a:rPr lang="en-US" dirty="0" smtClean="0"/>
              <a:t> </a:t>
            </a:r>
            <a:r>
              <a:rPr lang="en-US" dirty="0" err="1" smtClean="0"/>
              <a:t>Desa</a:t>
            </a:r>
            <a:r>
              <a:rPr lang="en-US" dirty="0" smtClean="0"/>
              <a:t> </a:t>
            </a:r>
            <a:r>
              <a:rPr lang="en-US" dirty="0" err="1" smtClean="0"/>
              <a:t>tentang</a:t>
            </a:r>
            <a:r>
              <a:rPr lang="en-US" dirty="0" smtClean="0"/>
              <a:t> RKP </a:t>
            </a:r>
            <a:r>
              <a:rPr lang="en-US" dirty="0" err="1" smtClean="0"/>
              <a:t>Desa</a:t>
            </a:r>
            <a:endParaRPr lang="en-US" dirty="0" smtClean="0"/>
          </a:p>
          <a:p>
            <a:pPr>
              <a:buNone/>
            </a:pPr>
            <a:endParaRPr lang="en-US" dirty="0" smtClean="0"/>
          </a:p>
          <a:p>
            <a:pPr>
              <a:buNone/>
            </a:pPr>
            <a:r>
              <a:rPr lang="en-US" dirty="0" smtClean="0"/>
              <a:t>G. </a:t>
            </a:r>
            <a:r>
              <a:rPr lang="en-US" dirty="0" err="1" smtClean="0"/>
              <a:t>Tahap</a:t>
            </a:r>
            <a:r>
              <a:rPr lang="en-US" dirty="0" smtClean="0"/>
              <a:t> </a:t>
            </a:r>
            <a:r>
              <a:rPr lang="en-US" dirty="0" err="1" smtClean="0"/>
              <a:t>Pelaksanaan</a:t>
            </a:r>
            <a:r>
              <a:rPr lang="en-US" dirty="0" smtClean="0"/>
              <a:t> </a:t>
            </a:r>
            <a:r>
              <a:rPr lang="en-US" dirty="0" err="1" smtClean="0"/>
              <a:t>Musrenbang</a:t>
            </a:r>
            <a:r>
              <a:rPr lang="en-US" dirty="0" smtClean="0"/>
              <a:t> </a:t>
            </a:r>
            <a:r>
              <a:rPr lang="en-US" dirty="0" err="1" smtClean="0"/>
              <a:t>Desa</a:t>
            </a:r>
            <a:r>
              <a:rPr lang="en-US" dirty="0" smtClean="0"/>
              <a:t>, </a:t>
            </a:r>
            <a:r>
              <a:rPr lang="en-US" dirty="0" err="1" smtClean="0"/>
              <a:t>yaitu</a:t>
            </a:r>
            <a:r>
              <a:rPr lang="en-US" dirty="0" smtClean="0"/>
              <a:t> </a:t>
            </a:r>
            <a:r>
              <a:rPr lang="en-US" dirty="0" err="1" smtClean="0"/>
              <a:t>tahap</a:t>
            </a:r>
            <a:r>
              <a:rPr lang="en-US" dirty="0" smtClean="0"/>
              <a:t> </a:t>
            </a:r>
            <a:r>
              <a:rPr lang="en-US" dirty="0" err="1" smtClean="0"/>
              <a:t>pelaksanaan</a:t>
            </a:r>
            <a:r>
              <a:rPr lang="en-US" dirty="0" smtClean="0"/>
              <a:t> </a:t>
            </a:r>
            <a:r>
              <a:rPr lang="en-US" dirty="0" err="1" smtClean="0"/>
              <a:t>Musrenbang</a:t>
            </a:r>
            <a:r>
              <a:rPr lang="en-US" dirty="0" smtClean="0"/>
              <a:t> </a:t>
            </a:r>
            <a:r>
              <a:rPr lang="en-US" dirty="0" err="1" smtClean="0"/>
              <a:t>Desa</a:t>
            </a:r>
            <a:r>
              <a:rPr lang="en-US" dirty="0" smtClean="0"/>
              <a:t> </a:t>
            </a:r>
            <a:r>
              <a:rPr lang="en-US" dirty="0" err="1" smtClean="0"/>
              <a:t>untuk</a:t>
            </a:r>
            <a:r>
              <a:rPr lang="en-US" dirty="0" smtClean="0"/>
              <a:t> </a:t>
            </a:r>
            <a:r>
              <a:rPr lang="en-US" dirty="0" err="1" smtClean="0"/>
              <a:t>membahas</a:t>
            </a:r>
            <a:r>
              <a:rPr lang="en-US" dirty="0" smtClean="0"/>
              <a:t> </a:t>
            </a:r>
            <a:r>
              <a:rPr lang="en-US" dirty="0" err="1" smtClean="0"/>
              <a:t>dan</a:t>
            </a:r>
            <a:r>
              <a:rPr lang="en-US" dirty="0" smtClean="0"/>
              <a:t> </a:t>
            </a:r>
            <a:r>
              <a:rPr lang="en-US" dirty="0" err="1" smtClean="0"/>
              <a:t>menetapkan</a:t>
            </a:r>
            <a:r>
              <a:rPr lang="en-US" dirty="0" smtClean="0"/>
              <a:t> RKP </a:t>
            </a:r>
            <a:r>
              <a:rPr lang="en-US" dirty="0" err="1" smtClean="0"/>
              <a:t>Desa</a:t>
            </a:r>
            <a:r>
              <a:rPr lang="en-US" dirty="0" smtClean="0"/>
              <a:t>. </a:t>
            </a:r>
            <a:r>
              <a:rPr lang="en-US" dirty="0" err="1" smtClean="0"/>
              <a:t>Beberapa</a:t>
            </a:r>
            <a:r>
              <a:rPr lang="en-US" dirty="0" smtClean="0"/>
              <a:t> agenda </a:t>
            </a:r>
            <a:r>
              <a:rPr lang="en-US" dirty="0" err="1" smtClean="0"/>
              <a:t>pembahasan</a:t>
            </a:r>
            <a:r>
              <a:rPr lang="en-US" dirty="0" smtClean="0"/>
              <a:t> </a:t>
            </a:r>
            <a:r>
              <a:rPr lang="en-US" dirty="0" err="1" smtClean="0"/>
              <a:t>dalam</a:t>
            </a:r>
            <a:r>
              <a:rPr lang="en-US" dirty="0" smtClean="0"/>
              <a:t> </a:t>
            </a:r>
            <a:r>
              <a:rPr lang="en-US" dirty="0" err="1" smtClean="0"/>
              <a:t>Musrenbang</a:t>
            </a:r>
            <a:r>
              <a:rPr lang="en-US" dirty="0" smtClean="0"/>
              <a:t> </a:t>
            </a:r>
            <a:r>
              <a:rPr lang="en-US" dirty="0" err="1" smtClean="0"/>
              <a:t>Desa</a:t>
            </a:r>
            <a:r>
              <a:rPr lang="en-US" dirty="0" smtClean="0"/>
              <a:t> </a:t>
            </a:r>
            <a:r>
              <a:rPr lang="en-US" dirty="0" err="1" smtClean="0"/>
              <a:t>sebelum</a:t>
            </a:r>
            <a:r>
              <a:rPr lang="en-US" dirty="0" smtClean="0"/>
              <a:t> </a:t>
            </a:r>
            <a:r>
              <a:rPr lang="en-US" dirty="0" err="1" smtClean="0"/>
              <a:t>ditetapkannya</a:t>
            </a:r>
            <a:r>
              <a:rPr lang="en-US" dirty="0" smtClean="0"/>
              <a:t> RKP </a:t>
            </a:r>
            <a:r>
              <a:rPr lang="en-US" dirty="0" err="1" smtClean="0"/>
              <a:t>Desa</a:t>
            </a:r>
            <a:r>
              <a:rPr lang="en-US" dirty="0" smtClean="0"/>
              <a:t> </a:t>
            </a:r>
            <a:r>
              <a:rPr lang="en-US" dirty="0" err="1" smtClean="0"/>
              <a:t>yaitu</a:t>
            </a:r>
            <a:r>
              <a:rPr lang="en-US" dirty="0" smtClean="0"/>
              <a:t>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58</a:t>
            </a:fld>
            <a:endParaRPr lang="en-US"/>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228600"/>
            <a:ext cx="9144000" cy="6629400"/>
          </a:xfrm>
        </p:spPr>
        <p:txBody>
          <a:bodyPr>
            <a:normAutofit/>
          </a:bodyPr>
          <a:lstStyle/>
          <a:p>
            <a:pPr>
              <a:buNone/>
            </a:pPr>
            <a:r>
              <a:rPr lang="en-US" sz="2800" dirty="0" err="1" smtClean="0"/>
              <a:t>Yaitu</a:t>
            </a:r>
            <a:r>
              <a:rPr lang="en-US" sz="2800" dirty="0" smtClean="0"/>
              <a:t> :</a:t>
            </a:r>
          </a:p>
          <a:p>
            <a:pPr>
              <a:buNone/>
            </a:pPr>
            <a:r>
              <a:rPr lang="en-US" sz="2800" dirty="0" smtClean="0"/>
              <a:t>a.  </a:t>
            </a:r>
            <a:r>
              <a:rPr lang="en-US" sz="2800" dirty="0" err="1" smtClean="0"/>
              <a:t>Laporan</a:t>
            </a:r>
            <a:r>
              <a:rPr lang="en-US" sz="2800" dirty="0" smtClean="0"/>
              <a:t> </a:t>
            </a:r>
            <a:r>
              <a:rPr lang="en-US" sz="2800" dirty="0" err="1" smtClean="0"/>
              <a:t>hasil</a:t>
            </a:r>
            <a:r>
              <a:rPr lang="en-US" sz="2800" dirty="0" smtClean="0"/>
              <a:t> </a:t>
            </a:r>
            <a:r>
              <a:rPr lang="en-US" sz="2800" dirty="0" err="1" smtClean="0"/>
              <a:t>evaluasi</a:t>
            </a:r>
            <a:r>
              <a:rPr lang="en-US" sz="2800" dirty="0" smtClean="0"/>
              <a:t> </a:t>
            </a:r>
            <a:r>
              <a:rPr lang="en-US" sz="2800" dirty="0" err="1" smtClean="0"/>
              <a:t>pelaksanaan</a:t>
            </a:r>
            <a:r>
              <a:rPr lang="en-US" sz="2800" dirty="0" smtClean="0"/>
              <a:t> </a:t>
            </a:r>
            <a:r>
              <a:rPr lang="en-US" sz="2800" dirty="0" err="1" smtClean="0"/>
              <a:t>pembangunan</a:t>
            </a:r>
            <a:r>
              <a:rPr lang="en-US" sz="2800" dirty="0" smtClean="0"/>
              <a:t> </a:t>
            </a:r>
            <a:r>
              <a:rPr lang="en-US" sz="2800" dirty="0" err="1" smtClean="0"/>
              <a:t>dan</a:t>
            </a:r>
            <a:r>
              <a:rPr lang="en-US" sz="2800" dirty="0" smtClean="0"/>
              <a:t> </a:t>
            </a:r>
            <a:r>
              <a:rPr lang="en-US" sz="2800" dirty="0" err="1" smtClean="0"/>
              <a:t>keuangan</a:t>
            </a:r>
            <a:r>
              <a:rPr lang="en-US" sz="2800" dirty="0" smtClean="0"/>
              <a:t> </a:t>
            </a:r>
            <a:r>
              <a:rPr lang="en-US" sz="2800" dirty="0" err="1" smtClean="0"/>
              <a:t>desa</a:t>
            </a:r>
            <a:r>
              <a:rPr lang="en-US" sz="2800" dirty="0" smtClean="0"/>
              <a:t> </a:t>
            </a:r>
            <a:r>
              <a:rPr lang="en-US" sz="2800" dirty="0" err="1" smtClean="0"/>
              <a:t>tahun</a:t>
            </a:r>
            <a:r>
              <a:rPr lang="en-US" sz="2800" dirty="0" smtClean="0"/>
              <a:t> </a:t>
            </a:r>
            <a:r>
              <a:rPr lang="en-US" sz="2800" dirty="0" err="1" smtClean="0"/>
              <a:t>sebelumnya</a:t>
            </a:r>
            <a:endParaRPr lang="en-US" sz="2800" dirty="0" smtClean="0"/>
          </a:p>
          <a:p>
            <a:pPr>
              <a:buNone/>
            </a:pPr>
            <a:r>
              <a:rPr lang="en-US" sz="2800" dirty="0" smtClean="0"/>
              <a:t>b. </a:t>
            </a:r>
            <a:r>
              <a:rPr lang="en-US" sz="2800" dirty="0" err="1" smtClean="0"/>
              <a:t>Penyampaian</a:t>
            </a:r>
            <a:r>
              <a:rPr lang="en-US" sz="2800" dirty="0" smtClean="0"/>
              <a:t> </a:t>
            </a:r>
            <a:r>
              <a:rPr lang="en-US" sz="2800" dirty="0" err="1" smtClean="0"/>
              <a:t>rancangan</a:t>
            </a:r>
            <a:r>
              <a:rPr lang="en-US" sz="2800" dirty="0" smtClean="0"/>
              <a:t> </a:t>
            </a:r>
            <a:r>
              <a:rPr lang="en-US" sz="2800" dirty="0" err="1" smtClean="0"/>
              <a:t>materi</a:t>
            </a:r>
            <a:r>
              <a:rPr lang="en-US" sz="2800" dirty="0" smtClean="0"/>
              <a:t> RKP </a:t>
            </a:r>
            <a:r>
              <a:rPr lang="en-US" sz="2800" dirty="0" err="1" smtClean="0"/>
              <a:t>Desa</a:t>
            </a:r>
            <a:r>
              <a:rPr lang="en-US" sz="2800" dirty="0" smtClean="0"/>
              <a:t> </a:t>
            </a:r>
            <a:r>
              <a:rPr lang="en-US" sz="2800" dirty="0" err="1" smtClean="0"/>
              <a:t>berdasarkan</a:t>
            </a:r>
            <a:r>
              <a:rPr lang="en-US" sz="2800" dirty="0" smtClean="0"/>
              <a:t> </a:t>
            </a:r>
            <a:r>
              <a:rPr lang="en-US" sz="2800" dirty="0" err="1" smtClean="0"/>
              <a:t>beberapa</a:t>
            </a:r>
            <a:r>
              <a:rPr lang="en-US" sz="2800" dirty="0" smtClean="0"/>
              <a:t> </a:t>
            </a:r>
            <a:r>
              <a:rPr lang="en-US" sz="2800" dirty="0" err="1" smtClean="0"/>
              <a:t>hasil</a:t>
            </a:r>
            <a:r>
              <a:rPr lang="en-US" sz="2800" dirty="0" smtClean="0"/>
              <a:t> </a:t>
            </a:r>
            <a:r>
              <a:rPr lang="en-US" sz="2800" dirty="0" err="1" smtClean="0"/>
              <a:t>analisa</a:t>
            </a:r>
            <a:r>
              <a:rPr lang="en-US" sz="2800" dirty="0" smtClean="0"/>
              <a:t> yang </a:t>
            </a:r>
            <a:r>
              <a:rPr lang="en-US" sz="2800" dirty="0" err="1" smtClean="0"/>
              <a:t>dilakukan</a:t>
            </a:r>
            <a:r>
              <a:rPr lang="en-US" sz="2800" dirty="0" smtClean="0"/>
              <a:t> </a:t>
            </a:r>
            <a:r>
              <a:rPr lang="en-US" sz="2800" dirty="0" err="1" smtClean="0"/>
              <a:t>oleh</a:t>
            </a:r>
            <a:r>
              <a:rPr lang="en-US" sz="2800" dirty="0" smtClean="0"/>
              <a:t> </a:t>
            </a:r>
            <a:r>
              <a:rPr lang="en-US" sz="2800" dirty="0" err="1" smtClean="0"/>
              <a:t>tim</a:t>
            </a:r>
            <a:r>
              <a:rPr lang="en-US" sz="2800" dirty="0" smtClean="0"/>
              <a:t> </a:t>
            </a:r>
            <a:r>
              <a:rPr lang="en-US" sz="2800" dirty="0" err="1" smtClean="0"/>
              <a:t>penyusun</a:t>
            </a:r>
            <a:endParaRPr lang="en-US" sz="2800" dirty="0" smtClean="0"/>
          </a:p>
          <a:p>
            <a:pPr marL="514350" indent="-514350">
              <a:buAutoNum type="alphaLcPeriod" startAt="3"/>
            </a:pPr>
            <a:r>
              <a:rPr lang="en-US" sz="2800" dirty="0" smtClean="0"/>
              <a:t>Input </a:t>
            </a:r>
            <a:r>
              <a:rPr lang="en-US" sz="2800" dirty="0" err="1" smtClean="0"/>
              <a:t>prioritas</a:t>
            </a:r>
            <a:r>
              <a:rPr lang="en-US" sz="2800" dirty="0" smtClean="0"/>
              <a:t> </a:t>
            </a:r>
            <a:r>
              <a:rPr lang="en-US" sz="2800" dirty="0" err="1" smtClean="0"/>
              <a:t>kebijakan</a:t>
            </a:r>
            <a:r>
              <a:rPr lang="en-US" sz="2800" dirty="0" smtClean="0"/>
              <a:t> </a:t>
            </a:r>
            <a:r>
              <a:rPr lang="en-US" sz="2800" dirty="0" err="1" smtClean="0"/>
              <a:t>pembangunan</a:t>
            </a:r>
            <a:r>
              <a:rPr lang="en-US" sz="2800" dirty="0" smtClean="0"/>
              <a:t> </a:t>
            </a:r>
            <a:r>
              <a:rPr lang="en-US" sz="2800" dirty="0" err="1" smtClean="0"/>
              <a:t>dari</a:t>
            </a:r>
            <a:r>
              <a:rPr lang="en-US" sz="2800" dirty="0" smtClean="0"/>
              <a:t> </a:t>
            </a:r>
            <a:r>
              <a:rPr lang="en-US" sz="2800" dirty="0" err="1" smtClean="0"/>
              <a:t>kabupaten</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prioritas</a:t>
            </a:r>
            <a:r>
              <a:rPr lang="en-US" sz="2800" dirty="0" smtClean="0"/>
              <a:t> RPJM </a:t>
            </a:r>
            <a:r>
              <a:rPr lang="en-US" sz="2800" dirty="0" err="1" smtClean="0"/>
              <a:t>Desa</a:t>
            </a:r>
            <a:endParaRPr lang="en-US" sz="2800" dirty="0" smtClean="0"/>
          </a:p>
          <a:p>
            <a:pPr marL="514350" indent="-514350">
              <a:buAutoNum type="alphaLcPeriod" startAt="3"/>
            </a:pPr>
            <a:r>
              <a:rPr lang="en-US" sz="2800" dirty="0" err="1" smtClean="0"/>
              <a:t>Pembahasan</a:t>
            </a:r>
            <a:r>
              <a:rPr lang="en-US" sz="2800" dirty="0" smtClean="0"/>
              <a:t> </a:t>
            </a:r>
            <a:r>
              <a:rPr lang="en-US" sz="2800" dirty="0" err="1" smtClean="0"/>
              <a:t>dan</a:t>
            </a:r>
            <a:r>
              <a:rPr lang="en-US" sz="2800" dirty="0" smtClean="0"/>
              <a:t> </a:t>
            </a:r>
            <a:r>
              <a:rPr lang="en-US" sz="2800" dirty="0" err="1" smtClean="0"/>
              <a:t>penetapan</a:t>
            </a:r>
            <a:r>
              <a:rPr lang="en-US" sz="2800" dirty="0" smtClean="0"/>
              <a:t> RKP </a:t>
            </a:r>
            <a:r>
              <a:rPr lang="en-US" sz="2800" dirty="0" err="1" smtClean="0"/>
              <a:t>Desa</a:t>
            </a:r>
            <a:r>
              <a:rPr lang="en-US" sz="2800" dirty="0" smtClean="0"/>
              <a:t>, </a:t>
            </a:r>
          </a:p>
          <a:p>
            <a:pPr marL="514350" indent="-514350">
              <a:buFont typeface="Arial" pitchFamily="34" charset="0"/>
              <a:buAutoNum type="alphaLcPeriod" startAt="3"/>
            </a:pPr>
            <a:r>
              <a:rPr lang="en-US" sz="2800" dirty="0" err="1" smtClean="0"/>
              <a:t>Pemilihan</a:t>
            </a:r>
            <a:r>
              <a:rPr lang="en-US" sz="2800" dirty="0" smtClean="0"/>
              <a:t> </a:t>
            </a:r>
            <a:r>
              <a:rPr lang="en-US" sz="2800" dirty="0" err="1" smtClean="0"/>
              <a:t>delegasi</a:t>
            </a:r>
            <a:r>
              <a:rPr lang="en-US" sz="2800" dirty="0" smtClean="0"/>
              <a:t> </a:t>
            </a:r>
            <a:r>
              <a:rPr lang="en-US" sz="2800" dirty="0" err="1" smtClean="0"/>
              <a:t>desa</a:t>
            </a:r>
            <a:r>
              <a:rPr lang="en-US" sz="2800" dirty="0" smtClean="0"/>
              <a:t> </a:t>
            </a:r>
            <a:r>
              <a:rPr lang="en-US" sz="2800" dirty="0" err="1" smtClean="0"/>
              <a:t>untuk</a:t>
            </a:r>
            <a:r>
              <a:rPr lang="en-US" sz="2800" dirty="0" smtClean="0"/>
              <a:t> </a:t>
            </a:r>
            <a:r>
              <a:rPr lang="en-US" sz="2800" dirty="0" err="1" smtClean="0"/>
              <a:t>mengikuti</a:t>
            </a:r>
            <a:r>
              <a:rPr lang="en-US" sz="2800" dirty="0" smtClean="0"/>
              <a:t> </a:t>
            </a:r>
            <a:r>
              <a:rPr lang="en-US" sz="2800" dirty="0" err="1" smtClean="0"/>
              <a:t>Musrenbang</a:t>
            </a:r>
            <a:r>
              <a:rPr lang="en-US" sz="2800" dirty="0" smtClean="0"/>
              <a:t> </a:t>
            </a:r>
            <a:r>
              <a:rPr lang="en-US" sz="2800" dirty="0" err="1" smtClean="0"/>
              <a:t>Kecamatan</a:t>
            </a:r>
            <a:r>
              <a:rPr lang="en-US" sz="2800" dirty="0" smtClean="0"/>
              <a:t> </a:t>
            </a:r>
            <a:r>
              <a:rPr lang="en-US" sz="2800" dirty="0" err="1" smtClean="0"/>
              <a:t>serta</a:t>
            </a:r>
            <a:r>
              <a:rPr lang="en-US" sz="2800" dirty="0" smtClean="0"/>
              <a:t> </a:t>
            </a:r>
            <a:r>
              <a:rPr lang="en-US" sz="2800" dirty="0" err="1" smtClean="0"/>
              <a:t>penandatanganan</a:t>
            </a:r>
            <a:r>
              <a:rPr lang="en-US" sz="2800" dirty="0" smtClean="0"/>
              <a:t> </a:t>
            </a:r>
            <a:r>
              <a:rPr lang="en-US" sz="2800" dirty="0" err="1" smtClean="0"/>
              <a:t>berita</a:t>
            </a:r>
            <a:r>
              <a:rPr lang="en-US" sz="2800" dirty="0" smtClean="0"/>
              <a:t> </a:t>
            </a:r>
            <a:r>
              <a:rPr lang="en-US" sz="2800" dirty="0" err="1" smtClean="0"/>
              <a:t>acara</a:t>
            </a:r>
            <a:r>
              <a:rPr lang="en-US" sz="2800" dirty="0" smtClean="0"/>
              <a:t> </a:t>
            </a:r>
            <a:r>
              <a:rPr lang="en-US" sz="2800" dirty="0" err="1" smtClean="0"/>
              <a:t>Pelaksanaan</a:t>
            </a:r>
            <a:r>
              <a:rPr lang="en-US" sz="2800" dirty="0" smtClean="0"/>
              <a:t> </a:t>
            </a:r>
            <a:r>
              <a:rPr lang="en-US" sz="2800" dirty="0" err="1" smtClean="0"/>
              <a:t>Musrenbang</a:t>
            </a:r>
            <a:r>
              <a:rPr lang="en-US" sz="2800" dirty="0" smtClean="0"/>
              <a:t> </a:t>
            </a:r>
            <a:r>
              <a:rPr lang="en-US" sz="2800" dirty="0" err="1" smtClean="0"/>
              <a:t>Desa</a:t>
            </a:r>
            <a:r>
              <a:rPr lang="en-US" sz="2800" dirty="0" smtClean="0"/>
              <a:t>. </a:t>
            </a:r>
            <a:r>
              <a:rPr lang="en-US" sz="2800" dirty="0" err="1" smtClean="0"/>
              <a:t>Delegasi</a:t>
            </a:r>
            <a:r>
              <a:rPr lang="en-US" sz="2800" dirty="0" smtClean="0"/>
              <a:t> </a:t>
            </a:r>
            <a:r>
              <a:rPr lang="en-US" sz="2800" dirty="0" err="1" smtClean="0"/>
              <a:t>hendaknya</a:t>
            </a:r>
            <a:r>
              <a:rPr lang="en-US" sz="2800" dirty="0" smtClean="0"/>
              <a:t> </a:t>
            </a:r>
            <a:r>
              <a:rPr lang="en-US" sz="2800" dirty="0" err="1" smtClean="0"/>
              <a:t>seimbang</a:t>
            </a:r>
            <a:r>
              <a:rPr lang="en-US" sz="2800" dirty="0" smtClean="0"/>
              <a:t> </a:t>
            </a:r>
            <a:r>
              <a:rPr lang="en-US" sz="2800" dirty="0" err="1" smtClean="0"/>
              <a:t>antara</a:t>
            </a:r>
            <a:r>
              <a:rPr lang="en-US" sz="2800" dirty="0" smtClean="0"/>
              <a:t> </a:t>
            </a:r>
            <a:r>
              <a:rPr lang="en-US" sz="2800" dirty="0" err="1" smtClean="0"/>
              <a:t>utusan</a:t>
            </a:r>
            <a:r>
              <a:rPr lang="en-US" sz="2800" dirty="0" smtClean="0"/>
              <a:t> </a:t>
            </a:r>
            <a:r>
              <a:rPr lang="en-US" sz="2800" dirty="0" err="1" smtClean="0"/>
              <a:t>Laki-laki</a:t>
            </a:r>
            <a:r>
              <a:rPr lang="en-US" sz="2800" dirty="0" smtClean="0"/>
              <a:t> </a:t>
            </a:r>
            <a:r>
              <a:rPr lang="en-US" sz="2800" dirty="0" err="1" smtClean="0"/>
              <a:t>dan</a:t>
            </a:r>
            <a:r>
              <a:rPr lang="en-US" sz="2800" dirty="0" smtClean="0"/>
              <a:t> </a:t>
            </a:r>
            <a:r>
              <a:rPr lang="en-US" sz="2800" dirty="0" err="1" smtClean="0"/>
              <a:t>perempuan</a:t>
            </a:r>
            <a:endParaRPr lang="en-US" sz="28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59</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algn="l"/>
            <a:r>
              <a:rPr lang="en-US" sz="2800" dirty="0" smtClean="0"/>
              <a:t>C. </a:t>
            </a:r>
            <a:r>
              <a:rPr lang="en-US" sz="2800" dirty="0" err="1" smtClean="0"/>
              <a:t>Manfaat</a:t>
            </a:r>
            <a:r>
              <a:rPr lang="en-US" sz="2800" dirty="0" smtClean="0"/>
              <a:t> </a:t>
            </a:r>
            <a:r>
              <a:rPr lang="en-US" sz="2800" dirty="0" err="1" smtClean="0"/>
              <a:t>Perencanaan</a:t>
            </a:r>
            <a:r>
              <a:rPr lang="en-US" sz="2800" dirty="0" smtClean="0"/>
              <a:t> Pembangunan</a:t>
            </a:r>
            <a:endParaRPr lang="en-US" sz="2800" dirty="0"/>
          </a:p>
        </p:txBody>
      </p:sp>
      <p:sp>
        <p:nvSpPr>
          <p:cNvPr id="3" name="Content Placeholder 2"/>
          <p:cNvSpPr>
            <a:spLocks noGrp="1"/>
          </p:cNvSpPr>
          <p:nvPr>
            <p:ph idx="1"/>
          </p:nvPr>
        </p:nvSpPr>
        <p:spPr>
          <a:xfrm>
            <a:off x="457200" y="838200"/>
            <a:ext cx="8229600" cy="5287963"/>
          </a:xfrm>
        </p:spPr>
        <p:txBody>
          <a:bodyPr>
            <a:normAutofit/>
          </a:bodyPr>
          <a:lstStyle/>
          <a:p>
            <a:pPr>
              <a:buFont typeface="Wingdings" pitchFamily="2" charset="2"/>
              <a:buChar char="ü"/>
            </a:pPr>
            <a:r>
              <a:rPr lang="en-US" sz="2800" dirty="0" err="1" smtClean="0"/>
              <a:t>Pemanfaatan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pembangunan</a:t>
            </a:r>
            <a:r>
              <a:rPr lang="en-US" sz="2800" dirty="0" smtClean="0"/>
              <a:t> </a:t>
            </a:r>
            <a:r>
              <a:rPr lang="en-US" sz="2800" dirty="0" err="1" smtClean="0"/>
              <a:t>menjadi</a:t>
            </a:r>
            <a:r>
              <a:rPr lang="en-US" sz="2800" dirty="0" smtClean="0"/>
              <a:t> </a:t>
            </a:r>
            <a:r>
              <a:rPr lang="en-US" sz="2800" dirty="0" err="1" smtClean="0"/>
              <a:t>lebih</a:t>
            </a:r>
            <a:r>
              <a:rPr lang="en-US" sz="2800" dirty="0" smtClean="0"/>
              <a:t> </a:t>
            </a:r>
            <a:r>
              <a:rPr lang="en-US" sz="2800" dirty="0" err="1" smtClean="0"/>
              <a:t>efektif</a:t>
            </a:r>
            <a:r>
              <a:rPr lang="en-US" sz="2800" dirty="0" smtClean="0"/>
              <a:t> </a:t>
            </a:r>
            <a:r>
              <a:rPr lang="en-US" sz="2800" dirty="0" err="1" smtClean="0"/>
              <a:t>dan</a:t>
            </a:r>
            <a:r>
              <a:rPr lang="en-US" sz="2800" dirty="0" smtClean="0"/>
              <a:t> </a:t>
            </a:r>
            <a:r>
              <a:rPr lang="en-US" sz="2800" dirty="0" err="1" smtClean="0"/>
              <a:t>efisien</a:t>
            </a:r>
            <a:endParaRPr lang="en-US" sz="2800" dirty="0" smtClean="0"/>
          </a:p>
          <a:p>
            <a:pPr>
              <a:buFont typeface="Wingdings" pitchFamily="2" charset="2"/>
              <a:buChar char="ü"/>
            </a:pPr>
            <a:r>
              <a:rPr lang="en-US" sz="2800" dirty="0" err="1" smtClean="0"/>
              <a:t>Tahapan</a:t>
            </a:r>
            <a:r>
              <a:rPr lang="en-US" sz="2800" dirty="0" smtClean="0"/>
              <a:t> </a:t>
            </a:r>
            <a:r>
              <a:rPr lang="en-US" sz="2800" dirty="0" err="1" smtClean="0"/>
              <a:t>perubahan</a:t>
            </a:r>
            <a:r>
              <a:rPr lang="en-US" sz="2800" dirty="0" smtClean="0"/>
              <a:t> yang </a:t>
            </a:r>
            <a:r>
              <a:rPr lang="en-US" sz="2800" dirty="0" err="1" smtClean="0"/>
              <a:t>terjadi</a:t>
            </a:r>
            <a:r>
              <a:rPr lang="en-US" sz="2800" dirty="0" smtClean="0"/>
              <a:t> </a:t>
            </a:r>
            <a:r>
              <a:rPr lang="en-US" sz="2800" dirty="0" err="1" smtClean="0"/>
              <a:t>terkendali</a:t>
            </a:r>
            <a:r>
              <a:rPr lang="en-US" sz="2800" dirty="0" smtClean="0"/>
              <a:t>, </a:t>
            </a:r>
            <a:r>
              <a:rPr lang="en-US" sz="2800" dirty="0" err="1" smtClean="0"/>
              <a:t>stabil</a:t>
            </a:r>
            <a:r>
              <a:rPr lang="en-US" sz="2800" dirty="0" smtClean="0"/>
              <a:t>, </a:t>
            </a:r>
            <a:r>
              <a:rPr lang="en-US" sz="2800" dirty="0" err="1" smtClean="0"/>
              <a:t>dan</a:t>
            </a:r>
            <a:r>
              <a:rPr lang="en-US" sz="2800" dirty="0" smtClean="0"/>
              <a:t> </a:t>
            </a:r>
            <a:r>
              <a:rPr lang="en-US" sz="2800" dirty="0" err="1" smtClean="0"/>
              <a:t>sepenuhnya</a:t>
            </a:r>
            <a:r>
              <a:rPr lang="en-US" sz="2800" dirty="0" smtClean="0"/>
              <a:t> </a:t>
            </a:r>
            <a:r>
              <a:rPr lang="en-US" sz="2800" dirty="0" err="1" smtClean="0"/>
              <a:t>dikenali</a:t>
            </a:r>
            <a:r>
              <a:rPr lang="en-US" sz="2800" dirty="0" smtClean="0"/>
              <a:t> (</a:t>
            </a:r>
            <a:r>
              <a:rPr lang="en-US" sz="2800" dirty="0" err="1" smtClean="0"/>
              <a:t>teridentifikasi</a:t>
            </a:r>
            <a:r>
              <a:rPr lang="en-US" sz="2800" dirty="0" smtClean="0"/>
              <a:t>)</a:t>
            </a:r>
          </a:p>
          <a:p>
            <a:pPr>
              <a:buFont typeface="Wingdings" pitchFamily="2" charset="2"/>
              <a:buChar char="ü"/>
            </a:pPr>
            <a:r>
              <a:rPr lang="en-US" sz="2800" dirty="0" err="1" smtClean="0"/>
              <a:t>Tersedianya</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pembangunan</a:t>
            </a:r>
            <a:r>
              <a:rPr lang="en-US" sz="2800" dirty="0" smtClean="0"/>
              <a:t> </a:t>
            </a:r>
            <a:r>
              <a:rPr lang="en-US" sz="2800" dirty="0" err="1" smtClean="0"/>
              <a:t>sebagai</a:t>
            </a:r>
            <a:r>
              <a:rPr lang="en-US" sz="2800" dirty="0" smtClean="0"/>
              <a:t> </a:t>
            </a:r>
            <a:r>
              <a:rPr lang="en-US" sz="2800" dirty="0" err="1" smtClean="0"/>
              <a:t>panduan</a:t>
            </a:r>
            <a:r>
              <a:rPr lang="en-US" sz="2800" dirty="0" smtClean="0"/>
              <a:t> </a:t>
            </a:r>
            <a:r>
              <a:rPr lang="en-US" sz="2800" dirty="0" err="1" smtClean="0"/>
              <a:t>pelaksanaan</a:t>
            </a:r>
            <a:r>
              <a:rPr lang="en-US" sz="2800" dirty="0" smtClean="0"/>
              <a:t> monitoring </a:t>
            </a:r>
            <a:r>
              <a:rPr lang="en-US" sz="2800" dirty="0" err="1" smtClean="0"/>
              <a:t>dan</a:t>
            </a:r>
            <a:r>
              <a:rPr lang="en-US" sz="2800" dirty="0" smtClean="0"/>
              <a:t> </a:t>
            </a:r>
            <a:r>
              <a:rPr lang="en-US" sz="2800" dirty="0" err="1" smtClean="0"/>
              <a:t>evaluasi</a:t>
            </a:r>
            <a:r>
              <a:rPr lang="en-US" sz="2800" dirty="0" smtClean="0"/>
              <a:t> </a:t>
            </a:r>
            <a:r>
              <a:rPr lang="en-US" sz="2800" dirty="0" err="1" smtClean="0"/>
              <a:t>pembangunan</a:t>
            </a:r>
            <a:endParaRPr lang="en-US" sz="2800" dirty="0" smtClean="0"/>
          </a:p>
          <a:p>
            <a:pPr>
              <a:buFont typeface="Wingdings" pitchFamily="2" charset="2"/>
              <a:buChar char="ü"/>
            </a:pPr>
            <a:r>
              <a:rPr lang="en-US" sz="2800" dirty="0" err="1" smtClean="0"/>
              <a:t>Dilakukannya</a:t>
            </a:r>
            <a:r>
              <a:rPr lang="en-US" sz="2800" dirty="0" smtClean="0"/>
              <a:t> </a:t>
            </a:r>
            <a:r>
              <a:rPr lang="en-US" sz="2800" dirty="0" err="1" smtClean="0"/>
              <a:t>perencanaan</a:t>
            </a:r>
            <a:r>
              <a:rPr lang="en-US" sz="2800" dirty="0" smtClean="0"/>
              <a:t> </a:t>
            </a:r>
            <a:r>
              <a:rPr lang="en-US" sz="2800" dirty="0" err="1" smtClean="0"/>
              <a:t>pembangunan</a:t>
            </a:r>
            <a:r>
              <a:rPr lang="en-US" sz="2800" dirty="0" smtClean="0"/>
              <a:t> </a:t>
            </a:r>
            <a:r>
              <a:rPr lang="en-US" sz="2800" dirty="0" err="1" smtClean="0"/>
              <a:t>tahap</a:t>
            </a:r>
            <a:r>
              <a:rPr lang="en-US" sz="2800" dirty="0" smtClean="0"/>
              <a:t> </a:t>
            </a:r>
            <a:r>
              <a:rPr lang="en-US" sz="2800" dirty="0" err="1" smtClean="0"/>
              <a:t>berikutnya</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r>
              <a:rPr lang="en-US" sz="2800" dirty="0" err="1" smtClean="0"/>
              <a:t>Mekanisme</a:t>
            </a:r>
            <a:r>
              <a:rPr lang="en-US" sz="2800" dirty="0" smtClean="0"/>
              <a:t> </a:t>
            </a:r>
            <a:r>
              <a:rPr lang="en-US" sz="2800" dirty="0" err="1" smtClean="0"/>
              <a:t>Musrenbang</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609600"/>
            <a:ext cx="9144000" cy="6248400"/>
          </a:xfrm>
        </p:spPr>
        <p:txBody>
          <a:bodyPr/>
          <a:lstStyle/>
          <a:p>
            <a:pPr>
              <a:buNone/>
            </a:pPr>
            <a:endParaRPr lang="en-US" dirty="0"/>
          </a:p>
        </p:txBody>
      </p:sp>
      <p:sp>
        <p:nvSpPr>
          <p:cNvPr id="4" name="Rectangle 3"/>
          <p:cNvSpPr/>
          <p:nvPr/>
        </p:nvSpPr>
        <p:spPr>
          <a:xfrm>
            <a:off x="3581400" y="609600"/>
            <a:ext cx="1676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Masukan</a:t>
            </a:r>
            <a:endParaRPr lang="en-US" dirty="0"/>
          </a:p>
        </p:txBody>
      </p:sp>
      <p:sp>
        <p:nvSpPr>
          <p:cNvPr id="5" name="Rectangle 4"/>
          <p:cNvSpPr/>
          <p:nvPr/>
        </p:nvSpPr>
        <p:spPr>
          <a:xfrm>
            <a:off x="0" y="914400"/>
            <a:ext cx="1981200" cy="190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Dari </a:t>
            </a:r>
            <a:r>
              <a:rPr lang="en-US" dirty="0" err="1" smtClean="0"/>
              <a:t>Desa</a:t>
            </a:r>
            <a:endParaRPr lang="en-US" dirty="0" smtClean="0"/>
          </a:p>
          <a:p>
            <a:r>
              <a:rPr lang="en-US" dirty="0" smtClean="0"/>
              <a:t>RPJM </a:t>
            </a:r>
            <a:r>
              <a:rPr lang="en-US" dirty="0" err="1" smtClean="0"/>
              <a:t>Desa</a:t>
            </a:r>
            <a:endParaRPr lang="en-US" dirty="0" smtClean="0"/>
          </a:p>
          <a:p>
            <a:r>
              <a:rPr lang="en-US" dirty="0" err="1" smtClean="0"/>
              <a:t>Evaluasi</a:t>
            </a:r>
            <a:r>
              <a:rPr lang="en-US" dirty="0" smtClean="0"/>
              <a:t> RKP </a:t>
            </a:r>
            <a:r>
              <a:rPr lang="en-US" dirty="0" err="1" smtClean="0"/>
              <a:t>Desa</a:t>
            </a:r>
            <a:r>
              <a:rPr lang="en-US" dirty="0" smtClean="0"/>
              <a:t> </a:t>
            </a:r>
            <a:r>
              <a:rPr lang="en-US" dirty="0" err="1" smtClean="0"/>
              <a:t>thn</a:t>
            </a:r>
            <a:r>
              <a:rPr lang="en-US" dirty="0" smtClean="0"/>
              <a:t>. </a:t>
            </a:r>
            <a:r>
              <a:rPr lang="en-US" dirty="0" err="1" smtClean="0"/>
              <a:t>Berjln</a:t>
            </a:r>
            <a:endParaRPr lang="en-US" dirty="0" smtClean="0"/>
          </a:p>
          <a:p>
            <a:r>
              <a:rPr lang="en-US" dirty="0" err="1" smtClean="0"/>
              <a:t>Analisi</a:t>
            </a:r>
            <a:r>
              <a:rPr lang="en-US" dirty="0" smtClean="0"/>
              <a:t> </a:t>
            </a:r>
            <a:r>
              <a:rPr lang="en-US" dirty="0" err="1" smtClean="0"/>
              <a:t>keadaan</a:t>
            </a:r>
            <a:r>
              <a:rPr lang="en-US" dirty="0" smtClean="0"/>
              <a:t> </a:t>
            </a:r>
            <a:r>
              <a:rPr lang="en-US" dirty="0" err="1" smtClean="0"/>
              <a:t>darurat</a:t>
            </a:r>
            <a:endParaRPr lang="en-US" dirty="0" smtClean="0"/>
          </a:p>
          <a:p>
            <a:endParaRPr lang="en-US" dirty="0"/>
          </a:p>
        </p:txBody>
      </p:sp>
      <p:sp>
        <p:nvSpPr>
          <p:cNvPr id="6" name="Rectangle 5"/>
          <p:cNvSpPr/>
          <p:nvPr/>
        </p:nvSpPr>
        <p:spPr>
          <a:xfrm>
            <a:off x="3048000" y="1143000"/>
            <a:ext cx="46482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Dari </a:t>
            </a:r>
            <a:r>
              <a:rPr lang="en-US" dirty="0" err="1" smtClean="0"/>
              <a:t>Kec</a:t>
            </a:r>
            <a:r>
              <a:rPr lang="en-US" dirty="0" smtClean="0"/>
              <a:t>/</a:t>
            </a:r>
            <a:r>
              <a:rPr lang="en-US" dirty="0" err="1" smtClean="0"/>
              <a:t>Kab</a:t>
            </a:r>
            <a:endParaRPr lang="en-US" dirty="0" smtClean="0"/>
          </a:p>
          <a:p>
            <a:r>
              <a:rPr lang="en-US" dirty="0" err="1" smtClean="0"/>
              <a:t>Evaluasi</a:t>
            </a:r>
            <a:r>
              <a:rPr lang="en-US" dirty="0" smtClean="0"/>
              <a:t> </a:t>
            </a:r>
            <a:r>
              <a:rPr lang="en-US" dirty="0" err="1" smtClean="0"/>
              <a:t>Renja</a:t>
            </a:r>
            <a:r>
              <a:rPr lang="en-US" dirty="0" smtClean="0"/>
              <a:t> </a:t>
            </a:r>
            <a:r>
              <a:rPr lang="en-US" dirty="0" err="1" smtClean="0"/>
              <a:t>Kec</a:t>
            </a:r>
            <a:r>
              <a:rPr lang="en-US" dirty="0" smtClean="0"/>
              <a:t> </a:t>
            </a:r>
            <a:r>
              <a:rPr lang="en-US" dirty="0" err="1" smtClean="0"/>
              <a:t>Thn</a:t>
            </a:r>
            <a:r>
              <a:rPr lang="en-US" dirty="0" smtClean="0"/>
              <a:t> </a:t>
            </a:r>
            <a:r>
              <a:rPr lang="en-US" dirty="0" err="1" smtClean="0"/>
              <a:t>berjalan</a:t>
            </a:r>
            <a:r>
              <a:rPr lang="en-US" dirty="0" smtClean="0"/>
              <a:t>/</a:t>
            </a:r>
            <a:r>
              <a:rPr lang="en-US" dirty="0" err="1" smtClean="0"/>
              <a:t>lalu</a:t>
            </a:r>
            <a:endParaRPr lang="en-US" dirty="0" smtClean="0"/>
          </a:p>
          <a:p>
            <a:r>
              <a:rPr lang="en-US" dirty="0" err="1" smtClean="0"/>
              <a:t>Prioritas</a:t>
            </a:r>
            <a:r>
              <a:rPr lang="en-US" dirty="0" smtClean="0"/>
              <a:t> </a:t>
            </a:r>
            <a:r>
              <a:rPr lang="en-US" dirty="0" err="1" smtClean="0"/>
              <a:t>kebijakan</a:t>
            </a:r>
            <a:r>
              <a:rPr lang="en-US" dirty="0" smtClean="0"/>
              <a:t> pemb.kab.</a:t>
            </a:r>
          </a:p>
          <a:p>
            <a:r>
              <a:rPr lang="en-US" dirty="0" err="1" smtClean="0"/>
              <a:t>Pagu</a:t>
            </a:r>
            <a:r>
              <a:rPr lang="en-US" dirty="0" smtClean="0"/>
              <a:t> </a:t>
            </a:r>
            <a:r>
              <a:rPr lang="en-US" dirty="0" err="1" smtClean="0"/>
              <a:t>Anggaran</a:t>
            </a:r>
            <a:r>
              <a:rPr lang="en-US" dirty="0" smtClean="0"/>
              <a:t> PNPM</a:t>
            </a:r>
          </a:p>
          <a:p>
            <a:r>
              <a:rPr lang="en-US" dirty="0" err="1" smtClean="0"/>
              <a:t>Kode</a:t>
            </a:r>
            <a:r>
              <a:rPr lang="en-US" dirty="0" smtClean="0"/>
              <a:t> </a:t>
            </a:r>
            <a:r>
              <a:rPr lang="en-US" dirty="0" err="1" smtClean="0"/>
              <a:t>Desa</a:t>
            </a:r>
            <a:r>
              <a:rPr lang="en-US" dirty="0" smtClean="0"/>
              <a:t>/</a:t>
            </a:r>
            <a:r>
              <a:rPr lang="en-US" dirty="0" err="1" smtClean="0"/>
              <a:t>kec</a:t>
            </a:r>
            <a:endParaRPr lang="en-US" dirty="0"/>
          </a:p>
        </p:txBody>
      </p:sp>
      <p:sp>
        <p:nvSpPr>
          <p:cNvPr id="7" name="Rectangle 6"/>
          <p:cNvSpPr/>
          <p:nvPr/>
        </p:nvSpPr>
        <p:spPr>
          <a:xfrm>
            <a:off x="0" y="3200400"/>
            <a:ext cx="2438400" cy="3124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Peserta</a:t>
            </a:r>
            <a:r>
              <a:rPr lang="en-US" dirty="0" smtClean="0"/>
              <a:t> :</a:t>
            </a:r>
          </a:p>
          <a:p>
            <a:r>
              <a:rPr lang="en-US" dirty="0" err="1" smtClean="0"/>
              <a:t>Delegasi</a:t>
            </a:r>
            <a:r>
              <a:rPr lang="en-US" dirty="0" smtClean="0"/>
              <a:t> </a:t>
            </a:r>
            <a:r>
              <a:rPr lang="en-US" dirty="0" err="1" smtClean="0"/>
              <a:t>dusun</a:t>
            </a:r>
            <a:r>
              <a:rPr lang="en-US" dirty="0" smtClean="0"/>
              <a:t>/RW</a:t>
            </a:r>
          </a:p>
          <a:p>
            <a:r>
              <a:rPr lang="en-US" dirty="0" smtClean="0"/>
              <a:t>BPD</a:t>
            </a:r>
          </a:p>
          <a:p>
            <a:r>
              <a:rPr lang="en-US" dirty="0" err="1" smtClean="0"/>
              <a:t>Pemerintah</a:t>
            </a:r>
            <a:r>
              <a:rPr lang="en-US" dirty="0" smtClean="0"/>
              <a:t> </a:t>
            </a:r>
            <a:r>
              <a:rPr lang="en-US" dirty="0" err="1" smtClean="0"/>
              <a:t>desa</a:t>
            </a:r>
            <a:endParaRPr lang="en-US" dirty="0" smtClean="0"/>
          </a:p>
          <a:p>
            <a:r>
              <a:rPr lang="en-US" dirty="0" smtClean="0"/>
              <a:t>Tomas</a:t>
            </a:r>
          </a:p>
          <a:p>
            <a:r>
              <a:rPr lang="en-US" dirty="0" err="1" smtClean="0"/>
              <a:t>Lembaga</a:t>
            </a:r>
            <a:r>
              <a:rPr lang="en-US" dirty="0" smtClean="0"/>
              <a:t> </a:t>
            </a:r>
            <a:r>
              <a:rPr lang="en-US" dirty="0" err="1" smtClean="0"/>
              <a:t>Kemsy.an</a:t>
            </a:r>
            <a:r>
              <a:rPr lang="en-US" dirty="0" smtClean="0"/>
              <a:t> </a:t>
            </a:r>
            <a:r>
              <a:rPr lang="en-US" dirty="0" err="1" smtClean="0"/>
              <a:t>desa</a:t>
            </a:r>
            <a:endParaRPr lang="en-US" dirty="0" smtClean="0"/>
          </a:p>
          <a:p>
            <a:r>
              <a:rPr lang="en-US" dirty="0" err="1" smtClean="0"/>
              <a:t>Unsur</a:t>
            </a:r>
            <a:r>
              <a:rPr lang="en-US" dirty="0" smtClean="0"/>
              <a:t> </a:t>
            </a:r>
            <a:r>
              <a:rPr lang="en-US" dirty="0" err="1" smtClean="0"/>
              <a:t>msy</a:t>
            </a:r>
            <a:r>
              <a:rPr lang="en-US" dirty="0" smtClean="0"/>
              <a:t>. </a:t>
            </a:r>
            <a:r>
              <a:rPr lang="en-US" dirty="0" err="1" smtClean="0"/>
              <a:t>Ekonmin</a:t>
            </a:r>
            <a:endParaRPr lang="en-US" dirty="0" smtClean="0"/>
          </a:p>
          <a:p>
            <a:r>
              <a:rPr lang="en-US" dirty="0" err="1" smtClean="0"/>
              <a:t>Unsur</a:t>
            </a:r>
            <a:r>
              <a:rPr lang="en-US" dirty="0" smtClean="0"/>
              <a:t> </a:t>
            </a:r>
            <a:r>
              <a:rPr lang="en-US" dirty="0" err="1" smtClean="0"/>
              <a:t>masy</a:t>
            </a:r>
            <a:r>
              <a:rPr lang="en-US" dirty="0" smtClean="0"/>
              <a:t>. </a:t>
            </a:r>
            <a:r>
              <a:rPr lang="en-US" dirty="0" err="1" smtClean="0"/>
              <a:t>marjinal</a:t>
            </a:r>
            <a:endParaRPr lang="en-US" dirty="0"/>
          </a:p>
        </p:txBody>
      </p:sp>
      <p:sp>
        <p:nvSpPr>
          <p:cNvPr id="8" name="Rectangle 7"/>
          <p:cNvSpPr/>
          <p:nvPr/>
        </p:nvSpPr>
        <p:spPr>
          <a:xfrm>
            <a:off x="7467600" y="2743200"/>
            <a:ext cx="1676400"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Narasumber</a:t>
            </a:r>
            <a:r>
              <a:rPr lang="en-US" dirty="0" smtClean="0"/>
              <a:t> :</a:t>
            </a:r>
          </a:p>
          <a:p>
            <a:r>
              <a:rPr lang="en-US" dirty="0" err="1" smtClean="0"/>
              <a:t>Pejabat</a:t>
            </a:r>
            <a:r>
              <a:rPr lang="en-US" dirty="0" smtClean="0"/>
              <a:t> </a:t>
            </a:r>
            <a:r>
              <a:rPr lang="en-US" dirty="0" err="1" smtClean="0"/>
              <a:t>kecamatan</a:t>
            </a:r>
            <a:endParaRPr lang="en-US" dirty="0" smtClean="0"/>
          </a:p>
          <a:p>
            <a:r>
              <a:rPr lang="en-US" dirty="0" smtClean="0"/>
              <a:t>UPTD </a:t>
            </a:r>
            <a:r>
              <a:rPr lang="en-US" dirty="0" err="1" smtClean="0"/>
              <a:t>Kecamatan</a:t>
            </a:r>
            <a:endParaRPr lang="en-US" dirty="0" smtClean="0"/>
          </a:p>
          <a:p>
            <a:r>
              <a:rPr lang="en-US" dirty="0" err="1" smtClean="0"/>
              <a:t>Kepala</a:t>
            </a:r>
            <a:r>
              <a:rPr lang="en-US" dirty="0" smtClean="0"/>
              <a:t> </a:t>
            </a:r>
            <a:r>
              <a:rPr lang="en-US" dirty="0" err="1" smtClean="0"/>
              <a:t>Desa</a:t>
            </a:r>
            <a:r>
              <a:rPr lang="en-US" dirty="0" smtClean="0"/>
              <a:t>&amp; BPD</a:t>
            </a:r>
          </a:p>
          <a:p>
            <a:r>
              <a:rPr lang="en-US" dirty="0" err="1" smtClean="0"/>
              <a:t>LSm</a:t>
            </a:r>
            <a:endParaRPr lang="en-US" dirty="0"/>
          </a:p>
        </p:txBody>
      </p:sp>
      <p:sp>
        <p:nvSpPr>
          <p:cNvPr id="9" name="Rectangle 8"/>
          <p:cNvSpPr/>
          <p:nvPr/>
        </p:nvSpPr>
        <p:spPr>
          <a:xfrm>
            <a:off x="2971800" y="4876800"/>
            <a:ext cx="3733800" cy="182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Keluaran</a:t>
            </a:r>
            <a:r>
              <a:rPr lang="en-US" dirty="0" smtClean="0"/>
              <a:t> :</a:t>
            </a:r>
          </a:p>
          <a:p>
            <a:r>
              <a:rPr lang="en-US" dirty="0" err="1" smtClean="0"/>
              <a:t>Perdes</a:t>
            </a:r>
            <a:r>
              <a:rPr lang="en-US" dirty="0" smtClean="0"/>
              <a:t> RKP </a:t>
            </a:r>
            <a:r>
              <a:rPr lang="en-US" dirty="0" err="1" smtClean="0"/>
              <a:t>Desa</a:t>
            </a:r>
            <a:endParaRPr lang="en-US" dirty="0" smtClean="0"/>
          </a:p>
          <a:p>
            <a:r>
              <a:rPr lang="en-US" dirty="0" err="1" smtClean="0"/>
              <a:t>Daftar</a:t>
            </a:r>
            <a:r>
              <a:rPr lang="en-US" dirty="0" smtClean="0"/>
              <a:t> </a:t>
            </a:r>
            <a:r>
              <a:rPr lang="en-US" dirty="0" err="1" smtClean="0"/>
              <a:t>usulan</a:t>
            </a:r>
            <a:r>
              <a:rPr lang="en-US" dirty="0" smtClean="0"/>
              <a:t> </a:t>
            </a:r>
            <a:r>
              <a:rPr lang="en-US" dirty="0" err="1" smtClean="0"/>
              <a:t>ke</a:t>
            </a:r>
            <a:r>
              <a:rPr lang="en-US" dirty="0" smtClean="0"/>
              <a:t> </a:t>
            </a:r>
            <a:r>
              <a:rPr lang="en-US" dirty="0" err="1" smtClean="0"/>
              <a:t>Musrenbangcam</a:t>
            </a:r>
            <a:endParaRPr lang="en-US" dirty="0" smtClean="0"/>
          </a:p>
          <a:p>
            <a:r>
              <a:rPr lang="en-US" dirty="0" err="1" smtClean="0"/>
              <a:t>Delegasi</a:t>
            </a:r>
            <a:r>
              <a:rPr lang="en-US" dirty="0" smtClean="0"/>
              <a:t> </a:t>
            </a:r>
            <a:r>
              <a:rPr lang="en-US" dirty="0" err="1" smtClean="0"/>
              <a:t>Desa</a:t>
            </a:r>
            <a:r>
              <a:rPr lang="en-US" dirty="0" smtClean="0"/>
              <a:t> </a:t>
            </a:r>
            <a:r>
              <a:rPr lang="en-US" dirty="0" err="1" smtClean="0"/>
              <a:t>ke</a:t>
            </a:r>
            <a:r>
              <a:rPr lang="en-US" dirty="0" smtClean="0"/>
              <a:t> </a:t>
            </a:r>
            <a:r>
              <a:rPr lang="en-US" dirty="0" err="1" smtClean="0"/>
              <a:t>musrenbang</a:t>
            </a:r>
            <a:r>
              <a:rPr lang="en-US" dirty="0" smtClean="0"/>
              <a:t> cam</a:t>
            </a:r>
          </a:p>
          <a:p>
            <a:r>
              <a:rPr lang="en-US" dirty="0" err="1" smtClean="0"/>
              <a:t>Berita</a:t>
            </a:r>
            <a:r>
              <a:rPr lang="en-US" dirty="0" smtClean="0"/>
              <a:t> </a:t>
            </a:r>
            <a:r>
              <a:rPr lang="en-US" dirty="0" err="1" smtClean="0"/>
              <a:t>acara</a:t>
            </a:r>
            <a:endParaRPr lang="en-US" dirty="0"/>
          </a:p>
        </p:txBody>
      </p:sp>
      <p:sp>
        <p:nvSpPr>
          <p:cNvPr id="10" name="Rectangle 9"/>
          <p:cNvSpPr/>
          <p:nvPr/>
        </p:nvSpPr>
        <p:spPr>
          <a:xfrm>
            <a:off x="3733800" y="2971800"/>
            <a:ext cx="24384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Musrenbangdes</a:t>
            </a:r>
            <a:endParaRPr lang="en-US" dirty="0" smtClean="0"/>
          </a:p>
          <a:p>
            <a:pPr algn="ctr"/>
            <a:r>
              <a:rPr lang="en-US" dirty="0" smtClean="0"/>
              <a:t>RKP </a:t>
            </a:r>
            <a:r>
              <a:rPr lang="en-US" dirty="0" err="1" smtClean="0"/>
              <a:t>Desa</a:t>
            </a:r>
            <a:endParaRPr lang="en-US" dirty="0"/>
          </a:p>
        </p:txBody>
      </p:sp>
      <p:sp>
        <p:nvSpPr>
          <p:cNvPr id="11" name="Right Arrow 10"/>
          <p:cNvSpPr/>
          <p:nvPr/>
        </p:nvSpPr>
        <p:spPr>
          <a:xfrm>
            <a:off x="2438400" y="3352800"/>
            <a:ext cx="1219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6172200" y="3276600"/>
            <a:ext cx="1066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13"/>
          <p:cNvSpPr/>
          <p:nvPr/>
        </p:nvSpPr>
        <p:spPr>
          <a:xfrm>
            <a:off x="4876800" y="2514600"/>
            <a:ext cx="2286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14"/>
          <p:cNvSpPr/>
          <p:nvPr/>
        </p:nvSpPr>
        <p:spPr>
          <a:xfrm>
            <a:off x="4800601" y="4267200"/>
            <a:ext cx="2286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lide Number Placeholder 12"/>
          <p:cNvSpPr>
            <a:spLocks noGrp="1"/>
          </p:cNvSpPr>
          <p:nvPr>
            <p:ph type="sldNum" sz="quarter" idx="12"/>
          </p:nvPr>
        </p:nvSpPr>
        <p:spPr/>
        <p:txBody>
          <a:bodyPr/>
          <a:lstStyle/>
          <a:p>
            <a:fld id="{B6F15528-21DE-4FAA-801E-634DDDAF4B2B}" type="slidenum">
              <a:rPr lang="en-US" smtClean="0"/>
              <a:pPr/>
              <a:t>60</a:t>
            </a:fld>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200"/>
          </a:xfrm>
        </p:spPr>
        <p:txBody>
          <a:bodyPr>
            <a:normAutofit fontScale="90000"/>
          </a:bodyPr>
          <a:lstStyle/>
          <a:p>
            <a:pPr algn="l"/>
            <a:r>
              <a:rPr lang="en-US" sz="2800" dirty="0" smtClean="0"/>
              <a:t>H. </a:t>
            </a:r>
            <a:r>
              <a:rPr lang="en-US" sz="2800" dirty="0" err="1" smtClean="0"/>
              <a:t>Tahap</a:t>
            </a:r>
            <a:r>
              <a:rPr lang="en-US" sz="2800" dirty="0" smtClean="0"/>
              <a:t> </a:t>
            </a:r>
            <a:r>
              <a:rPr lang="en-US" sz="2800" dirty="0" err="1" smtClean="0"/>
              <a:t>Pasca</a:t>
            </a:r>
            <a:r>
              <a:rPr lang="en-US" sz="2800" dirty="0" smtClean="0"/>
              <a:t> </a:t>
            </a:r>
            <a:r>
              <a:rPr lang="en-US" sz="2800" dirty="0" err="1" smtClean="0"/>
              <a:t>Musrenbang</a:t>
            </a:r>
            <a:r>
              <a:rPr lang="en-US" sz="2800" dirty="0" smtClean="0"/>
              <a:t> </a:t>
            </a:r>
            <a:r>
              <a:rPr lang="en-US" sz="2800" dirty="0" err="1" smtClean="0"/>
              <a:t>Desa</a:t>
            </a:r>
            <a:r>
              <a:rPr lang="en-US" sz="2800" dirty="0" smtClean="0"/>
              <a:t>, </a:t>
            </a:r>
            <a:endParaRPr lang="en-US" sz="2800"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800" dirty="0" err="1" smtClean="0"/>
              <a:t>yaitu</a:t>
            </a:r>
            <a:r>
              <a:rPr lang="en-US" sz="2800" dirty="0" smtClean="0"/>
              <a:t> </a:t>
            </a:r>
            <a:r>
              <a:rPr lang="en-US" sz="2800" dirty="0" err="1" smtClean="0"/>
              <a:t>tahap</a:t>
            </a:r>
            <a:r>
              <a:rPr lang="en-US" sz="2800" dirty="0" smtClean="0"/>
              <a:t> </a:t>
            </a:r>
            <a:r>
              <a:rPr lang="en-US" sz="2800" dirty="0" err="1" smtClean="0"/>
              <a:t>hasil</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tentang</a:t>
            </a:r>
            <a:r>
              <a:rPr lang="en-US" sz="2800" dirty="0" smtClean="0"/>
              <a:t> RKP </a:t>
            </a:r>
            <a:r>
              <a:rPr lang="en-US" sz="2800" dirty="0" err="1" smtClean="0"/>
              <a:t>Desa</a:t>
            </a:r>
            <a:r>
              <a:rPr lang="en-US" sz="2800" dirty="0" smtClean="0"/>
              <a:t> </a:t>
            </a:r>
            <a:r>
              <a:rPr lang="en-US" sz="2800" dirty="0" err="1" smtClean="0"/>
              <a:t>dilaporkan</a:t>
            </a:r>
            <a:r>
              <a:rPr lang="en-US" sz="2800" dirty="0" smtClean="0"/>
              <a:t> </a:t>
            </a:r>
            <a:r>
              <a:rPr lang="en-US" sz="2800" dirty="0" err="1" smtClean="0"/>
              <a:t>kepada</a:t>
            </a:r>
            <a:r>
              <a:rPr lang="en-US" sz="2800" dirty="0" smtClean="0"/>
              <a:t> </a:t>
            </a:r>
            <a:r>
              <a:rPr lang="en-US" sz="2800" dirty="0" err="1" smtClean="0"/>
              <a:t>bupati</a:t>
            </a:r>
            <a:r>
              <a:rPr lang="en-US" sz="2800" dirty="0" smtClean="0"/>
              <a:t> </a:t>
            </a:r>
            <a:r>
              <a:rPr lang="en-US" sz="2800" dirty="0" err="1" smtClean="0"/>
              <a:t>melalui</a:t>
            </a:r>
            <a:r>
              <a:rPr lang="en-US" sz="2800" dirty="0" smtClean="0"/>
              <a:t> </a:t>
            </a:r>
            <a:r>
              <a:rPr lang="en-US" sz="2800" dirty="0" err="1" smtClean="0"/>
              <a:t>camat</a:t>
            </a:r>
            <a:r>
              <a:rPr lang="en-US" sz="2800" dirty="0" smtClean="0"/>
              <a:t> </a:t>
            </a:r>
            <a:r>
              <a:rPr lang="en-US" sz="2800" dirty="0" err="1" smtClean="0"/>
              <a:t>dan</a:t>
            </a:r>
            <a:r>
              <a:rPr lang="en-US" sz="2800" dirty="0" smtClean="0"/>
              <a:t> </a:t>
            </a:r>
            <a:r>
              <a:rPr lang="en-US" sz="2800" dirty="0" err="1" smtClean="0"/>
              <a:t>disosialisasikan</a:t>
            </a:r>
            <a:r>
              <a:rPr lang="en-US" sz="2800" dirty="0" smtClean="0"/>
              <a:t> </a:t>
            </a:r>
            <a:r>
              <a:rPr lang="en-US" sz="2800" dirty="0" err="1" smtClean="0"/>
              <a:t>kepada</a:t>
            </a:r>
            <a:r>
              <a:rPr lang="en-US" sz="2800" dirty="0" smtClean="0"/>
              <a:t> </a:t>
            </a:r>
            <a:r>
              <a:rPr lang="en-US" sz="2800" dirty="0" err="1" smtClean="0"/>
              <a:t>masyarakat</a:t>
            </a:r>
            <a:r>
              <a:rPr lang="en-US" sz="2800" dirty="0" smtClean="0"/>
              <a:t> </a:t>
            </a:r>
            <a:r>
              <a:rPr lang="en-US" sz="2800" dirty="0" err="1" smtClean="0"/>
              <a:t>desa</a:t>
            </a:r>
            <a:r>
              <a:rPr lang="en-US" sz="2800" dirty="0" smtClean="0"/>
              <a:t>. </a:t>
            </a:r>
            <a:r>
              <a:rPr lang="en-US" sz="2800" dirty="0" err="1" smtClean="0"/>
              <a:t>Jika</a:t>
            </a:r>
            <a:r>
              <a:rPr lang="en-US" sz="2800" dirty="0" smtClean="0"/>
              <a:t> </a:t>
            </a:r>
            <a:r>
              <a:rPr lang="en-US" sz="2800" dirty="0" err="1" smtClean="0"/>
              <a:t>dianggap</a:t>
            </a:r>
            <a:r>
              <a:rPr lang="en-US" sz="2800" dirty="0" smtClean="0"/>
              <a:t> </a:t>
            </a:r>
            <a:r>
              <a:rPr lang="en-US" sz="2800" dirty="0" err="1" smtClean="0"/>
              <a:t>perlu</a:t>
            </a:r>
            <a:r>
              <a:rPr lang="en-US" sz="2800" dirty="0" smtClean="0"/>
              <a:t> </a:t>
            </a:r>
            <a:r>
              <a:rPr lang="en-US" sz="2800" dirty="0" err="1" smtClean="0"/>
              <a:t>prioritas</a:t>
            </a:r>
            <a:r>
              <a:rPr lang="en-US" sz="2800" dirty="0" smtClean="0"/>
              <a:t> </a:t>
            </a:r>
            <a:r>
              <a:rPr lang="en-US" sz="2800" dirty="0" err="1" smtClean="0"/>
              <a:t>kegiatan</a:t>
            </a:r>
            <a:r>
              <a:rPr lang="en-US" sz="2800" dirty="0" smtClean="0"/>
              <a:t> yang </a:t>
            </a:r>
            <a:r>
              <a:rPr lang="en-US" sz="2800" dirty="0" err="1" smtClean="0"/>
              <a:t>berkaitan</a:t>
            </a:r>
            <a:r>
              <a:rPr lang="en-US" sz="2800" dirty="0" smtClean="0"/>
              <a:t> </a:t>
            </a:r>
            <a:r>
              <a:rPr lang="en-US" sz="2800" dirty="0" err="1" smtClean="0"/>
              <a:t>dengan</a:t>
            </a:r>
            <a:r>
              <a:rPr lang="en-US" sz="2800" dirty="0" smtClean="0"/>
              <a:t> SKPD </a:t>
            </a:r>
            <a:r>
              <a:rPr lang="en-US" sz="2800" dirty="0" err="1" smtClean="0"/>
              <a:t>dapat</a:t>
            </a:r>
            <a:r>
              <a:rPr lang="en-US" sz="2800" dirty="0" smtClean="0"/>
              <a:t> </a:t>
            </a:r>
            <a:r>
              <a:rPr lang="en-US" sz="2800" dirty="0" err="1" smtClean="0"/>
              <a:t>dikirim</a:t>
            </a:r>
            <a:r>
              <a:rPr lang="en-US" sz="2800" dirty="0" smtClean="0"/>
              <a:t> </a:t>
            </a:r>
            <a:r>
              <a:rPr lang="en-US" sz="2800" dirty="0" err="1" smtClean="0"/>
              <a:t>langsung</a:t>
            </a:r>
            <a:r>
              <a:rPr lang="en-US" sz="2800" dirty="0" smtClean="0"/>
              <a:t> </a:t>
            </a:r>
            <a:r>
              <a:rPr lang="en-US" sz="2800" dirty="0" err="1" smtClean="0"/>
              <a:t>kepada</a:t>
            </a:r>
            <a:r>
              <a:rPr lang="en-US" sz="2800" dirty="0" smtClean="0"/>
              <a:t> SKPD </a:t>
            </a:r>
            <a:r>
              <a:rPr lang="en-US" sz="2800" dirty="0" err="1" smtClean="0"/>
              <a:t>tertentu</a:t>
            </a:r>
            <a:r>
              <a:rPr lang="en-US" sz="2800" dirty="0" smtClean="0"/>
              <a:t> </a:t>
            </a:r>
            <a:r>
              <a:rPr lang="en-US" sz="2800" dirty="0" err="1" smtClean="0"/>
              <a:t>dan</a:t>
            </a:r>
            <a:r>
              <a:rPr lang="en-US" sz="2800" dirty="0" smtClean="0"/>
              <a:t>/</a:t>
            </a:r>
            <a:r>
              <a:rPr lang="en-US" sz="2800" dirty="0" err="1" smtClean="0"/>
              <a:t>atau</a:t>
            </a:r>
            <a:r>
              <a:rPr lang="en-US" sz="2800" dirty="0" smtClean="0"/>
              <a:t> </a:t>
            </a:r>
            <a:r>
              <a:rPr lang="en-US" sz="2800" dirty="0" err="1" smtClean="0"/>
              <a:t>anggota</a:t>
            </a:r>
            <a:r>
              <a:rPr lang="en-US" sz="2800" dirty="0" smtClean="0"/>
              <a:t> DPRD </a:t>
            </a:r>
            <a:r>
              <a:rPr lang="en-US" sz="2800" dirty="0" err="1" smtClean="0"/>
              <a:t>dari</a:t>
            </a:r>
            <a:r>
              <a:rPr lang="en-US" sz="2800" dirty="0" smtClean="0"/>
              <a:t> </a:t>
            </a:r>
            <a:r>
              <a:rPr lang="en-US" sz="2800" dirty="0" err="1" smtClean="0"/>
              <a:t>daerah</a:t>
            </a:r>
            <a:r>
              <a:rPr lang="en-US" sz="2800" dirty="0" smtClean="0"/>
              <a:t> </a:t>
            </a:r>
            <a:r>
              <a:rPr lang="en-US" sz="2800" dirty="0" err="1" smtClean="0"/>
              <a:t>pemilihan</a:t>
            </a:r>
            <a:r>
              <a:rPr lang="en-US" sz="2800" dirty="0" smtClean="0"/>
              <a:t> </a:t>
            </a:r>
            <a:r>
              <a:rPr lang="en-US" sz="2800" dirty="0" err="1" smtClean="0"/>
              <a:t>desa</a:t>
            </a:r>
            <a:r>
              <a:rPr lang="en-US" sz="2800" dirty="0" smtClean="0"/>
              <a:t> </a:t>
            </a:r>
            <a:r>
              <a:rPr lang="en-US" sz="2800" dirty="0" err="1" smtClean="0"/>
              <a:t>bersangkutan</a:t>
            </a:r>
            <a:endParaRPr lang="en-US" sz="2800" dirty="0" smtClean="0"/>
          </a:p>
          <a:p>
            <a:pPr marL="571500" indent="-571500">
              <a:buNone/>
            </a:pPr>
            <a:r>
              <a:rPr lang="en-US" sz="2800" dirty="0" smtClean="0"/>
              <a:t>I.  </a:t>
            </a:r>
            <a:r>
              <a:rPr lang="en-US" sz="2800" dirty="0" err="1" smtClean="0"/>
              <a:t>Jadwal</a:t>
            </a:r>
            <a:r>
              <a:rPr lang="en-US" sz="2800" dirty="0" smtClean="0"/>
              <a:t> </a:t>
            </a:r>
            <a:r>
              <a:rPr lang="en-US" sz="2800" dirty="0" err="1" smtClean="0"/>
              <a:t>Penyusunan</a:t>
            </a:r>
            <a:r>
              <a:rPr lang="en-US" sz="2800" dirty="0" smtClean="0"/>
              <a:t> RKP </a:t>
            </a:r>
            <a:r>
              <a:rPr lang="en-US" sz="2800" dirty="0" err="1" smtClean="0"/>
              <a:t>Desa</a:t>
            </a:r>
            <a:endParaRPr lang="en-US" sz="2800" dirty="0" smtClean="0"/>
          </a:p>
          <a:p>
            <a:pPr marL="571500" indent="-571500">
              <a:buAutoNum type="alphaLcPeriod"/>
            </a:pPr>
            <a:r>
              <a:rPr lang="en-US" sz="2800" dirty="0" err="1" smtClean="0"/>
              <a:t>Musrenbang</a:t>
            </a:r>
            <a:r>
              <a:rPr lang="en-US" sz="2800" dirty="0" smtClean="0"/>
              <a:t> </a:t>
            </a:r>
            <a:r>
              <a:rPr lang="en-US" sz="2800" dirty="0" err="1" smtClean="0"/>
              <a:t>tahunan</a:t>
            </a:r>
            <a:r>
              <a:rPr lang="en-US" sz="2800" dirty="0" smtClean="0"/>
              <a:t> (RKP </a:t>
            </a:r>
            <a:r>
              <a:rPr lang="en-US" sz="2800" dirty="0" err="1" smtClean="0"/>
              <a:t>Desa</a:t>
            </a:r>
            <a:r>
              <a:rPr lang="en-US" sz="2800" dirty="0" smtClean="0"/>
              <a:t>) </a:t>
            </a:r>
            <a:r>
              <a:rPr lang="en-US" sz="2800" dirty="0" err="1" smtClean="0"/>
              <a:t>dikabulkan</a:t>
            </a:r>
            <a:r>
              <a:rPr lang="en-US" sz="2800" dirty="0" smtClean="0"/>
              <a:t> </a:t>
            </a:r>
            <a:r>
              <a:rPr lang="en-US" sz="2800" dirty="0" err="1" smtClean="0"/>
              <a:t>setiap</a:t>
            </a:r>
            <a:r>
              <a:rPr lang="en-US" sz="2800" dirty="0" smtClean="0"/>
              <a:t> </a:t>
            </a:r>
            <a:r>
              <a:rPr lang="en-US" sz="2800" dirty="0" err="1" smtClean="0"/>
              <a:t>bulan</a:t>
            </a:r>
            <a:r>
              <a:rPr lang="en-US" sz="2800" dirty="0" smtClean="0"/>
              <a:t> </a:t>
            </a:r>
            <a:r>
              <a:rPr lang="en-US" sz="2800" dirty="0" err="1" smtClean="0"/>
              <a:t>akhir</a:t>
            </a:r>
            <a:r>
              <a:rPr lang="en-US" sz="2800" dirty="0" smtClean="0"/>
              <a:t> </a:t>
            </a:r>
            <a:r>
              <a:rPr lang="en-US" sz="2800" dirty="0" err="1" smtClean="0"/>
              <a:t>tahun</a:t>
            </a:r>
            <a:r>
              <a:rPr lang="en-US" sz="2800" dirty="0" smtClean="0"/>
              <a:t> (November) </a:t>
            </a:r>
            <a:r>
              <a:rPr lang="en-US" sz="2800" dirty="0" err="1" smtClean="0"/>
              <a:t>untuk</a:t>
            </a:r>
            <a:r>
              <a:rPr lang="en-US" sz="2800" dirty="0" smtClean="0"/>
              <a:t> </a:t>
            </a:r>
            <a:r>
              <a:rPr lang="en-US" sz="2800" dirty="0" err="1" smtClean="0"/>
              <a:t>rencana</a:t>
            </a:r>
            <a:r>
              <a:rPr lang="en-US" sz="2800" dirty="0" smtClean="0"/>
              <a:t> </a:t>
            </a:r>
            <a:r>
              <a:rPr lang="en-US" sz="2800" dirty="0" err="1" smtClean="0"/>
              <a:t>tahun</a:t>
            </a:r>
            <a:r>
              <a:rPr lang="en-US" sz="2800" dirty="0" smtClean="0"/>
              <a:t> </a:t>
            </a:r>
            <a:r>
              <a:rPr lang="en-US" sz="2800" dirty="0" err="1" smtClean="0"/>
              <a:t>berikutnya</a:t>
            </a:r>
            <a:r>
              <a:rPr lang="en-US" sz="2800" dirty="0" smtClean="0"/>
              <a:t> </a:t>
            </a:r>
            <a:r>
              <a:rPr lang="en-US" sz="2800" dirty="0" err="1" smtClean="0"/>
              <a:t>atau</a:t>
            </a:r>
            <a:r>
              <a:rPr lang="en-US" sz="2800" dirty="0" smtClean="0"/>
              <a:t> paling </a:t>
            </a:r>
            <a:r>
              <a:rPr lang="en-US" sz="2800" dirty="0" err="1" smtClean="0"/>
              <a:t>lambat</a:t>
            </a:r>
            <a:r>
              <a:rPr lang="en-US" sz="2800" dirty="0" smtClean="0"/>
              <a:t> </a:t>
            </a:r>
            <a:r>
              <a:rPr lang="en-US" sz="2800" dirty="0" err="1" smtClean="0"/>
              <a:t>januari</a:t>
            </a:r>
            <a:r>
              <a:rPr lang="en-US" sz="2800" dirty="0" smtClean="0"/>
              <a:t> </a:t>
            </a:r>
            <a:r>
              <a:rPr lang="en-US" sz="2800" dirty="0" err="1" smtClean="0"/>
              <a:t>tahun</a:t>
            </a:r>
            <a:r>
              <a:rPr lang="en-US" sz="2800" dirty="0" smtClean="0"/>
              <a:t> </a:t>
            </a:r>
            <a:r>
              <a:rPr lang="en-US" sz="2800" dirty="0" err="1" smtClean="0"/>
              <a:t>berjalan</a:t>
            </a:r>
            <a:r>
              <a:rPr lang="en-US" sz="2800" dirty="0" smtClean="0"/>
              <a:t>.</a:t>
            </a:r>
          </a:p>
          <a:p>
            <a:pPr marL="571500" indent="-571500">
              <a:buAutoNum type="alphaLcPeriod"/>
            </a:pPr>
            <a:r>
              <a:rPr lang="en-US" sz="2800" dirty="0" err="1" smtClean="0"/>
              <a:t>Penyusunan</a:t>
            </a:r>
            <a:r>
              <a:rPr lang="en-US" sz="2800" dirty="0" smtClean="0"/>
              <a:t> </a:t>
            </a:r>
            <a:r>
              <a:rPr lang="en-US" sz="2800" dirty="0" err="1" smtClean="0"/>
              <a:t>dokumen</a:t>
            </a:r>
            <a:r>
              <a:rPr lang="en-US" sz="2800" dirty="0" smtClean="0"/>
              <a:t> RKP </a:t>
            </a:r>
            <a:r>
              <a:rPr lang="en-US" sz="2800" dirty="0" err="1" smtClean="0"/>
              <a:t>Desa</a:t>
            </a:r>
            <a:r>
              <a:rPr lang="en-US" sz="2800" dirty="0" smtClean="0"/>
              <a:t> </a:t>
            </a:r>
            <a:r>
              <a:rPr lang="en-US" sz="2800" dirty="0" err="1" smtClean="0"/>
              <a:t>diselesaikan</a:t>
            </a:r>
            <a:r>
              <a:rPr lang="en-US" sz="2800" dirty="0" smtClean="0"/>
              <a:t> paling </a:t>
            </a:r>
            <a:r>
              <a:rPr lang="en-US" sz="2800" dirty="0" err="1" smtClean="0"/>
              <a:t>lambat</a:t>
            </a:r>
            <a:r>
              <a:rPr lang="en-US" sz="2800" dirty="0" smtClean="0"/>
              <a:t> </a:t>
            </a:r>
            <a:r>
              <a:rPr lang="en-US" sz="2800" dirty="0" err="1" smtClean="0"/>
              <a:t>akhir</a:t>
            </a:r>
            <a:r>
              <a:rPr lang="en-US" sz="2800" dirty="0" smtClean="0"/>
              <a:t> </a:t>
            </a:r>
            <a:r>
              <a:rPr lang="en-US" sz="2800" dirty="0" err="1" smtClean="0"/>
              <a:t>bulan</a:t>
            </a:r>
            <a:r>
              <a:rPr lang="en-US" sz="2800" dirty="0" smtClean="0"/>
              <a:t> </a:t>
            </a:r>
            <a:r>
              <a:rPr lang="en-US" sz="2800" dirty="0" err="1" smtClean="0"/>
              <a:t>januari</a:t>
            </a:r>
            <a:r>
              <a:rPr lang="en-US" sz="2800" dirty="0" smtClean="0"/>
              <a:t>. </a:t>
            </a:r>
            <a:r>
              <a:rPr lang="en-US" sz="2800" dirty="0" err="1" smtClean="0"/>
              <a:t>Lebih</a:t>
            </a:r>
            <a:r>
              <a:rPr lang="en-US" sz="2800" dirty="0" smtClean="0"/>
              <a:t> </a:t>
            </a:r>
            <a:r>
              <a:rPr lang="en-US" sz="2800" dirty="0" err="1" smtClean="0"/>
              <a:t>baik</a:t>
            </a:r>
            <a:r>
              <a:rPr lang="en-US" sz="2800" dirty="0" smtClean="0"/>
              <a:t> </a:t>
            </a:r>
            <a:r>
              <a:rPr lang="en-US" sz="2800" dirty="0" err="1" smtClean="0"/>
              <a:t>jika</a:t>
            </a:r>
            <a:r>
              <a:rPr lang="en-US" sz="2800" dirty="0" smtClean="0"/>
              <a:t> </a:t>
            </a:r>
            <a:r>
              <a:rPr lang="en-US" sz="2800" dirty="0" err="1" smtClean="0"/>
              <a:t>desa</a:t>
            </a:r>
            <a:r>
              <a:rPr lang="en-US" sz="2800" dirty="0" smtClean="0"/>
              <a:t> </a:t>
            </a:r>
            <a:r>
              <a:rPr lang="en-US" sz="2800" dirty="0" err="1" smtClean="0"/>
              <a:t>dapat</a:t>
            </a:r>
            <a:r>
              <a:rPr lang="en-US" sz="2800" dirty="0" smtClean="0"/>
              <a:t> </a:t>
            </a:r>
            <a:r>
              <a:rPr lang="en-US" sz="2800" dirty="0" err="1" smtClean="0"/>
              <a:t>menyesesaikan</a:t>
            </a:r>
            <a:r>
              <a:rPr lang="en-US" sz="2800" dirty="0" smtClean="0"/>
              <a:t> </a:t>
            </a:r>
            <a:r>
              <a:rPr lang="en-US" sz="2800" dirty="0" err="1" smtClean="0"/>
              <a:t>awal</a:t>
            </a:r>
            <a:r>
              <a:rPr lang="en-US" sz="2800" dirty="0" smtClean="0"/>
              <a:t> </a:t>
            </a:r>
            <a:r>
              <a:rPr lang="en-US" sz="2800" dirty="0" err="1" smtClean="0"/>
              <a:t>desember</a:t>
            </a:r>
            <a:r>
              <a:rPr lang="en-US" sz="2800" dirty="0" smtClean="0"/>
              <a:t>, </a:t>
            </a:r>
            <a:r>
              <a:rPr lang="en-US" sz="2800" dirty="0" err="1" smtClean="0"/>
              <a:t>shg</a:t>
            </a:r>
            <a:r>
              <a:rPr lang="en-US" sz="2800" dirty="0" smtClean="0"/>
              <a:t> APBD </a:t>
            </a:r>
            <a:r>
              <a:rPr lang="en-US" sz="2800" dirty="0" err="1" smtClean="0"/>
              <a:t>dpt</a:t>
            </a:r>
            <a:r>
              <a:rPr lang="en-US" sz="2800" dirty="0" smtClean="0"/>
              <a:t> </a:t>
            </a:r>
            <a:r>
              <a:rPr lang="en-US" sz="2800" dirty="0" err="1" smtClean="0"/>
              <a:t>diselesaikan</a:t>
            </a:r>
            <a:r>
              <a:rPr lang="en-US" sz="2800" dirty="0" smtClean="0"/>
              <a:t> </a:t>
            </a:r>
            <a:r>
              <a:rPr lang="en-US" sz="2800" dirty="0" err="1" smtClean="0"/>
              <a:t>bln</a:t>
            </a:r>
            <a:r>
              <a:rPr lang="en-US" sz="2800" dirty="0" smtClean="0"/>
              <a:t> </a:t>
            </a:r>
            <a:r>
              <a:rPr lang="en-US" sz="2800" dirty="0" err="1" smtClean="0"/>
              <a:t>Desember</a:t>
            </a:r>
            <a:endParaRPr lang="en-US" sz="2800"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61</a:t>
            </a:fld>
            <a:endParaRPr 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fontScale="90000"/>
          </a:bodyPr>
          <a:lstStyle/>
          <a:p>
            <a:pPr algn="l"/>
            <a:r>
              <a:rPr lang="en-US" sz="2800" dirty="0" smtClean="0"/>
              <a:t>4. </a:t>
            </a:r>
            <a:r>
              <a:rPr lang="en-US" sz="2800" dirty="0" err="1" smtClean="0"/>
              <a:t>Hubungan</a:t>
            </a:r>
            <a:r>
              <a:rPr lang="en-US" sz="2800" dirty="0" smtClean="0"/>
              <a:t> RPJMD </a:t>
            </a:r>
            <a:r>
              <a:rPr lang="en-US" sz="2800" dirty="0" err="1" smtClean="0"/>
              <a:t>Kabupaten</a:t>
            </a:r>
            <a:r>
              <a:rPr lang="en-US" sz="2800" dirty="0" smtClean="0"/>
              <a:t>  </a:t>
            </a:r>
            <a:r>
              <a:rPr lang="en-US" sz="2800" dirty="0" err="1" smtClean="0"/>
              <a:t>dengan</a:t>
            </a:r>
            <a:r>
              <a:rPr lang="en-US" sz="2800" dirty="0" smtClean="0"/>
              <a:t> RPJM </a:t>
            </a:r>
            <a:r>
              <a:rPr lang="en-US" sz="2800" dirty="0" err="1" smtClean="0"/>
              <a:t>Desa</a:t>
            </a:r>
            <a:r>
              <a:rPr lang="en-US" sz="2800" dirty="0" smtClean="0"/>
              <a:t>, RKP </a:t>
            </a:r>
            <a:r>
              <a:rPr lang="en-US" sz="2800" dirty="0" err="1" smtClean="0"/>
              <a:t>Desa</a:t>
            </a:r>
            <a:r>
              <a:rPr lang="en-US" sz="2800" dirty="0" smtClean="0"/>
              <a:t> </a:t>
            </a:r>
            <a:r>
              <a:rPr lang="en-US" sz="2800" dirty="0" err="1" smtClean="0"/>
              <a:t>dan</a:t>
            </a:r>
            <a:r>
              <a:rPr lang="en-US" sz="2800" dirty="0" smtClean="0"/>
              <a:t>  </a:t>
            </a:r>
            <a:br>
              <a:rPr lang="en-US" sz="2800" dirty="0" smtClean="0"/>
            </a:b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914400"/>
            <a:ext cx="9144000" cy="5211763"/>
          </a:xfrm>
        </p:spPr>
        <p:txBody>
          <a:bodyPr>
            <a:normAutofit/>
          </a:bodyPr>
          <a:lstStyle/>
          <a:p>
            <a:pPr>
              <a:buNone/>
            </a:pPr>
            <a:r>
              <a:rPr lang="en-US" sz="2800" dirty="0" smtClean="0"/>
              <a:t>	</a:t>
            </a:r>
            <a:r>
              <a:rPr lang="en-US" sz="2800" dirty="0" err="1" smtClean="0"/>
              <a:t>Perencanaan</a:t>
            </a:r>
            <a:r>
              <a:rPr lang="en-US" sz="2800" dirty="0" smtClean="0"/>
              <a:t> </a:t>
            </a:r>
            <a:r>
              <a:rPr lang="en-US" sz="2800" dirty="0" err="1" smtClean="0"/>
              <a:t>dan</a:t>
            </a:r>
            <a:r>
              <a:rPr lang="en-US" sz="2800" dirty="0" smtClean="0"/>
              <a:t> </a:t>
            </a:r>
            <a:r>
              <a:rPr lang="en-US" sz="2800" dirty="0" err="1" smtClean="0"/>
              <a:t>penganggaran</a:t>
            </a:r>
            <a:r>
              <a:rPr lang="en-US" sz="2800" dirty="0" smtClean="0"/>
              <a:t> </a:t>
            </a:r>
            <a:r>
              <a:rPr lang="en-US" sz="2800" dirty="0" err="1" smtClean="0"/>
              <a:t>desa</a:t>
            </a:r>
            <a:r>
              <a:rPr lang="en-US" sz="2800" dirty="0" smtClean="0"/>
              <a:t> </a:t>
            </a:r>
            <a:r>
              <a:rPr lang="en-US" sz="2800" dirty="0" err="1" smtClean="0"/>
              <a:t>sebaiknya</a:t>
            </a:r>
            <a:r>
              <a:rPr lang="en-US" sz="2800" dirty="0" smtClean="0"/>
              <a:t> </a:t>
            </a:r>
            <a:r>
              <a:rPr lang="en-US" sz="2800" dirty="0" err="1" smtClean="0"/>
              <a:t>tidak</a:t>
            </a:r>
            <a:r>
              <a:rPr lang="en-US" sz="2800" dirty="0" smtClean="0"/>
              <a:t> </a:t>
            </a:r>
          </a:p>
          <a:p>
            <a:pPr>
              <a:buNone/>
            </a:pPr>
            <a:r>
              <a:rPr lang="en-US" sz="2800" dirty="0" err="1" smtClean="0"/>
              <a:t>bertentangan</a:t>
            </a:r>
            <a:r>
              <a:rPr lang="en-US" sz="2800" dirty="0" smtClean="0"/>
              <a:t> </a:t>
            </a:r>
            <a:r>
              <a:rPr lang="en-US" sz="2800" dirty="0" err="1" smtClean="0"/>
              <a:t>dengan</a:t>
            </a:r>
            <a:r>
              <a:rPr lang="en-US" sz="2800" dirty="0" smtClean="0"/>
              <a:t>  </a:t>
            </a:r>
            <a:r>
              <a:rPr lang="en-US" sz="2800" dirty="0" err="1" smtClean="0"/>
              <a:t>visi</a:t>
            </a:r>
            <a:r>
              <a:rPr lang="en-US" sz="2800" dirty="0" smtClean="0"/>
              <a:t> </a:t>
            </a:r>
            <a:r>
              <a:rPr lang="en-US" sz="2800" dirty="0" err="1" smtClean="0"/>
              <a:t>misi</a:t>
            </a:r>
            <a:r>
              <a:rPr lang="en-US" sz="2800" dirty="0" smtClean="0"/>
              <a:t> </a:t>
            </a:r>
            <a:r>
              <a:rPr lang="en-US" sz="2800" dirty="0" err="1" smtClean="0"/>
              <a:t>kabupaten</a:t>
            </a:r>
            <a:r>
              <a:rPr lang="en-US" sz="2800" dirty="0" smtClean="0"/>
              <a:t> yang </a:t>
            </a:r>
            <a:r>
              <a:rPr lang="en-US" sz="2800" dirty="0" err="1" smtClean="0"/>
              <a:t>tertuang</a:t>
            </a:r>
            <a:r>
              <a:rPr lang="en-US" sz="2800" dirty="0" smtClean="0"/>
              <a:t> </a:t>
            </a:r>
          </a:p>
          <a:p>
            <a:pPr>
              <a:buNone/>
            </a:pPr>
            <a:r>
              <a:rPr lang="en-US" sz="2800" dirty="0" err="1" smtClean="0"/>
              <a:t>dalam</a:t>
            </a:r>
            <a:r>
              <a:rPr lang="en-US" sz="2800" dirty="0" smtClean="0"/>
              <a:t> RPJMD. </a:t>
            </a:r>
            <a:r>
              <a:rPr lang="en-US" sz="2800" dirty="0" err="1" smtClean="0"/>
              <a:t>Proses</a:t>
            </a:r>
            <a:r>
              <a:rPr lang="en-US" sz="2800" dirty="0" smtClean="0"/>
              <a:t> </a:t>
            </a:r>
            <a:r>
              <a:rPr lang="en-US" sz="2800" dirty="0" err="1" smtClean="0"/>
              <a:t>penyusunan</a:t>
            </a:r>
            <a:r>
              <a:rPr lang="en-US" sz="2800" dirty="0" smtClean="0"/>
              <a:t> </a:t>
            </a:r>
            <a:r>
              <a:rPr lang="en-US" sz="2800" dirty="0" err="1" smtClean="0"/>
              <a:t>perencanaan</a:t>
            </a:r>
            <a:r>
              <a:rPr lang="en-US" sz="2800" dirty="0" smtClean="0"/>
              <a:t> </a:t>
            </a:r>
            <a:r>
              <a:rPr lang="en-US" sz="2800" dirty="0" err="1" smtClean="0"/>
              <a:t>dan</a:t>
            </a:r>
            <a:r>
              <a:rPr lang="en-US" sz="2800" dirty="0" smtClean="0"/>
              <a:t> </a:t>
            </a:r>
          </a:p>
          <a:p>
            <a:pPr>
              <a:buNone/>
            </a:pPr>
            <a:r>
              <a:rPr lang="en-US" sz="2800" dirty="0" err="1" smtClean="0"/>
              <a:t>penganggaran</a:t>
            </a:r>
            <a:r>
              <a:rPr lang="en-US" sz="2800" dirty="0" smtClean="0"/>
              <a:t> </a:t>
            </a:r>
            <a:r>
              <a:rPr lang="en-US" sz="2800" dirty="0" err="1" smtClean="0"/>
              <a:t>di</a:t>
            </a:r>
            <a:r>
              <a:rPr lang="en-US" sz="2800" dirty="0" smtClean="0"/>
              <a:t> </a:t>
            </a:r>
            <a:r>
              <a:rPr lang="en-US" sz="2800" dirty="0" err="1" smtClean="0"/>
              <a:t>desa</a:t>
            </a:r>
            <a:r>
              <a:rPr lang="en-US" sz="2800" dirty="0" smtClean="0"/>
              <a:t> </a:t>
            </a:r>
            <a:r>
              <a:rPr lang="en-US" sz="2800" dirty="0" err="1" smtClean="0"/>
              <a:t>juga</a:t>
            </a:r>
            <a:r>
              <a:rPr lang="en-US" sz="2800" dirty="0" smtClean="0"/>
              <a:t> </a:t>
            </a:r>
            <a:r>
              <a:rPr lang="en-US" sz="2800" dirty="0" err="1" smtClean="0"/>
              <a:t>harus</a:t>
            </a:r>
            <a:r>
              <a:rPr lang="en-US" sz="2800" dirty="0" smtClean="0"/>
              <a:t> </a:t>
            </a:r>
            <a:r>
              <a:rPr lang="en-US" sz="2800" dirty="0" err="1" smtClean="0"/>
              <a:t>memperhatikan</a:t>
            </a:r>
            <a:r>
              <a:rPr lang="en-US" sz="2800" dirty="0" smtClean="0"/>
              <a:t> </a:t>
            </a:r>
            <a:r>
              <a:rPr lang="en-US" sz="2800" dirty="0" err="1" smtClean="0"/>
              <a:t>prioritas</a:t>
            </a:r>
            <a:r>
              <a:rPr lang="en-US" sz="2800" dirty="0" smtClean="0"/>
              <a:t> </a:t>
            </a:r>
          </a:p>
          <a:p>
            <a:pPr>
              <a:buNone/>
            </a:pPr>
            <a:r>
              <a:rPr lang="en-US" sz="2800" dirty="0" err="1" smtClean="0"/>
              <a:t>kebijakan</a:t>
            </a:r>
            <a:r>
              <a:rPr lang="en-US" sz="2800" dirty="0" smtClean="0"/>
              <a:t> </a:t>
            </a:r>
            <a:r>
              <a:rPr lang="en-US" sz="2800" dirty="0" err="1" smtClean="0"/>
              <a:t>pembangunan</a:t>
            </a:r>
            <a:r>
              <a:rPr lang="en-US" sz="2800" dirty="0" smtClean="0"/>
              <a:t> </a:t>
            </a:r>
            <a:r>
              <a:rPr lang="en-US" sz="2800" dirty="0" err="1" smtClean="0"/>
              <a:t>dalam</a:t>
            </a:r>
            <a:r>
              <a:rPr lang="en-US" sz="2800" dirty="0" smtClean="0"/>
              <a:t> RPJMD. </a:t>
            </a:r>
            <a:r>
              <a:rPr lang="en-US" sz="2800" dirty="0" err="1" smtClean="0"/>
              <a:t>Jika</a:t>
            </a:r>
            <a:r>
              <a:rPr lang="en-US" sz="2800" dirty="0" smtClean="0"/>
              <a:t> </a:t>
            </a:r>
            <a:r>
              <a:rPr lang="en-US" sz="2800" dirty="0" err="1" smtClean="0"/>
              <a:t>konsistensi</a:t>
            </a:r>
            <a:r>
              <a:rPr lang="en-US" sz="2800" dirty="0" smtClean="0"/>
              <a:t> </a:t>
            </a:r>
            <a:r>
              <a:rPr lang="en-US" sz="2800" dirty="0" err="1" smtClean="0"/>
              <a:t>dan</a:t>
            </a:r>
            <a:r>
              <a:rPr lang="en-US" sz="2800" dirty="0" smtClean="0"/>
              <a:t> </a:t>
            </a:r>
          </a:p>
          <a:p>
            <a:pPr>
              <a:buNone/>
            </a:pPr>
            <a:r>
              <a:rPr lang="en-US" sz="2800" dirty="0" err="1" smtClean="0"/>
              <a:t>komitmen</a:t>
            </a:r>
            <a:r>
              <a:rPr lang="en-US" sz="2800" dirty="0" smtClean="0"/>
              <a:t> </a:t>
            </a:r>
            <a:r>
              <a:rPr lang="en-US" sz="2800" dirty="0" err="1" smtClean="0"/>
              <a:t>dengan</a:t>
            </a:r>
            <a:r>
              <a:rPr lang="en-US" sz="2800" dirty="0" smtClean="0"/>
              <a:t> </a:t>
            </a:r>
            <a:r>
              <a:rPr lang="en-US" sz="2800" dirty="0" err="1" smtClean="0"/>
              <a:t>alur</a:t>
            </a:r>
            <a:r>
              <a:rPr lang="en-US" sz="2800" dirty="0" smtClean="0"/>
              <a:t> </a:t>
            </a:r>
            <a:r>
              <a:rPr lang="en-US" sz="2800" dirty="0" err="1" smtClean="0"/>
              <a:t>perencanaan</a:t>
            </a:r>
            <a:r>
              <a:rPr lang="en-US" sz="2800" dirty="0" smtClean="0"/>
              <a:t> </a:t>
            </a:r>
            <a:r>
              <a:rPr lang="en-US" sz="2800" dirty="0" err="1" smtClean="0"/>
              <a:t>dan</a:t>
            </a:r>
            <a:r>
              <a:rPr lang="en-US" sz="2800" dirty="0" smtClean="0"/>
              <a:t> </a:t>
            </a:r>
            <a:r>
              <a:rPr lang="en-US" sz="2800" dirty="0" err="1" smtClean="0"/>
              <a:t>penganggaran</a:t>
            </a:r>
            <a:r>
              <a:rPr lang="en-US" sz="2800" dirty="0" smtClean="0"/>
              <a:t> </a:t>
            </a:r>
            <a:r>
              <a:rPr lang="en-US" sz="2800" dirty="0" err="1" smtClean="0"/>
              <a:t>ini</a:t>
            </a:r>
            <a:r>
              <a:rPr lang="en-US" sz="2800" dirty="0" smtClean="0"/>
              <a:t> </a:t>
            </a:r>
          </a:p>
          <a:p>
            <a:pPr>
              <a:buNone/>
            </a:pPr>
            <a:r>
              <a:rPr lang="en-US" sz="2800" dirty="0" err="1" smtClean="0"/>
              <a:t>dijadikan</a:t>
            </a:r>
            <a:r>
              <a:rPr lang="en-US" sz="2800" dirty="0" smtClean="0"/>
              <a:t> </a:t>
            </a:r>
            <a:r>
              <a:rPr lang="en-US" sz="2800" dirty="0" err="1" smtClean="0"/>
              <a:t>dasar</a:t>
            </a:r>
            <a:r>
              <a:rPr lang="en-US" sz="2800" dirty="0" smtClean="0"/>
              <a:t> </a:t>
            </a:r>
            <a:r>
              <a:rPr lang="en-US" sz="2800" dirty="0" err="1" smtClean="0"/>
              <a:t>dalam</a:t>
            </a:r>
            <a:r>
              <a:rPr lang="en-US" sz="2800" dirty="0" smtClean="0"/>
              <a:t> </a:t>
            </a:r>
            <a:r>
              <a:rPr lang="en-US" sz="2800" dirty="0" err="1" smtClean="0"/>
              <a:t>pengembilan</a:t>
            </a:r>
            <a:r>
              <a:rPr lang="en-US" sz="2800" dirty="0" smtClean="0"/>
              <a:t> </a:t>
            </a:r>
            <a:r>
              <a:rPr lang="en-US" sz="2800" dirty="0" err="1" smtClean="0"/>
              <a:t>kebijakan</a:t>
            </a:r>
            <a:r>
              <a:rPr lang="en-US" sz="2800" dirty="0" smtClean="0"/>
              <a:t> </a:t>
            </a:r>
            <a:r>
              <a:rPr lang="en-US" sz="2800" dirty="0" err="1" smtClean="0"/>
              <a:t>pembangunan</a:t>
            </a:r>
            <a:r>
              <a:rPr lang="en-US" sz="2800" dirty="0" smtClean="0"/>
              <a:t>, </a:t>
            </a:r>
          </a:p>
          <a:p>
            <a:pPr>
              <a:buNone/>
            </a:pPr>
            <a:r>
              <a:rPr lang="en-US" sz="2800" dirty="0" err="1" smtClean="0"/>
              <a:t>maka</a:t>
            </a:r>
            <a:r>
              <a:rPr lang="en-US" sz="2800" dirty="0" smtClean="0"/>
              <a:t> yang </a:t>
            </a:r>
            <a:r>
              <a:rPr lang="en-US" sz="2800" dirty="0" err="1" smtClean="0"/>
              <a:t>disebut</a:t>
            </a:r>
            <a:r>
              <a:rPr lang="en-US" sz="2800" dirty="0" smtClean="0"/>
              <a:t> </a:t>
            </a:r>
            <a:r>
              <a:rPr lang="en-US" sz="2800" dirty="0" err="1" smtClean="0"/>
              <a:t>dengan</a:t>
            </a:r>
            <a:r>
              <a:rPr lang="en-US" sz="2800" dirty="0" smtClean="0"/>
              <a:t> </a:t>
            </a:r>
            <a:r>
              <a:rPr lang="en-US" sz="2800" dirty="0" err="1" smtClean="0"/>
              <a:t>pendekatan</a:t>
            </a:r>
            <a:r>
              <a:rPr lang="en-US" sz="2800" dirty="0" smtClean="0"/>
              <a:t> </a:t>
            </a:r>
            <a:r>
              <a:rPr lang="en-US" sz="2800" i="1" dirty="0" smtClean="0"/>
              <a:t>bottom up </a:t>
            </a:r>
            <a:r>
              <a:rPr lang="en-US" sz="2800" dirty="0" err="1" smtClean="0"/>
              <a:t>dan</a:t>
            </a:r>
            <a:r>
              <a:rPr lang="en-US" sz="2800" dirty="0" smtClean="0"/>
              <a:t> </a:t>
            </a:r>
          </a:p>
          <a:p>
            <a:pPr>
              <a:buNone/>
            </a:pPr>
            <a:r>
              <a:rPr lang="en-US" sz="2800" i="1" dirty="0" smtClean="0"/>
              <a:t>participatory planning </a:t>
            </a:r>
            <a:r>
              <a:rPr lang="en-US" sz="2800" dirty="0" err="1" smtClean="0"/>
              <a:t>benar-benar</a:t>
            </a:r>
            <a:r>
              <a:rPr lang="en-US" sz="2800" dirty="0" smtClean="0"/>
              <a:t> </a:t>
            </a:r>
            <a:r>
              <a:rPr lang="en-US" sz="2800" dirty="0" err="1" smtClean="0"/>
              <a:t>terwujud</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62</a:t>
            </a:fld>
            <a:endParaRPr lang="en-US"/>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fontScale="90000"/>
          </a:bodyPr>
          <a:lstStyle/>
          <a:p>
            <a:r>
              <a:rPr lang="en-US" sz="2800" dirty="0" err="1" smtClean="0"/>
              <a:t>Skema</a:t>
            </a:r>
            <a:r>
              <a:rPr lang="en-US" sz="2800" dirty="0" smtClean="0"/>
              <a:t> </a:t>
            </a:r>
            <a:r>
              <a:rPr lang="en-US" sz="2800" dirty="0" err="1" smtClean="0"/>
              <a:t>Hubungan</a:t>
            </a:r>
            <a:r>
              <a:rPr lang="en-US" sz="2800" dirty="0" smtClean="0"/>
              <a:t> </a:t>
            </a:r>
            <a:r>
              <a:rPr lang="en-US" sz="2800" dirty="0" err="1" smtClean="0"/>
              <a:t>antara</a:t>
            </a:r>
            <a:r>
              <a:rPr lang="en-US" sz="2800" dirty="0" smtClean="0"/>
              <a:t> RPJMD </a:t>
            </a:r>
            <a:r>
              <a:rPr lang="en-US" sz="2800" dirty="0" err="1" smtClean="0"/>
              <a:t>dengan</a:t>
            </a:r>
            <a:r>
              <a:rPr lang="en-US" sz="2800" dirty="0" smtClean="0"/>
              <a:t> RPJM </a:t>
            </a:r>
            <a:r>
              <a:rPr lang="en-US" sz="2800" dirty="0" err="1" smtClean="0"/>
              <a:t>Desa</a:t>
            </a:r>
            <a:r>
              <a:rPr lang="en-US" sz="2800" dirty="0" smtClean="0"/>
              <a:t>, RKP </a:t>
            </a:r>
            <a:r>
              <a:rPr lang="en-US" sz="2800" dirty="0" err="1" smtClean="0"/>
              <a:t>Desa</a:t>
            </a:r>
            <a:r>
              <a:rPr lang="en-US" sz="2800" dirty="0" smtClean="0"/>
              <a:t> </a:t>
            </a:r>
            <a:r>
              <a:rPr lang="en-US" sz="2800" dirty="0" err="1" smtClean="0"/>
              <a:t>dan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990600"/>
            <a:ext cx="9144000" cy="5867400"/>
          </a:xfrm>
        </p:spPr>
        <p:txBody>
          <a:bodyPr/>
          <a:lstStyle/>
          <a:p>
            <a:pPr>
              <a:buNone/>
            </a:pPr>
            <a:endParaRPr lang="en-US" dirty="0"/>
          </a:p>
        </p:txBody>
      </p:sp>
      <p:sp>
        <p:nvSpPr>
          <p:cNvPr id="4" name="Rectangle 3"/>
          <p:cNvSpPr/>
          <p:nvPr/>
        </p:nvSpPr>
        <p:spPr>
          <a:xfrm>
            <a:off x="1905000" y="2209800"/>
            <a:ext cx="1295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RPJM </a:t>
            </a:r>
            <a:r>
              <a:rPr lang="en-US" dirty="0" err="1" smtClean="0"/>
              <a:t>Desa</a:t>
            </a:r>
            <a:endParaRPr lang="en-US" dirty="0"/>
          </a:p>
        </p:txBody>
      </p:sp>
      <p:sp>
        <p:nvSpPr>
          <p:cNvPr id="5" name="Rectangle 4"/>
          <p:cNvSpPr/>
          <p:nvPr/>
        </p:nvSpPr>
        <p:spPr>
          <a:xfrm>
            <a:off x="3429000" y="2133600"/>
            <a:ext cx="1600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RKP </a:t>
            </a:r>
            <a:r>
              <a:rPr lang="en-US" dirty="0" err="1" smtClean="0"/>
              <a:t>Desa</a:t>
            </a:r>
            <a:endParaRPr lang="en-US" dirty="0"/>
          </a:p>
        </p:txBody>
      </p:sp>
      <p:sp>
        <p:nvSpPr>
          <p:cNvPr id="6" name="Rectangle 5"/>
          <p:cNvSpPr/>
          <p:nvPr/>
        </p:nvSpPr>
        <p:spPr>
          <a:xfrm>
            <a:off x="7467600" y="990600"/>
            <a:ext cx="1447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APB </a:t>
            </a:r>
            <a:r>
              <a:rPr lang="en-US" dirty="0" err="1" smtClean="0"/>
              <a:t>Desa</a:t>
            </a:r>
            <a:endParaRPr lang="en-US" dirty="0"/>
          </a:p>
        </p:txBody>
      </p:sp>
      <p:sp>
        <p:nvSpPr>
          <p:cNvPr id="7" name="Rectangle 6"/>
          <p:cNvSpPr/>
          <p:nvPr/>
        </p:nvSpPr>
        <p:spPr>
          <a:xfrm>
            <a:off x="5486400" y="1371600"/>
            <a:ext cx="15240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Sekala</a:t>
            </a:r>
            <a:r>
              <a:rPr lang="en-US" dirty="0" smtClean="0"/>
              <a:t> Des</a:t>
            </a:r>
            <a:endParaRPr lang="en-US" dirty="0"/>
          </a:p>
        </p:txBody>
      </p:sp>
      <p:sp>
        <p:nvSpPr>
          <p:cNvPr id="11" name="Oval 10"/>
          <p:cNvSpPr/>
          <p:nvPr/>
        </p:nvSpPr>
        <p:spPr>
          <a:xfrm>
            <a:off x="5105400" y="2133600"/>
            <a:ext cx="21336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a:t>
            </a:r>
            <a:r>
              <a:rPr lang="en-US" dirty="0" smtClean="0"/>
              <a:t> </a:t>
            </a:r>
            <a:r>
              <a:rPr lang="en-US" dirty="0" err="1" smtClean="0"/>
              <a:t>desa</a:t>
            </a:r>
            <a:r>
              <a:rPr lang="en-US" dirty="0" smtClean="0"/>
              <a:t> </a:t>
            </a:r>
            <a:endParaRPr lang="en-US" dirty="0"/>
          </a:p>
        </p:txBody>
      </p:sp>
      <p:sp>
        <p:nvSpPr>
          <p:cNvPr id="12" name="Oval 11"/>
          <p:cNvSpPr/>
          <p:nvPr/>
        </p:nvSpPr>
        <p:spPr>
          <a:xfrm>
            <a:off x="0" y="1905000"/>
            <a:ext cx="17526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a:t>
            </a:r>
            <a:r>
              <a:rPr lang="en-US" dirty="0" smtClean="0"/>
              <a:t> </a:t>
            </a:r>
            <a:r>
              <a:rPr lang="en-US" dirty="0" err="1" smtClean="0"/>
              <a:t>desa</a:t>
            </a:r>
            <a:r>
              <a:rPr lang="en-US" dirty="0" smtClean="0"/>
              <a:t>/RPJM </a:t>
            </a:r>
            <a:r>
              <a:rPr lang="en-US" dirty="0" err="1" smtClean="0"/>
              <a:t>Desa</a:t>
            </a:r>
            <a:endParaRPr lang="en-US" dirty="0"/>
          </a:p>
        </p:txBody>
      </p:sp>
      <p:sp>
        <p:nvSpPr>
          <p:cNvPr id="13" name="Oval 12"/>
          <p:cNvSpPr/>
          <p:nvPr/>
        </p:nvSpPr>
        <p:spPr>
          <a:xfrm>
            <a:off x="304800" y="1066800"/>
            <a:ext cx="18288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Gambaran</a:t>
            </a:r>
            <a:r>
              <a:rPr lang="en-US" dirty="0" smtClean="0"/>
              <a:t> RPJMD </a:t>
            </a:r>
            <a:r>
              <a:rPr lang="en-US" dirty="0" err="1" smtClean="0"/>
              <a:t>Kab</a:t>
            </a:r>
            <a:endParaRPr lang="en-US" dirty="0"/>
          </a:p>
        </p:txBody>
      </p:sp>
      <p:sp>
        <p:nvSpPr>
          <p:cNvPr id="14" name="Oval 13"/>
          <p:cNvSpPr/>
          <p:nvPr/>
        </p:nvSpPr>
        <p:spPr>
          <a:xfrm>
            <a:off x="0" y="3352800"/>
            <a:ext cx="15240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Suara</a:t>
            </a:r>
            <a:r>
              <a:rPr lang="en-US" dirty="0" smtClean="0"/>
              <a:t> </a:t>
            </a:r>
            <a:r>
              <a:rPr lang="en-US" dirty="0" err="1" smtClean="0"/>
              <a:t>rakyat</a:t>
            </a:r>
            <a:endParaRPr lang="en-US" dirty="0"/>
          </a:p>
        </p:txBody>
      </p:sp>
      <p:sp>
        <p:nvSpPr>
          <p:cNvPr id="15" name="Rectangle 14"/>
          <p:cNvSpPr/>
          <p:nvPr/>
        </p:nvSpPr>
        <p:spPr>
          <a:xfrm>
            <a:off x="4876800" y="3048000"/>
            <a:ext cx="1295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Sekal</a:t>
            </a:r>
            <a:r>
              <a:rPr lang="en-US" dirty="0" smtClean="0"/>
              <a:t> supra </a:t>
            </a:r>
            <a:r>
              <a:rPr lang="en-US" dirty="0" err="1" smtClean="0"/>
              <a:t>desa</a:t>
            </a:r>
            <a:endParaRPr lang="en-US" dirty="0"/>
          </a:p>
        </p:txBody>
      </p:sp>
      <p:sp>
        <p:nvSpPr>
          <p:cNvPr id="16" name="Oval 15"/>
          <p:cNvSpPr/>
          <p:nvPr/>
        </p:nvSpPr>
        <p:spPr>
          <a:xfrm>
            <a:off x="6172200" y="3048000"/>
            <a:ext cx="17526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a:t>
            </a:r>
            <a:r>
              <a:rPr lang="en-US" dirty="0" smtClean="0"/>
              <a:t> </a:t>
            </a:r>
            <a:r>
              <a:rPr lang="en-US" dirty="0" err="1" smtClean="0"/>
              <a:t>kec</a:t>
            </a:r>
            <a:r>
              <a:rPr lang="en-US" dirty="0" smtClean="0"/>
              <a:t>.</a:t>
            </a:r>
            <a:endParaRPr lang="en-US" dirty="0"/>
          </a:p>
        </p:txBody>
      </p:sp>
      <p:sp>
        <p:nvSpPr>
          <p:cNvPr id="17" name="Rectangle 16"/>
          <p:cNvSpPr/>
          <p:nvPr/>
        </p:nvSpPr>
        <p:spPr>
          <a:xfrm>
            <a:off x="6324600" y="3962400"/>
            <a:ext cx="1295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Kuota</a:t>
            </a:r>
            <a:r>
              <a:rPr lang="en-US" dirty="0" smtClean="0"/>
              <a:t> </a:t>
            </a:r>
            <a:r>
              <a:rPr lang="en-US" dirty="0" err="1" smtClean="0"/>
              <a:t>Kab</a:t>
            </a:r>
            <a:endParaRPr lang="en-US" dirty="0"/>
          </a:p>
        </p:txBody>
      </p:sp>
      <p:sp>
        <p:nvSpPr>
          <p:cNvPr id="18" name="Rectangle 17"/>
          <p:cNvSpPr/>
          <p:nvPr/>
        </p:nvSpPr>
        <p:spPr>
          <a:xfrm>
            <a:off x="5410200" y="4648200"/>
            <a:ext cx="13716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Renja</a:t>
            </a:r>
            <a:r>
              <a:rPr lang="en-US" dirty="0" smtClean="0"/>
              <a:t> SKPD</a:t>
            </a:r>
            <a:endParaRPr lang="en-US" dirty="0"/>
          </a:p>
        </p:txBody>
      </p:sp>
      <p:sp>
        <p:nvSpPr>
          <p:cNvPr id="19" name="Oval 18"/>
          <p:cNvSpPr/>
          <p:nvPr/>
        </p:nvSpPr>
        <p:spPr>
          <a:xfrm>
            <a:off x="6781800" y="4724400"/>
            <a:ext cx="17526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forum SKPD</a:t>
            </a:r>
            <a:endParaRPr lang="en-US" dirty="0"/>
          </a:p>
        </p:txBody>
      </p:sp>
      <p:sp>
        <p:nvSpPr>
          <p:cNvPr id="20" name="Rectangle 19"/>
          <p:cNvSpPr/>
          <p:nvPr/>
        </p:nvSpPr>
        <p:spPr>
          <a:xfrm>
            <a:off x="3886200" y="4724400"/>
            <a:ext cx="990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RKPD</a:t>
            </a:r>
            <a:endParaRPr lang="en-US" dirty="0"/>
          </a:p>
        </p:txBody>
      </p:sp>
      <p:sp>
        <p:nvSpPr>
          <p:cNvPr id="21" name="Rectangle 20"/>
          <p:cNvSpPr/>
          <p:nvPr/>
        </p:nvSpPr>
        <p:spPr>
          <a:xfrm>
            <a:off x="2286000" y="4724400"/>
            <a:ext cx="1219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KU APBD &amp; PPA</a:t>
            </a:r>
            <a:endParaRPr lang="en-US" dirty="0"/>
          </a:p>
        </p:txBody>
      </p:sp>
      <p:sp>
        <p:nvSpPr>
          <p:cNvPr id="22" name="Rectangle 21"/>
          <p:cNvSpPr/>
          <p:nvPr/>
        </p:nvSpPr>
        <p:spPr>
          <a:xfrm>
            <a:off x="304800" y="4724400"/>
            <a:ext cx="16002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APBD Pro Rakyat</a:t>
            </a:r>
            <a:endParaRPr lang="en-US" dirty="0"/>
          </a:p>
        </p:txBody>
      </p:sp>
      <p:sp>
        <p:nvSpPr>
          <p:cNvPr id="23" name="Rectangle 22"/>
          <p:cNvSpPr/>
          <p:nvPr/>
        </p:nvSpPr>
        <p:spPr>
          <a:xfrm>
            <a:off x="381000" y="5943600"/>
            <a:ext cx="22098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Implementasi</a:t>
            </a:r>
            <a:r>
              <a:rPr lang="en-US" dirty="0" smtClean="0"/>
              <a:t> APBD pro </a:t>
            </a:r>
            <a:r>
              <a:rPr lang="en-US" dirty="0" err="1" smtClean="0"/>
              <a:t>rakyat</a:t>
            </a:r>
            <a:endParaRPr lang="en-US" dirty="0"/>
          </a:p>
        </p:txBody>
      </p:sp>
      <p:sp>
        <p:nvSpPr>
          <p:cNvPr id="24" name="Rectangle 23"/>
          <p:cNvSpPr/>
          <p:nvPr/>
        </p:nvSpPr>
        <p:spPr>
          <a:xfrm>
            <a:off x="7086600" y="57912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Pagu</a:t>
            </a:r>
            <a:r>
              <a:rPr lang="en-US" dirty="0" smtClean="0"/>
              <a:t> </a:t>
            </a:r>
            <a:r>
              <a:rPr lang="en-US" dirty="0" err="1" smtClean="0"/>
              <a:t>indikatif</a:t>
            </a:r>
            <a:r>
              <a:rPr lang="en-US" dirty="0" smtClean="0"/>
              <a:t> SKPD</a:t>
            </a:r>
            <a:endParaRPr lang="en-US" dirty="0"/>
          </a:p>
        </p:txBody>
      </p:sp>
      <p:cxnSp>
        <p:nvCxnSpPr>
          <p:cNvPr id="28" name="Straight Arrow Connector 27"/>
          <p:cNvCxnSpPr>
            <a:stCxn id="22" idx="2"/>
          </p:cNvCxnSpPr>
          <p:nvPr/>
        </p:nvCxnSpPr>
        <p:spPr>
          <a:xfrm rot="16200000" flipH="1">
            <a:off x="857250" y="5657850"/>
            <a:ext cx="533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rot="5400000" flipH="1" flipV="1">
            <a:off x="7086600" y="1371600"/>
            <a:ext cx="2286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10800000">
            <a:off x="6858000" y="5257800"/>
            <a:ext cx="5334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rot="16200000" flipH="1">
            <a:off x="4953000" y="2667000"/>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endCxn id="17" idx="1"/>
          </p:cNvCxnSpPr>
          <p:nvPr/>
        </p:nvCxnSpPr>
        <p:spPr>
          <a:xfrm rot="16200000" flipH="1">
            <a:off x="5943600" y="3810000"/>
            <a:ext cx="4572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endCxn id="18" idx="0"/>
          </p:cNvCxnSpPr>
          <p:nvPr/>
        </p:nvCxnSpPr>
        <p:spPr>
          <a:xfrm rot="5400000">
            <a:off x="6057900" y="4381500"/>
            <a:ext cx="304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18" idx="1"/>
          </p:cNvCxnSpPr>
          <p:nvPr/>
        </p:nvCxnSpPr>
        <p:spPr>
          <a:xfrm rot="10800000">
            <a:off x="5105400" y="49530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rot="10800000">
            <a:off x="3581400" y="50292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rot="10800000">
            <a:off x="1981200" y="5105400"/>
            <a:ext cx="304800" cy="777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flipV="1">
            <a:off x="4572000" y="1752600"/>
            <a:ext cx="685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3200400" y="22860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2" name="Freeform 61"/>
          <p:cNvSpPr/>
          <p:nvPr/>
        </p:nvSpPr>
        <p:spPr>
          <a:xfrm>
            <a:off x="2020186" y="1531088"/>
            <a:ext cx="500306" cy="659219"/>
          </a:xfrm>
          <a:custGeom>
            <a:avLst/>
            <a:gdLst>
              <a:gd name="connsiteX0" fmla="*/ 0 w 500306"/>
              <a:gd name="connsiteY0" fmla="*/ 0 h 659219"/>
              <a:gd name="connsiteX1" fmla="*/ 63795 w 500306"/>
              <a:gd name="connsiteY1" fmla="*/ 127591 h 659219"/>
              <a:gd name="connsiteX2" fmla="*/ 42530 w 500306"/>
              <a:gd name="connsiteY2" fmla="*/ 233917 h 659219"/>
              <a:gd name="connsiteX3" fmla="*/ 21265 w 500306"/>
              <a:gd name="connsiteY3" fmla="*/ 170121 h 659219"/>
              <a:gd name="connsiteX4" fmla="*/ 170121 w 500306"/>
              <a:gd name="connsiteY4" fmla="*/ 255182 h 659219"/>
              <a:gd name="connsiteX5" fmla="*/ 148856 w 500306"/>
              <a:gd name="connsiteY5" fmla="*/ 361507 h 659219"/>
              <a:gd name="connsiteX6" fmla="*/ 170121 w 500306"/>
              <a:gd name="connsiteY6" fmla="*/ 233917 h 659219"/>
              <a:gd name="connsiteX7" fmla="*/ 255181 w 500306"/>
              <a:gd name="connsiteY7" fmla="*/ 255182 h 659219"/>
              <a:gd name="connsiteX8" fmla="*/ 297712 w 500306"/>
              <a:gd name="connsiteY8" fmla="*/ 318977 h 659219"/>
              <a:gd name="connsiteX9" fmla="*/ 297712 w 500306"/>
              <a:gd name="connsiteY9" fmla="*/ 531628 h 659219"/>
              <a:gd name="connsiteX10" fmla="*/ 233916 w 500306"/>
              <a:gd name="connsiteY10" fmla="*/ 510363 h 659219"/>
              <a:gd name="connsiteX11" fmla="*/ 212651 w 500306"/>
              <a:gd name="connsiteY11" fmla="*/ 425303 h 659219"/>
              <a:gd name="connsiteX12" fmla="*/ 233916 w 500306"/>
              <a:gd name="connsiteY12" fmla="*/ 127591 h 659219"/>
              <a:gd name="connsiteX13" fmla="*/ 255181 w 500306"/>
              <a:gd name="connsiteY13" fmla="*/ 63796 h 659219"/>
              <a:gd name="connsiteX14" fmla="*/ 297712 w 500306"/>
              <a:gd name="connsiteY14" fmla="*/ 21265 h 659219"/>
              <a:gd name="connsiteX15" fmla="*/ 425302 w 500306"/>
              <a:gd name="connsiteY15" fmla="*/ 148856 h 659219"/>
              <a:gd name="connsiteX16" fmla="*/ 467833 w 500306"/>
              <a:gd name="connsiteY16" fmla="*/ 361507 h 659219"/>
              <a:gd name="connsiteX17" fmla="*/ 446567 w 500306"/>
              <a:gd name="connsiteY17" fmla="*/ 637954 h 659219"/>
              <a:gd name="connsiteX18" fmla="*/ 382772 w 500306"/>
              <a:gd name="connsiteY18" fmla="*/ 616689 h 659219"/>
              <a:gd name="connsiteX19" fmla="*/ 404037 w 500306"/>
              <a:gd name="connsiteY19" fmla="*/ 446568 h 659219"/>
              <a:gd name="connsiteX20" fmla="*/ 467833 w 500306"/>
              <a:gd name="connsiteY20" fmla="*/ 489098 h 659219"/>
              <a:gd name="connsiteX21" fmla="*/ 489098 w 500306"/>
              <a:gd name="connsiteY21" fmla="*/ 659219 h 659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0306" h="659219">
                <a:moveTo>
                  <a:pt x="0" y="0"/>
                </a:moveTo>
                <a:cubicBezTo>
                  <a:pt x="21502" y="32254"/>
                  <a:pt x="63795" y="83571"/>
                  <a:pt x="63795" y="127591"/>
                </a:cubicBezTo>
                <a:cubicBezTo>
                  <a:pt x="63795" y="163735"/>
                  <a:pt x="49618" y="198475"/>
                  <a:pt x="42530" y="233917"/>
                </a:cubicBezTo>
                <a:cubicBezTo>
                  <a:pt x="35442" y="212652"/>
                  <a:pt x="1216" y="180146"/>
                  <a:pt x="21265" y="170121"/>
                </a:cubicBezTo>
                <a:cubicBezTo>
                  <a:pt x="106667" y="127419"/>
                  <a:pt x="140059" y="210088"/>
                  <a:pt x="170121" y="255182"/>
                </a:cubicBezTo>
                <a:cubicBezTo>
                  <a:pt x="163033" y="290624"/>
                  <a:pt x="148856" y="397651"/>
                  <a:pt x="148856" y="361507"/>
                </a:cubicBezTo>
                <a:cubicBezTo>
                  <a:pt x="148856" y="318390"/>
                  <a:pt x="139633" y="264405"/>
                  <a:pt x="170121" y="233917"/>
                </a:cubicBezTo>
                <a:cubicBezTo>
                  <a:pt x="190787" y="213251"/>
                  <a:pt x="226828" y="248094"/>
                  <a:pt x="255181" y="255182"/>
                </a:cubicBezTo>
                <a:cubicBezTo>
                  <a:pt x="269358" y="276447"/>
                  <a:pt x="287644" y="295486"/>
                  <a:pt x="297712" y="318977"/>
                </a:cubicBezTo>
                <a:cubicBezTo>
                  <a:pt x="335779" y="407799"/>
                  <a:pt x="314422" y="431370"/>
                  <a:pt x="297712" y="531628"/>
                </a:cubicBezTo>
                <a:cubicBezTo>
                  <a:pt x="276447" y="524540"/>
                  <a:pt x="247919" y="527867"/>
                  <a:pt x="233916" y="510363"/>
                </a:cubicBezTo>
                <a:cubicBezTo>
                  <a:pt x="215659" y="487541"/>
                  <a:pt x="212651" y="454529"/>
                  <a:pt x="212651" y="425303"/>
                </a:cubicBezTo>
                <a:cubicBezTo>
                  <a:pt x="212651" y="325813"/>
                  <a:pt x="222292" y="226400"/>
                  <a:pt x="233916" y="127591"/>
                </a:cubicBezTo>
                <a:cubicBezTo>
                  <a:pt x="236535" y="105329"/>
                  <a:pt x="243648" y="83017"/>
                  <a:pt x="255181" y="63796"/>
                </a:cubicBezTo>
                <a:cubicBezTo>
                  <a:pt x="265496" y="46604"/>
                  <a:pt x="283535" y="35442"/>
                  <a:pt x="297712" y="21265"/>
                </a:cubicBezTo>
                <a:cubicBezTo>
                  <a:pt x="351766" y="57302"/>
                  <a:pt x="400574" y="79619"/>
                  <a:pt x="425302" y="148856"/>
                </a:cubicBezTo>
                <a:cubicBezTo>
                  <a:pt x="449615" y="216932"/>
                  <a:pt x="467833" y="361507"/>
                  <a:pt x="467833" y="361507"/>
                </a:cubicBezTo>
                <a:cubicBezTo>
                  <a:pt x="460744" y="453656"/>
                  <a:pt x="475793" y="550276"/>
                  <a:pt x="446567" y="637954"/>
                </a:cubicBezTo>
                <a:cubicBezTo>
                  <a:pt x="439479" y="659219"/>
                  <a:pt x="387635" y="638571"/>
                  <a:pt x="382772" y="616689"/>
                </a:cubicBezTo>
                <a:cubicBezTo>
                  <a:pt x="370375" y="560902"/>
                  <a:pt x="396949" y="503275"/>
                  <a:pt x="404037" y="446568"/>
                </a:cubicBezTo>
                <a:cubicBezTo>
                  <a:pt x="425302" y="460745"/>
                  <a:pt x="451867" y="469141"/>
                  <a:pt x="467833" y="489098"/>
                </a:cubicBezTo>
                <a:cubicBezTo>
                  <a:pt x="500306" y="529688"/>
                  <a:pt x="489098" y="620331"/>
                  <a:pt x="489098" y="659219"/>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4" name="Freeform 63"/>
          <p:cNvSpPr/>
          <p:nvPr/>
        </p:nvSpPr>
        <p:spPr>
          <a:xfrm>
            <a:off x="1419924" y="2632942"/>
            <a:ext cx="770383" cy="939598"/>
          </a:xfrm>
          <a:custGeom>
            <a:avLst/>
            <a:gdLst>
              <a:gd name="connsiteX0" fmla="*/ 47369 w 770383"/>
              <a:gd name="connsiteY0" fmla="*/ 939598 h 939598"/>
              <a:gd name="connsiteX1" fmla="*/ 47369 w 770383"/>
              <a:gd name="connsiteY1" fmla="*/ 578091 h 939598"/>
              <a:gd name="connsiteX2" fmla="*/ 89899 w 770383"/>
              <a:gd name="connsiteY2" fmla="*/ 535560 h 939598"/>
              <a:gd name="connsiteX3" fmla="*/ 196225 w 770383"/>
              <a:gd name="connsiteY3" fmla="*/ 556825 h 939598"/>
              <a:gd name="connsiteX4" fmla="*/ 217490 w 770383"/>
              <a:gd name="connsiteY4" fmla="*/ 620621 h 939598"/>
              <a:gd name="connsiteX5" fmla="*/ 196225 w 770383"/>
              <a:gd name="connsiteY5" fmla="*/ 790742 h 939598"/>
              <a:gd name="connsiteX6" fmla="*/ 153695 w 770383"/>
              <a:gd name="connsiteY6" fmla="*/ 748211 h 939598"/>
              <a:gd name="connsiteX7" fmla="*/ 153695 w 770383"/>
              <a:gd name="connsiteY7" fmla="*/ 407970 h 939598"/>
              <a:gd name="connsiteX8" fmla="*/ 217490 w 770383"/>
              <a:gd name="connsiteY8" fmla="*/ 386705 h 939598"/>
              <a:gd name="connsiteX9" fmla="*/ 302550 w 770383"/>
              <a:gd name="connsiteY9" fmla="*/ 407970 h 939598"/>
              <a:gd name="connsiteX10" fmla="*/ 451406 w 770383"/>
              <a:gd name="connsiteY10" fmla="*/ 578091 h 939598"/>
              <a:gd name="connsiteX11" fmla="*/ 472671 w 770383"/>
              <a:gd name="connsiteY11" fmla="*/ 684416 h 939598"/>
              <a:gd name="connsiteX12" fmla="*/ 515202 w 770383"/>
              <a:gd name="connsiteY12" fmla="*/ 726946 h 939598"/>
              <a:gd name="connsiteX13" fmla="*/ 536467 w 770383"/>
              <a:gd name="connsiteY13" fmla="*/ 790742 h 939598"/>
              <a:gd name="connsiteX14" fmla="*/ 515202 w 770383"/>
              <a:gd name="connsiteY14" fmla="*/ 875802 h 939598"/>
              <a:gd name="connsiteX15" fmla="*/ 451406 w 770383"/>
              <a:gd name="connsiteY15" fmla="*/ 897067 h 939598"/>
              <a:gd name="connsiteX16" fmla="*/ 366346 w 770383"/>
              <a:gd name="connsiteY16" fmla="*/ 748211 h 939598"/>
              <a:gd name="connsiteX17" fmla="*/ 387611 w 770383"/>
              <a:gd name="connsiteY17" fmla="*/ 365439 h 939598"/>
              <a:gd name="connsiteX18" fmla="*/ 408876 w 770383"/>
              <a:gd name="connsiteY18" fmla="*/ 259114 h 939598"/>
              <a:gd name="connsiteX19" fmla="*/ 472671 w 770383"/>
              <a:gd name="connsiteY19" fmla="*/ 216584 h 939598"/>
              <a:gd name="connsiteX20" fmla="*/ 578997 w 770383"/>
              <a:gd name="connsiteY20" fmla="*/ 237849 h 939598"/>
              <a:gd name="connsiteX21" fmla="*/ 621527 w 770383"/>
              <a:gd name="connsiteY21" fmla="*/ 365439 h 939598"/>
              <a:gd name="connsiteX22" fmla="*/ 600262 w 770383"/>
              <a:gd name="connsiteY22" fmla="*/ 493030 h 939598"/>
              <a:gd name="connsiteX23" fmla="*/ 515202 w 770383"/>
              <a:gd name="connsiteY23" fmla="*/ 471765 h 939598"/>
              <a:gd name="connsiteX24" fmla="*/ 493936 w 770383"/>
              <a:gd name="connsiteY24" fmla="*/ 386705 h 939598"/>
              <a:gd name="connsiteX25" fmla="*/ 578997 w 770383"/>
              <a:gd name="connsiteY25" fmla="*/ 152788 h 939598"/>
              <a:gd name="connsiteX26" fmla="*/ 664057 w 770383"/>
              <a:gd name="connsiteY26" fmla="*/ 174053 h 939598"/>
              <a:gd name="connsiteX27" fmla="*/ 706588 w 770383"/>
              <a:gd name="connsiteY27" fmla="*/ 216584 h 939598"/>
              <a:gd name="connsiteX28" fmla="*/ 685323 w 770383"/>
              <a:gd name="connsiteY28" fmla="*/ 152788 h 939598"/>
              <a:gd name="connsiteX29" fmla="*/ 749118 w 770383"/>
              <a:gd name="connsiteY29" fmla="*/ 3932 h 939598"/>
              <a:gd name="connsiteX30" fmla="*/ 770383 w 770383"/>
              <a:gd name="connsiteY30" fmla="*/ 3932 h 939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770383" h="939598">
                <a:moveTo>
                  <a:pt x="47369" y="939598"/>
                </a:moveTo>
                <a:cubicBezTo>
                  <a:pt x="0" y="797489"/>
                  <a:pt x="731" y="826830"/>
                  <a:pt x="47369" y="578091"/>
                </a:cubicBezTo>
                <a:cubicBezTo>
                  <a:pt x="51064" y="558385"/>
                  <a:pt x="75722" y="549737"/>
                  <a:pt x="89899" y="535560"/>
                </a:cubicBezTo>
                <a:cubicBezTo>
                  <a:pt x="125341" y="542648"/>
                  <a:pt x="166152" y="536776"/>
                  <a:pt x="196225" y="556825"/>
                </a:cubicBezTo>
                <a:cubicBezTo>
                  <a:pt x="214876" y="569259"/>
                  <a:pt x="217490" y="598205"/>
                  <a:pt x="217490" y="620621"/>
                </a:cubicBezTo>
                <a:cubicBezTo>
                  <a:pt x="217490" y="677769"/>
                  <a:pt x="203313" y="734035"/>
                  <a:pt x="196225" y="790742"/>
                </a:cubicBezTo>
                <a:cubicBezTo>
                  <a:pt x="182048" y="776565"/>
                  <a:pt x="164010" y="765403"/>
                  <a:pt x="153695" y="748211"/>
                </a:cubicBezTo>
                <a:cubicBezTo>
                  <a:pt x="100422" y="659424"/>
                  <a:pt x="142170" y="448307"/>
                  <a:pt x="153695" y="407970"/>
                </a:cubicBezTo>
                <a:cubicBezTo>
                  <a:pt x="159853" y="386417"/>
                  <a:pt x="196225" y="393793"/>
                  <a:pt x="217490" y="386705"/>
                </a:cubicBezTo>
                <a:cubicBezTo>
                  <a:pt x="245843" y="393793"/>
                  <a:pt x="278233" y="391758"/>
                  <a:pt x="302550" y="407970"/>
                </a:cubicBezTo>
                <a:cubicBezTo>
                  <a:pt x="377191" y="457731"/>
                  <a:pt x="406445" y="510648"/>
                  <a:pt x="451406" y="578091"/>
                </a:cubicBezTo>
                <a:cubicBezTo>
                  <a:pt x="458494" y="613533"/>
                  <a:pt x="458433" y="651195"/>
                  <a:pt x="472671" y="684416"/>
                </a:cubicBezTo>
                <a:cubicBezTo>
                  <a:pt x="480569" y="702844"/>
                  <a:pt x="504887" y="709754"/>
                  <a:pt x="515202" y="726946"/>
                </a:cubicBezTo>
                <a:cubicBezTo>
                  <a:pt x="526735" y="746167"/>
                  <a:pt x="529379" y="769477"/>
                  <a:pt x="536467" y="790742"/>
                </a:cubicBezTo>
                <a:cubicBezTo>
                  <a:pt x="529379" y="819095"/>
                  <a:pt x="533459" y="852980"/>
                  <a:pt x="515202" y="875802"/>
                </a:cubicBezTo>
                <a:cubicBezTo>
                  <a:pt x="501199" y="893306"/>
                  <a:pt x="472218" y="905392"/>
                  <a:pt x="451406" y="897067"/>
                </a:cubicBezTo>
                <a:cubicBezTo>
                  <a:pt x="432620" y="889553"/>
                  <a:pt x="369044" y="753607"/>
                  <a:pt x="366346" y="748211"/>
                </a:cubicBezTo>
                <a:cubicBezTo>
                  <a:pt x="373434" y="620620"/>
                  <a:pt x="376541" y="492746"/>
                  <a:pt x="387611" y="365439"/>
                </a:cubicBezTo>
                <a:cubicBezTo>
                  <a:pt x="390742" y="329431"/>
                  <a:pt x="390944" y="290495"/>
                  <a:pt x="408876" y="259114"/>
                </a:cubicBezTo>
                <a:cubicBezTo>
                  <a:pt x="421556" y="236924"/>
                  <a:pt x="451406" y="230761"/>
                  <a:pt x="472671" y="216584"/>
                </a:cubicBezTo>
                <a:cubicBezTo>
                  <a:pt x="508113" y="223672"/>
                  <a:pt x="553439" y="212292"/>
                  <a:pt x="578997" y="237849"/>
                </a:cubicBezTo>
                <a:cubicBezTo>
                  <a:pt x="610697" y="269549"/>
                  <a:pt x="621527" y="365439"/>
                  <a:pt x="621527" y="365439"/>
                </a:cubicBezTo>
                <a:cubicBezTo>
                  <a:pt x="614439" y="407969"/>
                  <a:pt x="630750" y="462542"/>
                  <a:pt x="600262" y="493030"/>
                </a:cubicBezTo>
                <a:cubicBezTo>
                  <a:pt x="579596" y="513696"/>
                  <a:pt x="535868" y="492431"/>
                  <a:pt x="515202" y="471765"/>
                </a:cubicBezTo>
                <a:cubicBezTo>
                  <a:pt x="494536" y="451099"/>
                  <a:pt x="501025" y="415058"/>
                  <a:pt x="493936" y="386705"/>
                </a:cubicBezTo>
                <a:cubicBezTo>
                  <a:pt x="503514" y="290924"/>
                  <a:pt x="452000" y="152788"/>
                  <a:pt x="578997" y="152788"/>
                </a:cubicBezTo>
                <a:cubicBezTo>
                  <a:pt x="608223" y="152788"/>
                  <a:pt x="635704" y="166965"/>
                  <a:pt x="664057" y="174053"/>
                </a:cubicBezTo>
                <a:cubicBezTo>
                  <a:pt x="678234" y="188230"/>
                  <a:pt x="692411" y="230761"/>
                  <a:pt x="706588" y="216584"/>
                </a:cubicBezTo>
                <a:cubicBezTo>
                  <a:pt x="722439" y="200734"/>
                  <a:pt x="685323" y="175204"/>
                  <a:pt x="685323" y="152788"/>
                </a:cubicBezTo>
                <a:cubicBezTo>
                  <a:pt x="685323" y="84517"/>
                  <a:pt x="695008" y="40006"/>
                  <a:pt x="749118" y="3932"/>
                </a:cubicBezTo>
                <a:cubicBezTo>
                  <a:pt x="755016" y="0"/>
                  <a:pt x="763295" y="3932"/>
                  <a:pt x="770383" y="393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Slide Number Placeholder 7"/>
          <p:cNvSpPr>
            <a:spLocks noGrp="1"/>
          </p:cNvSpPr>
          <p:nvPr>
            <p:ph type="sldNum" sz="quarter" idx="12"/>
          </p:nvPr>
        </p:nvSpPr>
        <p:spPr/>
        <p:txBody>
          <a:bodyPr/>
          <a:lstStyle/>
          <a:p>
            <a:fld id="{B6F15528-21DE-4FAA-801E-634DDDAF4B2B}" type="slidenum">
              <a:rPr lang="en-US" smtClean="0"/>
              <a:pPr/>
              <a:t>63</a:t>
            </a:fld>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85800"/>
          </a:xfrm>
        </p:spPr>
        <p:txBody>
          <a:bodyPr>
            <a:normAutofit/>
          </a:bodyPr>
          <a:lstStyle/>
          <a:p>
            <a:pPr algn="l"/>
            <a:r>
              <a:rPr lang="en-US" sz="2800" dirty="0" err="1" smtClean="0"/>
              <a:t>Catatan</a:t>
            </a:r>
            <a:r>
              <a:rPr lang="en-US" sz="2800" dirty="0" smtClean="0"/>
              <a:t> </a:t>
            </a:r>
            <a:r>
              <a:rPr lang="en-US" sz="2800" dirty="0" err="1" smtClean="0"/>
              <a:t>penting</a:t>
            </a:r>
            <a:r>
              <a:rPr lang="en-US" sz="2800" dirty="0" smtClean="0"/>
              <a:t> </a:t>
            </a:r>
            <a:r>
              <a:rPr lang="en-US" sz="2800" dirty="0" err="1" smtClean="0"/>
              <a:t>skema</a:t>
            </a:r>
            <a:r>
              <a:rPr lang="en-US" sz="2800" dirty="0" smtClean="0"/>
              <a:t> :</a:t>
            </a:r>
            <a:endParaRPr lang="en-US" sz="2800" dirty="0"/>
          </a:p>
        </p:txBody>
      </p:sp>
      <p:sp>
        <p:nvSpPr>
          <p:cNvPr id="3" name="Content Placeholder 2"/>
          <p:cNvSpPr>
            <a:spLocks noGrp="1"/>
          </p:cNvSpPr>
          <p:nvPr>
            <p:ph idx="1"/>
          </p:nvPr>
        </p:nvSpPr>
        <p:spPr>
          <a:xfrm>
            <a:off x="0" y="762000"/>
            <a:ext cx="9144000" cy="6096000"/>
          </a:xfrm>
        </p:spPr>
        <p:txBody>
          <a:bodyPr>
            <a:normAutofit fontScale="92500" lnSpcReduction="10000"/>
          </a:bodyPr>
          <a:lstStyle/>
          <a:p>
            <a:r>
              <a:rPr lang="en-US" sz="2800" dirty="0" err="1" smtClean="0"/>
              <a:t>Penyusunan</a:t>
            </a:r>
            <a:r>
              <a:rPr lang="en-US" sz="2800" dirty="0" smtClean="0"/>
              <a:t> RPJM </a:t>
            </a:r>
            <a:r>
              <a:rPr lang="en-US" sz="2800" dirty="0" err="1" smtClean="0"/>
              <a:t>Desa</a:t>
            </a:r>
            <a:r>
              <a:rPr lang="en-US" sz="2800" dirty="0" smtClean="0"/>
              <a:t> </a:t>
            </a:r>
            <a:r>
              <a:rPr lang="en-US" sz="2800" dirty="0" err="1" smtClean="0"/>
              <a:t>harus</a:t>
            </a:r>
            <a:r>
              <a:rPr lang="en-US" sz="2800" dirty="0" smtClean="0"/>
              <a:t> </a:t>
            </a:r>
            <a:r>
              <a:rPr lang="en-US" sz="2800" dirty="0" err="1" smtClean="0"/>
              <a:t>memperhatikan</a:t>
            </a:r>
            <a:r>
              <a:rPr lang="en-US" sz="2800" dirty="0" smtClean="0"/>
              <a:t> RPJMD </a:t>
            </a:r>
          </a:p>
          <a:p>
            <a:r>
              <a:rPr lang="en-US" sz="2800" dirty="0" err="1" smtClean="0"/>
              <a:t>Kab</a:t>
            </a:r>
            <a:r>
              <a:rPr lang="en-US" sz="2800" dirty="0" smtClean="0"/>
              <a:t>/Kota</a:t>
            </a:r>
          </a:p>
          <a:p>
            <a:r>
              <a:rPr lang="en-US" sz="2800" dirty="0" smtClean="0"/>
              <a:t>RPJM </a:t>
            </a:r>
            <a:r>
              <a:rPr lang="en-US" sz="2800" dirty="0" err="1" smtClean="0"/>
              <a:t>Desa</a:t>
            </a:r>
            <a:r>
              <a:rPr lang="en-US" sz="2800" dirty="0" smtClean="0"/>
              <a:t> </a:t>
            </a:r>
            <a:r>
              <a:rPr lang="en-US" sz="2800" dirty="0" err="1" smtClean="0"/>
              <a:t>harus</a:t>
            </a:r>
            <a:r>
              <a:rPr lang="en-US" sz="2800" dirty="0" smtClean="0"/>
              <a:t> </a:t>
            </a:r>
            <a:r>
              <a:rPr lang="en-US" sz="2800" dirty="0" err="1" smtClean="0"/>
              <a:t>dijadikan</a:t>
            </a:r>
            <a:r>
              <a:rPr lang="en-US" sz="2800" dirty="0" smtClean="0"/>
              <a:t> </a:t>
            </a:r>
            <a:r>
              <a:rPr lang="en-US" sz="2800" dirty="0" err="1" smtClean="0"/>
              <a:t>dasar</a:t>
            </a:r>
            <a:r>
              <a:rPr lang="en-US" sz="2800" dirty="0" smtClean="0"/>
              <a:t> </a:t>
            </a:r>
            <a:r>
              <a:rPr lang="en-US" sz="2800" dirty="0" err="1" smtClean="0"/>
              <a:t>penyusunan</a:t>
            </a:r>
            <a:r>
              <a:rPr lang="en-US" sz="2800" dirty="0" smtClean="0"/>
              <a:t> RKP </a:t>
            </a:r>
            <a:r>
              <a:rPr lang="en-US" sz="2800" dirty="0" err="1" smtClean="0"/>
              <a:t>Desa</a:t>
            </a:r>
            <a:endParaRPr lang="en-US" sz="2800" dirty="0" smtClean="0"/>
          </a:p>
          <a:p>
            <a:r>
              <a:rPr lang="en-US" sz="2800" dirty="0" smtClean="0"/>
              <a:t>Program/</a:t>
            </a:r>
            <a:r>
              <a:rPr lang="en-US" sz="2800" dirty="0" err="1" smtClean="0"/>
              <a:t>kegiatan</a:t>
            </a:r>
            <a:r>
              <a:rPr lang="en-US" sz="2800" dirty="0" smtClean="0"/>
              <a:t> </a:t>
            </a:r>
            <a:r>
              <a:rPr lang="en-US" sz="2800" dirty="0" err="1" smtClean="0"/>
              <a:t>dalam</a:t>
            </a:r>
            <a:r>
              <a:rPr lang="en-US" sz="2800" dirty="0" smtClean="0"/>
              <a:t> RPJM </a:t>
            </a:r>
            <a:r>
              <a:rPr lang="en-US" sz="2800" dirty="0" err="1" smtClean="0"/>
              <a:t>Desa</a:t>
            </a:r>
            <a:r>
              <a:rPr lang="en-US" sz="2800" dirty="0" smtClean="0"/>
              <a:t> </a:t>
            </a:r>
            <a:r>
              <a:rPr lang="en-US" sz="2800" dirty="0" err="1" smtClean="0"/>
              <a:t>bukan</a:t>
            </a:r>
            <a:r>
              <a:rPr lang="en-US" sz="2800" dirty="0" smtClean="0"/>
              <a:t> </a:t>
            </a:r>
            <a:r>
              <a:rPr lang="en-US" sz="2800" dirty="0" err="1" smtClean="0"/>
              <a:t>untuk</a:t>
            </a:r>
            <a:r>
              <a:rPr lang="en-US" sz="2800" dirty="0" smtClean="0"/>
              <a:t> </a:t>
            </a:r>
            <a:r>
              <a:rPr lang="en-US" sz="2800" dirty="0" err="1" smtClean="0"/>
              <a:t>diusulkan</a:t>
            </a:r>
            <a:r>
              <a:rPr lang="en-US" sz="2800" dirty="0" smtClean="0"/>
              <a:t> </a:t>
            </a:r>
          </a:p>
          <a:p>
            <a:pPr>
              <a:buNone/>
            </a:pPr>
            <a:r>
              <a:rPr lang="en-US" sz="2800" dirty="0" smtClean="0"/>
              <a:t>	</a:t>
            </a:r>
            <a:r>
              <a:rPr lang="en-US" sz="2800" dirty="0" err="1" smtClean="0"/>
              <a:t>semua</a:t>
            </a:r>
            <a:r>
              <a:rPr lang="en-US" sz="2800" dirty="0" smtClean="0"/>
              <a:t> </a:t>
            </a:r>
            <a:r>
              <a:rPr lang="en-US" sz="2800" dirty="0" err="1" smtClean="0"/>
              <a:t>ke</a:t>
            </a:r>
            <a:r>
              <a:rPr lang="en-US" sz="2800" dirty="0" smtClean="0"/>
              <a:t> </a:t>
            </a:r>
            <a:r>
              <a:rPr lang="en-US" sz="2800" dirty="0" err="1" smtClean="0"/>
              <a:t>tingkat</a:t>
            </a:r>
            <a:r>
              <a:rPr lang="en-US" sz="2800" dirty="0" smtClean="0"/>
              <a:t> </a:t>
            </a:r>
            <a:r>
              <a:rPr lang="en-US" sz="2800" dirty="0" err="1" smtClean="0"/>
              <a:t>Kecamatan</a:t>
            </a:r>
            <a:r>
              <a:rPr lang="en-US" sz="2800" dirty="0" smtClean="0"/>
              <a:t>/</a:t>
            </a:r>
            <a:r>
              <a:rPr lang="en-US" sz="2800" dirty="0" err="1" smtClean="0"/>
              <a:t>kabupaten</a:t>
            </a:r>
            <a:r>
              <a:rPr lang="en-US" sz="2800" dirty="0" smtClean="0"/>
              <a:t>/</a:t>
            </a:r>
            <a:r>
              <a:rPr lang="en-US" sz="2800" dirty="0" err="1" smtClean="0"/>
              <a:t>kota</a:t>
            </a:r>
            <a:r>
              <a:rPr lang="en-US" sz="2800" dirty="0" smtClean="0"/>
              <a:t> </a:t>
            </a:r>
            <a:r>
              <a:rPr lang="en-US" sz="2800" dirty="0" err="1" smtClean="0"/>
              <a:t>tetapi</a:t>
            </a:r>
            <a:r>
              <a:rPr lang="en-US" sz="2800" dirty="0" smtClean="0"/>
              <a:t> </a:t>
            </a:r>
          </a:p>
          <a:p>
            <a:pPr>
              <a:buNone/>
            </a:pPr>
            <a:r>
              <a:rPr lang="en-US" sz="2800" dirty="0" smtClean="0"/>
              <a:t>	</a:t>
            </a:r>
            <a:r>
              <a:rPr lang="en-US" sz="2800" dirty="0" err="1" smtClean="0"/>
              <a:t>utamanya</a:t>
            </a:r>
            <a:r>
              <a:rPr lang="en-US" sz="2800" dirty="0" smtClean="0"/>
              <a:t> yang </a:t>
            </a:r>
            <a:r>
              <a:rPr lang="en-US" sz="2800" dirty="0" err="1" smtClean="0"/>
              <a:t>akan</a:t>
            </a:r>
            <a:r>
              <a:rPr lang="en-US" sz="2800" dirty="0" smtClean="0"/>
              <a:t> </a:t>
            </a:r>
            <a:r>
              <a:rPr lang="en-US" sz="2800" dirty="0" err="1" smtClean="0"/>
              <a:t>dikerjakan</a:t>
            </a:r>
            <a:r>
              <a:rPr lang="en-US" sz="2800" dirty="0" smtClean="0"/>
              <a:t> </a:t>
            </a:r>
            <a:r>
              <a:rPr lang="en-US" sz="2800" dirty="0" err="1" smtClean="0"/>
              <a:t>sendiri</a:t>
            </a:r>
            <a:r>
              <a:rPr lang="en-US" sz="2800" dirty="0" smtClean="0"/>
              <a:t> </a:t>
            </a:r>
            <a:r>
              <a:rPr lang="en-US" sz="2800" dirty="0" err="1" smtClean="0"/>
              <a:t>oleh</a:t>
            </a:r>
            <a:r>
              <a:rPr lang="en-US" sz="2800" dirty="0" smtClean="0"/>
              <a:t> </a:t>
            </a:r>
            <a:r>
              <a:rPr lang="en-US" sz="2800" dirty="0" err="1" smtClean="0"/>
              <a:t>desa</a:t>
            </a:r>
            <a:r>
              <a:rPr lang="en-US" sz="2800" dirty="0" smtClean="0"/>
              <a:t> </a:t>
            </a:r>
            <a:r>
              <a:rPr lang="en-US" sz="2800" dirty="0" err="1" smtClean="0"/>
              <a:t>melalui</a:t>
            </a:r>
            <a:r>
              <a:rPr lang="en-US" sz="2800" dirty="0" smtClean="0"/>
              <a:t> APB </a:t>
            </a:r>
          </a:p>
          <a:p>
            <a:pPr>
              <a:buNone/>
            </a:pPr>
            <a:r>
              <a:rPr lang="en-US" sz="2800" dirty="0" smtClean="0"/>
              <a:t>	</a:t>
            </a:r>
            <a:r>
              <a:rPr lang="en-US" sz="2800" dirty="0" err="1" smtClean="0"/>
              <a:t>Desa</a:t>
            </a:r>
            <a:r>
              <a:rPr lang="en-US" sz="2800" dirty="0" smtClean="0"/>
              <a:t> </a:t>
            </a:r>
            <a:r>
              <a:rPr lang="en-US" sz="2800" dirty="0" err="1" smtClean="0"/>
              <a:t>dari</a:t>
            </a:r>
            <a:r>
              <a:rPr lang="en-US" sz="2800" dirty="0" smtClean="0"/>
              <a:t> </a:t>
            </a:r>
            <a:r>
              <a:rPr lang="en-US" sz="2800" dirty="0" err="1" smtClean="0"/>
              <a:t>sumber</a:t>
            </a:r>
            <a:r>
              <a:rPr lang="en-US" sz="2800" dirty="0" smtClean="0"/>
              <a:t> </a:t>
            </a:r>
            <a:r>
              <a:rPr lang="en-US" sz="2800" dirty="0" err="1" smtClean="0"/>
              <a:t>dana</a:t>
            </a:r>
            <a:r>
              <a:rPr lang="en-US" sz="2800" dirty="0" smtClean="0"/>
              <a:t> </a:t>
            </a:r>
            <a:r>
              <a:rPr lang="en-US" sz="2800" dirty="0" err="1" smtClean="0"/>
              <a:t>potensi</a:t>
            </a:r>
            <a:r>
              <a:rPr lang="en-US" sz="2800" dirty="0" smtClean="0"/>
              <a:t>/</a:t>
            </a:r>
            <a:r>
              <a:rPr lang="en-US" sz="2800" dirty="0" err="1" smtClean="0"/>
              <a:t>aset</a:t>
            </a:r>
            <a:r>
              <a:rPr lang="en-US" sz="2800" dirty="0" smtClean="0"/>
              <a:t> </a:t>
            </a:r>
            <a:r>
              <a:rPr lang="en-US" sz="2800" dirty="0" err="1" smtClean="0"/>
              <a:t>desa</a:t>
            </a:r>
            <a:r>
              <a:rPr lang="en-US" sz="2800" dirty="0" smtClean="0"/>
              <a:t> yang </a:t>
            </a:r>
            <a:r>
              <a:rPr lang="en-US" sz="2800" dirty="0" err="1" smtClean="0"/>
              <a:t>telah</a:t>
            </a:r>
            <a:r>
              <a:rPr lang="en-US" sz="2800" dirty="0" smtClean="0"/>
              <a:t> </a:t>
            </a:r>
            <a:r>
              <a:rPr lang="en-US" sz="2800" dirty="0" err="1" smtClean="0"/>
              <a:t>digali</a:t>
            </a:r>
            <a:r>
              <a:rPr lang="en-US" sz="2800" dirty="0" smtClean="0"/>
              <a:t> </a:t>
            </a:r>
          </a:p>
          <a:p>
            <a:pPr>
              <a:buNone/>
            </a:pPr>
            <a:r>
              <a:rPr lang="en-US" sz="2800" dirty="0" smtClean="0"/>
              <a:t>	</a:t>
            </a:r>
            <a:r>
              <a:rPr lang="en-US" sz="2800" dirty="0" err="1" smtClean="0"/>
              <a:t>dan</a:t>
            </a:r>
            <a:r>
              <a:rPr lang="en-US" sz="2800" dirty="0" smtClean="0"/>
              <a:t> </a:t>
            </a:r>
            <a:r>
              <a:rPr lang="en-US" sz="2800" dirty="0" err="1" smtClean="0"/>
              <a:t>menjadi</a:t>
            </a:r>
            <a:r>
              <a:rPr lang="en-US" sz="2800" dirty="0" smtClean="0"/>
              <a:t> </a:t>
            </a:r>
            <a:r>
              <a:rPr lang="en-US" sz="2800" dirty="0" err="1" smtClean="0"/>
              <a:t>salah</a:t>
            </a:r>
            <a:r>
              <a:rPr lang="en-US" sz="2800" dirty="0" smtClean="0"/>
              <a:t> </a:t>
            </a:r>
            <a:r>
              <a:rPr lang="en-US" sz="2800" dirty="0" err="1" smtClean="0"/>
              <a:t>satu</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Asli</a:t>
            </a:r>
            <a:r>
              <a:rPr lang="en-US" sz="2800" dirty="0" smtClean="0"/>
              <a:t> </a:t>
            </a:r>
            <a:r>
              <a:rPr lang="en-US" sz="2800" dirty="0" err="1" smtClean="0"/>
              <a:t>Desa</a:t>
            </a:r>
            <a:r>
              <a:rPr lang="en-US" sz="2800" dirty="0" smtClean="0"/>
              <a:t> ( </a:t>
            </a:r>
            <a:r>
              <a:rPr lang="en-US" sz="2800" dirty="0" err="1" smtClean="0"/>
              <a:t>PADes</a:t>
            </a:r>
            <a:r>
              <a:rPr lang="en-US" sz="2800" dirty="0" smtClean="0"/>
              <a:t>, </a:t>
            </a:r>
          </a:p>
          <a:p>
            <a:pPr>
              <a:buNone/>
            </a:pPr>
            <a:r>
              <a:rPr lang="en-US" sz="2800" dirty="0" smtClean="0"/>
              <a:t>	</a:t>
            </a:r>
            <a:r>
              <a:rPr lang="en-US" sz="2800" dirty="0" err="1" smtClean="0"/>
              <a:t>Alokasi</a:t>
            </a:r>
            <a:r>
              <a:rPr lang="en-US" sz="2800" dirty="0" smtClean="0"/>
              <a:t>  APBN, </a:t>
            </a:r>
            <a:r>
              <a:rPr lang="en-US" sz="2800" dirty="0" err="1" smtClean="0"/>
              <a:t>bagian</a:t>
            </a:r>
            <a:r>
              <a:rPr lang="en-US" sz="2800" dirty="0" smtClean="0"/>
              <a:t> </a:t>
            </a:r>
            <a:r>
              <a:rPr lang="en-US" sz="2800" dirty="0" err="1" smtClean="0"/>
              <a:t>pajak</a:t>
            </a:r>
            <a:r>
              <a:rPr lang="en-US" sz="2800" dirty="0" smtClean="0"/>
              <a:t> </a:t>
            </a:r>
            <a:r>
              <a:rPr lang="en-US" sz="2800" dirty="0" err="1" smtClean="0"/>
              <a:t>dan</a:t>
            </a:r>
            <a:r>
              <a:rPr lang="en-US" sz="2800" dirty="0" smtClean="0"/>
              <a:t> </a:t>
            </a:r>
            <a:r>
              <a:rPr lang="en-US" sz="2800" dirty="0" err="1" smtClean="0"/>
              <a:t>retribusi</a:t>
            </a:r>
            <a:r>
              <a:rPr lang="en-US" sz="2800" dirty="0" smtClean="0"/>
              <a:t> </a:t>
            </a:r>
            <a:r>
              <a:rPr lang="en-US" sz="2800" dirty="0" err="1" smtClean="0"/>
              <a:t>daerah</a:t>
            </a:r>
            <a:r>
              <a:rPr lang="en-US" sz="2800" dirty="0" smtClean="0"/>
              <a:t>, ADD, </a:t>
            </a:r>
          </a:p>
          <a:p>
            <a:pPr>
              <a:buNone/>
            </a:pPr>
            <a:r>
              <a:rPr lang="en-US" sz="2800" dirty="0" smtClean="0"/>
              <a:t>	</a:t>
            </a:r>
            <a:r>
              <a:rPr lang="en-US" sz="2800" dirty="0" err="1" smtClean="0"/>
              <a:t>bantuan</a:t>
            </a:r>
            <a:r>
              <a:rPr lang="en-US" sz="2800" dirty="0" smtClean="0"/>
              <a:t> </a:t>
            </a:r>
            <a:r>
              <a:rPr lang="en-US" sz="2800" dirty="0" err="1" smtClean="0"/>
              <a:t>keuangan</a:t>
            </a:r>
            <a:r>
              <a:rPr lang="en-US" sz="2800" dirty="0" smtClean="0"/>
              <a:t> </a:t>
            </a:r>
            <a:r>
              <a:rPr lang="en-US" sz="2800" dirty="0" err="1" smtClean="0"/>
              <a:t>dari</a:t>
            </a:r>
            <a:r>
              <a:rPr lang="en-US" sz="2800" dirty="0" smtClean="0"/>
              <a:t> </a:t>
            </a:r>
            <a:r>
              <a:rPr lang="en-US" sz="2800" dirty="0" err="1" smtClean="0"/>
              <a:t>pemerintah</a:t>
            </a:r>
            <a:r>
              <a:rPr lang="en-US" sz="2800" dirty="0" smtClean="0"/>
              <a:t>/</a:t>
            </a:r>
            <a:r>
              <a:rPr lang="en-US" sz="2800" dirty="0" err="1" smtClean="0"/>
              <a:t>pemprov</a:t>
            </a:r>
            <a:r>
              <a:rPr lang="en-US" sz="2800" dirty="0" smtClean="0"/>
              <a:t>/</a:t>
            </a:r>
            <a:r>
              <a:rPr lang="en-US" sz="2800" dirty="0" err="1" smtClean="0"/>
              <a:t>pemkab</a:t>
            </a:r>
            <a:r>
              <a:rPr lang="en-US" sz="2800" dirty="0" smtClean="0"/>
              <a:t>, lain-</a:t>
            </a:r>
          </a:p>
          <a:p>
            <a:pPr>
              <a:buNone/>
            </a:pPr>
            <a:r>
              <a:rPr lang="en-US" sz="2800" dirty="0" smtClean="0"/>
              <a:t>	lain </a:t>
            </a:r>
            <a:r>
              <a:rPr lang="en-US" sz="2800" dirty="0" err="1" smtClean="0"/>
              <a:t>pendapatan</a:t>
            </a:r>
            <a:r>
              <a:rPr lang="en-US" sz="2800" dirty="0" smtClean="0"/>
              <a:t> </a:t>
            </a:r>
            <a:r>
              <a:rPr lang="en-US" sz="2800" dirty="0" err="1" smtClean="0"/>
              <a:t>desa</a:t>
            </a:r>
            <a:r>
              <a:rPr lang="en-US" sz="2800" dirty="0" smtClean="0"/>
              <a:t> yang </a:t>
            </a:r>
            <a:r>
              <a:rPr lang="en-US" sz="2800" dirty="0" err="1" smtClean="0"/>
              <a:t>sah</a:t>
            </a:r>
            <a:r>
              <a:rPr lang="en-US" sz="2800" dirty="0" smtClean="0"/>
              <a:t>)</a:t>
            </a:r>
          </a:p>
          <a:p>
            <a:pPr>
              <a:buNone/>
            </a:pPr>
            <a:r>
              <a:rPr lang="en-US" sz="2800" dirty="0" smtClean="0"/>
              <a:t>     Program/</a:t>
            </a:r>
            <a:r>
              <a:rPr lang="en-US" sz="2800" dirty="0" err="1" smtClean="0"/>
              <a:t>kegiatan</a:t>
            </a:r>
            <a:r>
              <a:rPr lang="en-US" sz="2800" dirty="0" smtClean="0"/>
              <a:t> yang </a:t>
            </a:r>
            <a:r>
              <a:rPr lang="en-US" sz="2800" dirty="0" err="1" smtClean="0"/>
              <a:t>dilaksanakan</a:t>
            </a:r>
            <a:r>
              <a:rPr lang="en-US" sz="2800" dirty="0" smtClean="0"/>
              <a:t> </a:t>
            </a:r>
            <a:r>
              <a:rPr lang="en-US" sz="2800" dirty="0" err="1" smtClean="0"/>
              <a:t>sendiri</a:t>
            </a:r>
            <a:r>
              <a:rPr lang="en-US" sz="2800" dirty="0" smtClean="0"/>
              <a:t> </a:t>
            </a:r>
            <a:r>
              <a:rPr lang="en-US" sz="2800" dirty="0" err="1" smtClean="0"/>
              <a:t>oleh</a:t>
            </a:r>
            <a:r>
              <a:rPr lang="en-US" sz="2800" dirty="0" smtClean="0"/>
              <a:t> </a:t>
            </a:r>
            <a:r>
              <a:rPr lang="en-US" sz="2800" dirty="0" err="1" smtClean="0"/>
              <a:t>desa</a:t>
            </a:r>
            <a:r>
              <a:rPr lang="en-US" sz="2800" dirty="0" smtClean="0"/>
              <a:t> </a:t>
            </a:r>
            <a:r>
              <a:rPr lang="en-US" sz="2800" dirty="0" err="1" smtClean="0"/>
              <a:t>untuk</a:t>
            </a:r>
            <a:r>
              <a:rPr lang="en-US" sz="2800" dirty="0" smtClean="0"/>
              <a:t> </a:t>
            </a:r>
            <a:r>
              <a:rPr lang="en-US" sz="2800" dirty="0" err="1" smtClean="0"/>
              <a:t>memperkuat</a:t>
            </a:r>
            <a:r>
              <a:rPr lang="en-US" sz="2800" dirty="0" smtClean="0"/>
              <a:t> </a:t>
            </a:r>
            <a:r>
              <a:rPr lang="en-US" sz="2800" dirty="0" err="1" smtClean="0"/>
              <a:t>kewenangan</a:t>
            </a:r>
            <a:r>
              <a:rPr lang="en-US" sz="2800" dirty="0" smtClean="0"/>
              <a:t> </a:t>
            </a:r>
            <a:r>
              <a:rPr lang="en-US" sz="2800" dirty="0" err="1" smtClean="0"/>
              <a:t>desa</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64</a:t>
            </a:fld>
            <a:endParaRPr 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sz="2800" dirty="0" smtClean="0">
                <a:solidFill>
                  <a:srgbClr val="FF0000"/>
                </a:solidFill>
              </a:rPr>
              <a:t>BAB V</a:t>
            </a:r>
            <a:r>
              <a:rPr lang="en-US" sz="2800" dirty="0" smtClean="0"/>
              <a:t/>
            </a:r>
            <a:br>
              <a:rPr lang="en-US" sz="2800" dirty="0" smtClean="0"/>
            </a:br>
            <a:r>
              <a:rPr lang="en-US" sz="2800" dirty="0" smtClean="0"/>
              <a:t>PENGANGGARAN DESA</a:t>
            </a:r>
            <a:endParaRPr lang="en-US" sz="2800" dirty="0"/>
          </a:p>
        </p:txBody>
      </p:sp>
      <p:sp>
        <p:nvSpPr>
          <p:cNvPr id="3" name="Content Placeholder 2"/>
          <p:cNvSpPr>
            <a:spLocks noGrp="1"/>
          </p:cNvSpPr>
          <p:nvPr>
            <p:ph idx="1"/>
          </p:nvPr>
        </p:nvSpPr>
        <p:spPr>
          <a:xfrm>
            <a:off x="0" y="914400"/>
            <a:ext cx="9144000" cy="5943600"/>
          </a:xfrm>
        </p:spPr>
        <p:txBody>
          <a:bodyPr>
            <a:normAutofit fontScale="92500" lnSpcReduction="10000"/>
          </a:bodyPr>
          <a:lstStyle/>
          <a:p>
            <a:pPr marL="514350" indent="-514350">
              <a:buAutoNum type="alphaUcPeriod"/>
            </a:pPr>
            <a:r>
              <a:rPr lang="en-US" sz="2800" dirty="0" err="1" smtClean="0"/>
              <a:t>Demokratisasi</a:t>
            </a:r>
            <a:r>
              <a:rPr lang="en-US" sz="2800" dirty="0" smtClean="0"/>
              <a:t> </a:t>
            </a:r>
            <a:r>
              <a:rPr lang="en-US" sz="2800" dirty="0" err="1" smtClean="0"/>
              <a:t>Anggaran</a:t>
            </a:r>
            <a:r>
              <a:rPr lang="en-US" sz="2800" dirty="0" smtClean="0"/>
              <a:t> </a:t>
            </a:r>
            <a:r>
              <a:rPr lang="en-US" sz="2800" dirty="0" err="1" smtClean="0"/>
              <a:t>Desa</a:t>
            </a:r>
            <a:endParaRPr lang="en-US" sz="2800" dirty="0" smtClean="0"/>
          </a:p>
          <a:p>
            <a:pPr marL="514350" indent="-514350">
              <a:buNone/>
            </a:pPr>
            <a:r>
              <a:rPr lang="en-US" sz="2800" dirty="0" smtClean="0"/>
              <a:t>	</a:t>
            </a:r>
            <a:r>
              <a:rPr lang="en-US" sz="2800" dirty="0" err="1" smtClean="0"/>
              <a:t>Sebagai</a:t>
            </a:r>
            <a:r>
              <a:rPr lang="en-US" sz="2800" dirty="0" smtClean="0"/>
              <a:t> </a:t>
            </a:r>
            <a:r>
              <a:rPr lang="en-US" sz="2800" dirty="0" err="1" smtClean="0"/>
              <a:t>negara</a:t>
            </a:r>
            <a:r>
              <a:rPr lang="en-US" sz="2800" dirty="0" smtClean="0"/>
              <a:t> </a:t>
            </a:r>
            <a:r>
              <a:rPr lang="en-US" sz="2800" dirty="0" err="1" smtClean="0"/>
              <a:t>demokrasi</a:t>
            </a:r>
            <a:r>
              <a:rPr lang="en-US" sz="2800" dirty="0" smtClean="0"/>
              <a:t>, </a:t>
            </a:r>
            <a:r>
              <a:rPr lang="en-US" sz="2800" dirty="0" err="1" smtClean="0"/>
              <a:t>sejatinya</a:t>
            </a:r>
            <a:r>
              <a:rPr lang="en-US" sz="2800" dirty="0" smtClean="0"/>
              <a:t> </a:t>
            </a:r>
            <a:r>
              <a:rPr lang="en-US" sz="2800" dirty="0" err="1" smtClean="0"/>
              <a:t>pengelolaan</a:t>
            </a:r>
            <a:r>
              <a:rPr lang="en-US" sz="2800" dirty="0" smtClean="0"/>
              <a:t> </a:t>
            </a:r>
            <a:r>
              <a:rPr lang="en-US" sz="2800" dirty="0" err="1" smtClean="0"/>
              <a:t>anggaran</a:t>
            </a:r>
            <a:r>
              <a:rPr lang="en-US" sz="2800" dirty="0" smtClean="0"/>
              <a:t> </a:t>
            </a:r>
            <a:r>
              <a:rPr lang="en-US" sz="2800" dirty="0" err="1" smtClean="0"/>
              <a:t>di</a:t>
            </a:r>
            <a:r>
              <a:rPr lang="en-US" sz="2800" dirty="0" smtClean="0"/>
              <a:t> </a:t>
            </a:r>
          </a:p>
          <a:p>
            <a:pPr marL="514350" indent="-514350">
              <a:buNone/>
            </a:pPr>
            <a:r>
              <a:rPr lang="en-US" sz="2800" dirty="0" smtClean="0"/>
              <a:t>Indonesia </a:t>
            </a:r>
            <a:r>
              <a:rPr lang="en-US" sz="2800" dirty="0" err="1" smtClean="0"/>
              <a:t>juga</a:t>
            </a:r>
            <a:r>
              <a:rPr lang="en-US" sz="2800" dirty="0" smtClean="0"/>
              <a:t> </a:t>
            </a:r>
            <a:r>
              <a:rPr lang="en-US" sz="2800" dirty="0" err="1" smtClean="0"/>
              <a:t>menganut</a:t>
            </a:r>
            <a:r>
              <a:rPr lang="en-US" sz="2800" dirty="0" smtClean="0"/>
              <a:t> </a:t>
            </a:r>
            <a:r>
              <a:rPr lang="en-US" sz="2800" dirty="0" err="1" smtClean="0"/>
              <a:t>filosofi</a:t>
            </a:r>
            <a:r>
              <a:rPr lang="en-US" sz="2800" dirty="0" smtClean="0"/>
              <a:t> </a:t>
            </a:r>
            <a:r>
              <a:rPr lang="en-US" sz="2800" dirty="0" err="1" smtClean="0"/>
              <a:t>dari</a:t>
            </a:r>
            <a:r>
              <a:rPr lang="en-US" sz="2800" dirty="0" smtClean="0"/>
              <a:t> </a:t>
            </a:r>
            <a:r>
              <a:rPr lang="en-US" sz="2800" dirty="0" err="1" smtClean="0"/>
              <a:t>rakyat</a:t>
            </a:r>
            <a:r>
              <a:rPr lang="en-US" sz="2800" dirty="0" smtClean="0"/>
              <a:t> </a:t>
            </a:r>
            <a:r>
              <a:rPr lang="en-US" sz="2800" dirty="0" err="1" smtClean="0"/>
              <a:t>dan</a:t>
            </a:r>
            <a:r>
              <a:rPr lang="en-US" sz="2800" dirty="0" smtClean="0"/>
              <a:t> </a:t>
            </a:r>
            <a:r>
              <a:rPr lang="en-US" sz="2800" dirty="0" err="1" smtClean="0"/>
              <a:t>untuk</a:t>
            </a:r>
            <a:r>
              <a:rPr lang="en-US" sz="2800" dirty="0" smtClean="0"/>
              <a:t> </a:t>
            </a:r>
            <a:r>
              <a:rPr lang="en-US" sz="2800" dirty="0" err="1" smtClean="0"/>
              <a:t>rakyat</a:t>
            </a:r>
            <a:r>
              <a:rPr lang="en-US" sz="2800" dirty="0" smtClean="0"/>
              <a:t> </a:t>
            </a:r>
          </a:p>
          <a:p>
            <a:pPr marL="514350" indent="-514350">
              <a:buNone/>
            </a:pPr>
            <a:r>
              <a:rPr lang="en-US" sz="2800" dirty="0" smtClean="0"/>
              <a:t>(</a:t>
            </a:r>
            <a:r>
              <a:rPr lang="en-US" sz="2800" dirty="0" err="1" smtClean="0"/>
              <a:t>demokrasi</a:t>
            </a:r>
            <a:r>
              <a:rPr lang="en-US" sz="2800" dirty="0" smtClean="0"/>
              <a:t> </a:t>
            </a:r>
            <a:r>
              <a:rPr lang="en-US" sz="2800" dirty="0" err="1" smtClean="0"/>
              <a:t>anggaran</a:t>
            </a:r>
            <a:r>
              <a:rPr lang="en-US" sz="2800" dirty="0" smtClean="0"/>
              <a:t>). </a:t>
            </a:r>
            <a:r>
              <a:rPr lang="en-US" sz="2800" dirty="0" err="1" smtClean="0"/>
              <a:t>Disini</a:t>
            </a:r>
            <a:r>
              <a:rPr lang="en-US" sz="2800" dirty="0" smtClean="0"/>
              <a:t> </a:t>
            </a:r>
            <a:r>
              <a:rPr lang="en-US" sz="2800" dirty="0" err="1" smtClean="0"/>
              <a:t>instrumen</a:t>
            </a:r>
            <a:r>
              <a:rPr lang="en-US" sz="2800" dirty="0" smtClean="0"/>
              <a:t>  </a:t>
            </a:r>
            <a:r>
              <a:rPr lang="en-US" sz="2800" dirty="0" err="1" smtClean="0"/>
              <a:t>anggaran</a:t>
            </a:r>
            <a:r>
              <a:rPr lang="en-US" sz="2800" dirty="0" smtClean="0"/>
              <a:t> </a:t>
            </a:r>
            <a:r>
              <a:rPr lang="en-US" sz="2800" dirty="0" err="1" smtClean="0"/>
              <a:t>dilihat</a:t>
            </a:r>
            <a:r>
              <a:rPr lang="en-US" sz="2800" dirty="0" smtClean="0"/>
              <a:t> </a:t>
            </a:r>
          </a:p>
          <a:p>
            <a:pPr marL="514350" indent="-514350">
              <a:buNone/>
            </a:pPr>
            <a:r>
              <a:rPr lang="en-US" sz="2800" dirty="0" err="1" smtClean="0"/>
              <a:t>sebagai</a:t>
            </a:r>
            <a:r>
              <a:rPr lang="en-US" sz="2800" dirty="0" smtClean="0"/>
              <a:t> </a:t>
            </a:r>
            <a:r>
              <a:rPr lang="en-US" sz="2800" dirty="0" err="1" smtClean="0"/>
              <a:t>perwujudan</a:t>
            </a:r>
            <a:r>
              <a:rPr lang="en-US" sz="2800" dirty="0" smtClean="0"/>
              <a:t> </a:t>
            </a:r>
            <a:r>
              <a:rPr lang="en-US" sz="2800" dirty="0" err="1" smtClean="0"/>
              <a:t>amanah</a:t>
            </a:r>
            <a:r>
              <a:rPr lang="en-US" sz="2800" dirty="0" smtClean="0"/>
              <a:t> </a:t>
            </a:r>
            <a:r>
              <a:rPr lang="en-US" sz="2800" dirty="0" err="1" smtClean="0"/>
              <a:t>dari</a:t>
            </a:r>
            <a:r>
              <a:rPr lang="en-US" sz="2800" dirty="0" smtClean="0"/>
              <a:t> </a:t>
            </a:r>
            <a:r>
              <a:rPr lang="en-US" sz="2800" dirty="0" err="1" smtClean="0"/>
              <a:t>rakyat</a:t>
            </a:r>
            <a:r>
              <a:rPr lang="en-US" sz="2800" dirty="0" smtClean="0"/>
              <a:t> yang </a:t>
            </a:r>
            <a:r>
              <a:rPr lang="en-US" sz="2800" dirty="0" err="1" smtClean="0"/>
              <a:t>teknisnya</a:t>
            </a:r>
            <a:r>
              <a:rPr lang="en-US" sz="2800" dirty="0" smtClean="0"/>
              <a:t> </a:t>
            </a:r>
          </a:p>
          <a:p>
            <a:pPr marL="514350" indent="-514350">
              <a:buNone/>
            </a:pPr>
            <a:r>
              <a:rPr lang="en-US" sz="2800" dirty="0" err="1" smtClean="0"/>
              <a:t>diselenggarakan</a:t>
            </a:r>
            <a:r>
              <a:rPr lang="en-US" sz="2800" dirty="0" smtClean="0"/>
              <a:t> </a:t>
            </a:r>
            <a:r>
              <a:rPr lang="en-US" sz="2800" dirty="0" err="1" smtClean="0"/>
              <a:t>oleh</a:t>
            </a:r>
            <a:r>
              <a:rPr lang="en-US" sz="2800" dirty="0" smtClean="0"/>
              <a:t> </a:t>
            </a:r>
            <a:r>
              <a:rPr lang="en-US" sz="2800" dirty="0" err="1" smtClean="0"/>
              <a:t>negara</a:t>
            </a:r>
            <a:r>
              <a:rPr lang="en-US" sz="2800" dirty="0" smtClean="0"/>
              <a:t> </a:t>
            </a:r>
            <a:r>
              <a:rPr lang="en-US" sz="2800" dirty="0" err="1" smtClean="0"/>
              <a:t>untuk</a:t>
            </a:r>
            <a:r>
              <a:rPr lang="en-US" sz="2800" dirty="0" smtClean="0"/>
              <a:t> </a:t>
            </a:r>
            <a:r>
              <a:rPr lang="en-US" sz="2800" dirty="0" err="1" smtClean="0"/>
              <a:t>sebesar-besar</a:t>
            </a:r>
            <a:r>
              <a:rPr lang="en-US" sz="2800" dirty="0" smtClean="0"/>
              <a:t> </a:t>
            </a:r>
          </a:p>
          <a:p>
            <a:pPr marL="514350" indent="-514350">
              <a:buNone/>
            </a:pPr>
            <a:r>
              <a:rPr lang="en-US" sz="2800" dirty="0" err="1" smtClean="0"/>
              <a:t>kemakmuran</a:t>
            </a:r>
            <a:r>
              <a:rPr lang="en-US" sz="2800" dirty="0" smtClean="0"/>
              <a:t> </a:t>
            </a:r>
            <a:r>
              <a:rPr lang="en-US" sz="2800" dirty="0" err="1" smtClean="0"/>
              <a:t>rakyat</a:t>
            </a:r>
            <a:r>
              <a:rPr lang="en-US" sz="2800" dirty="0" smtClean="0"/>
              <a:t>. Rakyat </a:t>
            </a:r>
            <a:r>
              <a:rPr lang="en-US" sz="2800" dirty="0" err="1" smtClean="0"/>
              <a:t>sebagai</a:t>
            </a:r>
            <a:r>
              <a:rPr lang="en-US" sz="2800" dirty="0" smtClean="0"/>
              <a:t> </a:t>
            </a:r>
            <a:r>
              <a:rPr lang="en-US" sz="2800" dirty="0" err="1" smtClean="0"/>
              <a:t>pemberi</a:t>
            </a:r>
            <a:r>
              <a:rPr lang="en-US" sz="2800" dirty="0" smtClean="0"/>
              <a:t> </a:t>
            </a:r>
            <a:r>
              <a:rPr lang="en-US" sz="2800" dirty="0" err="1" smtClean="0"/>
              <a:t>kuasa</a:t>
            </a:r>
            <a:r>
              <a:rPr lang="en-US" sz="2800" dirty="0" smtClean="0"/>
              <a:t> </a:t>
            </a:r>
            <a:r>
              <a:rPr lang="en-US" sz="2800" dirty="0" err="1" smtClean="0"/>
              <a:t>memiliki</a:t>
            </a:r>
            <a:r>
              <a:rPr lang="en-US" sz="2800" dirty="0" smtClean="0"/>
              <a:t> </a:t>
            </a:r>
          </a:p>
          <a:p>
            <a:pPr marL="514350" indent="-514350">
              <a:buNone/>
            </a:pPr>
            <a:r>
              <a:rPr lang="en-US" sz="2800" dirty="0" err="1" smtClean="0"/>
              <a:t>hak</a:t>
            </a:r>
            <a:r>
              <a:rPr lang="en-US" sz="2800" dirty="0" smtClean="0"/>
              <a:t> </a:t>
            </a:r>
            <a:r>
              <a:rPr lang="en-US" sz="2800" dirty="0" err="1" smtClean="0"/>
              <a:t>untuk</a:t>
            </a:r>
            <a:r>
              <a:rPr lang="en-US" sz="2800" dirty="0" smtClean="0"/>
              <a:t> </a:t>
            </a:r>
            <a:r>
              <a:rPr lang="en-US" sz="2800" dirty="0" err="1" smtClean="0"/>
              <a:t>menikmati</a:t>
            </a:r>
            <a:r>
              <a:rPr lang="en-US" sz="2800" dirty="0" smtClean="0"/>
              <a:t> </a:t>
            </a:r>
            <a:r>
              <a:rPr lang="en-US" sz="2800" dirty="0" err="1" smtClean="0"/>
              <a:t>manfaat</a:t>
            </a:r>
            <a:r>
              <a:rPr lang="en-US" sz="2800" dirty="0" smtClean="0"/>
              <a:t> </a:t>
            </a:r>
            <a:r>
              <a:rPr lang="en-US" sz="2800" dirty="0" err="1" smtClean="0"/>
              <a:t>alokasi</a:t>
            </a:r>
            <a:r>
              <a:rPr lang="en-US" sz="2800" dirty="0" smtClean="0"/>
              <a:t> </a:t>
            </a:r>
            <a:r>
              <a:rPr lang="en-US" sz="2800" dirty="0" err="1" smtClean="0"/>
              <a:t>dan</a:t>
            </a:r>
            <a:r>
              <a:rPr lang="en-US" sz="2800" dirty="0" smtClean="0"/>
              <a:t> </a:t>
            </a:r>
            <a:r>
              <a:rPr lang="en-US" sz="2800" dirty="0" err="1" smtClean="0"/>
              <a:t>distribusi</a:t>
            </a:r>
            <a:r>
              <a:rPr lang="en-US" sz="2800" dirty="0" smtClean="0"/>
              <a:t> </a:t>
            </a:r>
            <a:r>
              <a:rPr lang="en-US" sz="2800" dirty="0" err="1" smtClean="0"/>
              <a:t>anggaran</a:t>
            </a:r>
            <a:endParaRPr lang="en-US" sz="2800" dirty="0" smtClean="0"/>
          </a:p>
          <a:p>
            <a:pPr marL="514350" indent="-514350">
              <a:buNone/>
            </a:pPr>
            <a:r>
              <a:rPr lang="en-US" sz="2800" dirty="0" err="1" smtClean="0"/>
              <a:t>Sesuai</a:t>
            </a:r>
            <a:r>
              <a:rPr lang="en-US" sz="2800" dirty="0" smtClean="0"/>
              <a:t> </a:t>
            </a:r>
            <a:r>
              <a:rPr lang="en-US" sz="2800" dirty="0" err="1" smtClean="0"/>
              <a:t>kebutuhannya</a:t>
            </a:r>
            <a:r>
              <a:rPr lang="en-US" sz="2800" dirty="0" smtClean="0"/>
              <a:t>. </a:t>
            </a:r>
            <a:r>
              <a:rPr lang="en-US" sz="2800" dirty="0" err="1" smtClean="0"/>
              <a:t>Untuk</a:t>
            </a:r>
            <a:r>
              <a:rPr lang="en-US" sz="2800" dirty="0" smtClean="0"/>
              <a:t> </a:t>
            </a:r>
            <a:r>
              <a:rPr lang="en-US" sz="2800" dirty="0" err="1" smtClean="0"/>
              <a:t>itu</a:t>
            </a:r>
            <a:r>
              <a:rPr lang="en-US" sz="2800" dirty="0" smtClean="0"/>
              <a:t>, </a:t>
            </a:r>
            <a:r>
              <a:rPr lang="en-US" sz="2800" dirty="0" err="1" smtClean="0"/>
              <a:t>rakyat</a:t>
            </a:r>
            <a:r>
              <a:rPr lang="en-US" sz="2800" dirty="0" smtClean="0"/>
              <a:t> </a:t>
            </a:r>
            <a:r>
              <a:rPr lang="en-US" sz="2800" dirty="0" err="1" smtClean="0"/>
              <a:t>wajib</a:t>
            </a:r>
            <a:r>
              <a:rPr lang="en-US" sz="2800" dirty="0" smtClean="0"/>
              <a:t> </a:t>
            </a:r>
            <a:r>
              <a:rPr lang="en-US" sz="2800" dirty="0" err="1" smtClean="0"/>
              <a:t>dilibatkan</a:t>
            </a:r>
            <a:r>
              <a:rPr lang="en-US" sz="2800" dirty="0" smtClean="0"/>
              <a:t> </a:t>
            </a:r>
          </a:p>
          <a:p>
            <a:pPr marL="514350" indent="-514350">
              <a:buNone/>
            </a:pPr>
            <a:r>
              <a:rPr lang="en-US" sz="2800" dirty="0" err="1" smtClean="0"/>
              <a:t>dalam</a:t>
            </a:r>
            <a:r>
              <a:rPr lang="en-US" sz="2800" dirty="0" smtClean="0"/>
              <a:t> </a:t>
            </a:r>
            <a:r>
              <a:rPr lang="en-US" sz="2800" dirty="0" err="1" smtClean="0"/>
              <a:t>proses</a:t>
            </a:r>
            <a:r>
              <a:rPr lang="en-US" sz="2800" dirty="0" smtClean="0"/>
              <a:t> </a:t>
            </a:r>
            <a:r>
              <a:rPr lang="en-US" sz="2800" dirty="0" err="1" smtClean="0"/>
              <a:t>pengelolaan</a:t>
            </a:r>
            <a:r>
              <a:rPr lang="en-US" sz="2800" dirty="0" smtClean="0"/>
              <a:t> </a:t>
            </a:r>
            <a:r>
              <a:rPr lang="en-US" sz="2800" dirty="0" err="1" smtClean="0"/>
              <a:t>anggaran</a:t>
            </a:r>
            <a:r>
              <a:rPr lang="en-US" sz="2800" dirty="0" smtClean="0"/>
              <a:t>.  </a:t>
            </a:r>
            <a:r>
              <a:rPr lang="en-US" sz="2800" dirty="0" err="1" smtClean="0"/>
              <a:t>Ruang</a:t>
            </a:r>
            <a:r>
              <a:rPr lang="en-US" sz="2800" dirty="0" smtClean="0"/>
              <a:t> </a:t>
            </a:r>
            <a:r>
              <a:rPr lang="en-US" sz="2800" dirty="0" err="1" smtClean="0"/>
              <a:t>pelibatan</a:t>
            </a:r>
            <a:r>
              <a:rPr lang="en-US" sz="2800" dirty="0" smtClean="0"/>
              <a:t>  </a:t>
            </a:r>
            <a:r>
              <a:rPr lang="en-US" sz="2800" dirty="0" err="1" smtClean="0"/>
              <a:t>itu</a:t>
            </a:r>
            <a:r>
              <a:rPr lang="en-US" sz="2800" dirty="0" smtClean="0"/>
              <a:t> </a:t>
            </a:r>
            <a:r>
              <a:rPr lang="en-US" sz="2800" dirty="0" err="1" smtClean="0"/>
              <a:t>tentu</a:t>
            </a:r>
            <a:r>
              <a:rPr lang="en-US" sz="2800" dirty="0" smtClean="0"/>
              <a:t> </a:t>
            </a:r>
          </a:p>
          <a:p>
            <a:pPr marL="514350" indent="-514350">
              <a:buNone/>
            </a:pPr>
            <a:r>
              <a:rPr lang="en-US" sz="2800" dirty="0" err="1" smtClean="0"/>
              <a:t>bukan</a:t>
            </a:r>
            <a:r>
              <a:rPr lang="en-US" sz="2800" dirty="0" smtClean="0"/>
              <a:t> </a:t>
            </a:r>
            <a:r>
              <a:rPr lang="en-US" sz="2800" dirty="0" err="1" smtClean="0"/>
              <a:t>suatu</a:t>
            </a:r>
            <a:r>
              <a:rPr lang="en-US" sz="2800" dirty="0" smtClean="0"/>
              <a:t> </a:t>
            </a:r>
            <a:r>
              <a:rPr lang="en-US" sz="2800" dirty="0" err="1" smtClean="0"/>
              <a:t>pemberian</a:t>
            </a:r>
            <a:r>
              <a:rPr lang="en-US" sz="2800" dirty="0" smtClean="0"/>
              <a:t> </a:t>
            </a:r>
            <a:r>
              <a:rPr lang="en-US" sz="2800" dirty="0" err="1" smtClean="0"/>
              <a:t>atas</a:t>
            </a:r>
            <a:r>
              <a:rPr lang="en-US" sz="2800" dirty="0" smtClean="0"/>
              <a:t> </a:t>
            </a:r>
            <a:r>
              <a:rPr lang="en-US" sz="2800" dirty="0" err="1" smtClean="0"/>
              <a:t>dasar</a:t>
            </a:r>
            <a:r>
              <a:rPr lang="en-US" sz="2800" dirty="0" smtClean="0"/>
              <a:t> </a:t>
            </a:r>
            <a:r>
              <a:rPr lang="en-US" sz="2800" dirty="0" err="1" smtClean="0"/>
              <a:t>kemurahan</a:t>
            </a:r>
            <a:r>
              <a:rPr lang="en-US" sz="2800" dirty="0" smtClean="0"/>
              <a:t> </a:t>
            </a:r>
            <a:r>
              <a:rPr lang="en-US" sz="2800" dirty="0" err="1" smtClean="0"/>
              <a:t>hati</a:t>
            </a:r>
            <a:r>
              <a:rPr lang="en-US" sz="2800" dirty="0" smtClean="0"/>
              <a:t> </a:t>
            </a:r>
            <a:r>
              <a:rPr lang="en-US" sz="2800" dirty="0" err="1" smtClean="0"/>
              <a:t>pemerintah</a:t>
            </a:r>
            <a:r>
              <a:rPr lang="en-US" sz="2800" dirty="0" smtClean="0"/>
              <a:t> </a:t>
            </a:r>
          </a:p>
          <a:p>
            <a:pPr marL="514350" indent="-514350">
              <a:buNone/>
            </a:pPr>
            <a:r>
              <a:rPr lang="en-US" sz="2800" dirty="0" err="1" smtClean="0"/>
              <a:t>melainkan</a:t>
            </a:r>
            <a:r>
              <a:rPr lang="en-US" sz="2800" dirty="0" smtClean="0"/>
              <a:t> </a:t>
            </a:r>
            <a:r>
              <a:rPr lang="en-US" sz="2800" dirty="0" err="1" smtClean="0"/>
              <a:t>merupakan</a:t>
            </a:r>
            <a:r>
              <a:rPr lang="en-US" sz="2800" dirty="0" smtClean="0"/>
              <a:t> </a:t>
            </a:r>
            <a:r>
              <a:rPr lang="en-US" sz="2800" dirty="0" err="1" smtClean="0"/>
              <a:t>hak</a:t>
            </a:r>
            <a:r>
              <a:rPr lang="en-US" sz="2800" dirty="0" smtClean="0"/>
              <a:t> </a:t>
            </a:r>
            <a:r>
              <a:rPr lang="en-US" sz="2800" dirty="0" err="1" smtClean="0"/>
              <a:t>rakyat</a:t>
            </a:r>
            <a:r>
              <a:rPr lang="en-US" sz="2800" dirty="0" smtClean="0"/>
              <a:t> </a:t>
            </a:r>
            <a:r>
              <a:rPr lang="en-US" sz="2800" dirty="0" err="1" smtClean="0"/>
              <a:t>dan</a:t>
            </a:r>
            <a:r>
              <a:rPr lang="en-US" sz="2800" dirty="0" smtClean="0"/>
              <a:t> </a:t>
            </a:r>
            <a:r>
              <a:rPr lang="en-US" sz="2800" dirty="0" err="1" smtClean="0"/>
              <a:t>kewajiban</a:t>
            </a:r>
            <a:r>
              <a:rPr lang="en-US" sz="2800" dirty="0" smtClean="0"/>
              <a:t> </a:t>
            </a:r>
            <a:r>
              <a:rPr lang="en-US" sz="2800" dirty="0" err="1" smtClean="0"/>
              <a:t>pemerintah</a:t>
            </a:r>
            <a:r>
              <a:rPr lang="en-US" sz="2800" dirty="0" smtClean="0"/>
              <a:t> </a:t>
            </a:r>
          </a:p>
          <a:p>
            <a:pPr marL="514350" indent="-514350">
              <a:buNone/>
            </a:pPr>
            <a:r>
              <a:rPr lang="en-US" sz="2800" dirty="0" err="1" smtClean="0"/>
              <a:t>Untuk</a:t>
            </a:r>
            <a:r>
              <a:rPr lang="en-US" sz="2800" dirty="0" smtClean="0"/>
              <a:t> </a:t>
            </a:r>
            <a:r>
              <a:rPr lang="en-US" sz="2800" dirty="0" err="1" smtClean="0"/>
              <a:t>memberikannya</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65</a:t>
            </a:fld>
            <a:endParaRPr 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pPr algn="l"/>
            <a:r>
              <a:rPr lang="en-US" sz="2800" dirty="0" smtClean="0"/>
              <a:t>1. </a:t>
            </a:r>
            <a:r>
              <a:rPr lang="en-US" sz="2800" dirty="0" err="1" smtClean="0"/>
              <a:t>Hakekat</a:t>
            </a:r>
            <a:r>
              <a:rPr lang="en-US" sz="2800" dirty="0" smtClean="0"/>
              <a:t> </a:t>
            </a:r>
            <a:r>
              <a:rPr lang="en-US" sz="2800" dirty="0" err="1" smtClean="0"/>
              <a:t>Anggaran</a:t>
            </a:r>
            <a:endParaRPr lang="en-US" sz="2800"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800" dirty="0" smtClean="0"/>
              <a:t>	</a:t>
            </a:r>
            <a:r>
              <a:rPr lang="en-US" sz="2800" dirty="0" err="1" smtClean="0"/>
              <a:t>Dalam</a:t>
            </a:r>
            <a:r>
              <a:rPr lang="en-US" sz="2800" dirty="0" smtClean="0"/>
              <a:t> </a:t>
            </a:r>
            <a:r>
              <a:rPr lang="en-US" sz="2800" dirty="0" err="1" smtClean="0"/>
              <a:t>konsideran</a:t>
            </a:r>
            <a:r>
              <a:rPr lang="en-US" sz="2800" dirty="0" smtClean="0"/>
              <a:t> (</a:t>
            </a:r>
            <a:r>
              <a:rPr lang="en-US" sz="2800" dirty="0" err="1" smtClean="0"/>
              <a:t>menimbang</a:t>
            </a:r>
            <a:r>
              <a:rPr lang="en-US" sz="2800" dirty="0" smtClean="0"/>
              <a:t>) UU No.25 </a:t>
            </a:r>
            <a:r>
              <a:rPr lang="en-US" sz="2800" dirty="0" err="1" smtClean="0"/>
              <a:t>Tahun</a:t>
            </a:r>
            <a:r>
              <a:rPr lang="en-US" sz="2800" dirty="0" smtClean="0"/>
              <a:t> 2004 </a:t>
            </a:r>
          </a:p>
          <a:p>
            <a:pPr>
              <a:buNone/>
            </a:pPr>
            <a:r>
              <a:rPr lang="en-US" sz="2800" dirty="0" err="1" smtClean="0"/>
              <a:t>tentang</a:t>
            </a:r>
            <a:r>
              <a:rPr lang="en-US" sz="2800" dirty="0" smtClean="0"/>
              <a:t> SPPN </a:t>
            </a:r>
            <a:r>
              <a:rPr lang="en-US" sz="2800" dirty="0" err="1" smtClean="0"/>
              <a:t>menegaskan</a:t>
            </a:r>
            <a:r>
              <a:rPr lang="en-US" sz="2800" dirty="0" smtClean="0"/>
              <a:t> </a:t>
            </a:r>
            <a:r>
              <a:rPr lang="en-US" sz="2800" dirty="0" err="1" smtClean="0"/>
              <a:t>bahwa</a:t>
            </a:r>
            <a:r>
              <a:rPr lang="en-US" sz="2800" dirty="0" smtClean="0"/>
              <a:t> </a:t>
            </a:r>
            <a:r>
              <a:rPr lang="en-US" sz="2800" dirty="0" err="1" smtClean="0"/>
              <a:t>tugas</a:t>
            </a:r>
            <a:r>
              <a:rPr lang="en-US" sz="2800" dirty="0" smtClean="0"/>
              <a:t> </a:t>
            </a:r>
            <a:r>
              <a:rPr lang="en-US" sz="2800" dirty="0" err="1" smtClean="0"/>
              <a:t>pokok</a:t>
            </a:r>
            <a:r>
              <a:rPr lang="en-US" sz="2800" dirty="0" smtClean="0"/>
              <a:t> </a:t>
            </a:r>
            <a:r>
              <a:rPr lang="en-US" sz="2800" dirty="0" err="1" smtClean="0"/>
              <a:t>bangsa</a:t>
            </a:r>
            <a:r>
              <a:rPr lang="en-US" sz="2800" dirty="0" smtClean="0"/>
              <a:t> </a:t>
            </a:r>
            <a:r>
              <a:rPr lang="en-US" sz="2800" dirty="0" err="1" smtClean="0"/>
              <a:t>adalah</a:t>
            </a:r>
            <a:r>
              <a:rPr lang="en-US" sz="2800" dirty="0" smtClean="0"/>
              <a:t> </a:t>
            </a:r>
          </a:p>
          <a:p>
            <a:pPr>
              <a:buNone/>
            </a:pPr>
            <a:r>
              <a:rPr lang="en-US" sz="2800" dirty="0" err="1" smtClean="0"/>
              <a:t>menyempurnakan</a:t>
            </a:r>
            <a:r>
              <a:rPr lang="en-US" sz="2800" dirty="0" smtClean="0"/>
              <a:t>, </a:t>
            </a:r>
            <a:r>
              <a:rPr lang="en-US" sz="2800" dirty="0" err="1" smtClean="0"/>
              <a:t>menjaga</a:t>
            </a:r>
            <a:r>
              <a:rPr lang="en-US" sz="2800" dirty="0" smtClean="0"/>
              <a:t> </a:t>
            </a:r>
            <a:r>
              <a:rPr lang="en-US" sz="2800" dirty="0" err="1" smtClean="0"/>
              <a:t>kemerdekaan</a:t>
            </a:r>
            <a:r>
              <a:rPr lang="en-US" sz="2800" dirty="0" smtClean="0"/>
              <a:t>, </a:t>
            </a:r>
            <a:r>
              <a:rPr lang="en-US" sz="2800" dirty="0" err="1" smtClean="0"/>
              <a:t>dan</a:t>
            </a:r>
            <a:r>
              <a:rPr lang="en-US" sz="2800" dirty="0" smtClean="0"/>
              <a:t> </a:t>
            </a:r>
            <a:r>
              <a:rPr lang="en-US" sz="2800" dirty="0" err="1" smtClean="0"/>
              <a:t>mengisinya</a:t>
            </a:r>
            <a:r>
              <a:rPr lang="en-US" sz="2800" dirty="0" smtClean="0"/>
              <a:t> </a:t>
            </a:r>
          </a:p>
          <a:p>
            <a:pPr>
              <a:buNone/>
            </a:pPr>
            <a:r>
              <a:rPr lang="en-US" sz="2800" dirty="0" err="1" smtClean="0"/>
              <a:t>dengan</a:t>
            </a:r>
            <a:r>
              <a:rPr lang="en-US" sz="2800" dirty="0" smtClean="0"/>
              <a:t>  </a:t>
            </a:r>
            <a:r>
              <a:rPr lang="en-US" sz="2800" dirty="0" err="1" smtClean="0"/>
              <a:t>pembangunan</a:t>
            </a:r>
            <a:r>
              <a:rPr lang="en-US" sz="2800" dirty="0" smtClean="0"/>
              <a:t> yang </a:t>
            </a:r>
            <a:r>
              <a:rPr lang="en-US" sz="2800" dirty="0" err="1" smtClean="0"/>
              <a:t>berkeadilan</a:t>
            </a:r>
            <a:r>
              <a:rPr lang="en-US" sz="2800" dirty="0" smtClean="0"/>
              <a:t> </a:t>
            </a:r>
            <a:r>
              <a:rPr lang="en-US" sz="2800" dirty="0" err="1" smtClean="0"/>
              <a:t>dan</a:t>
            </a:r>
            <a:r>
              <a:rPr lang="en-US" sz="2800" dirty="0" smtClean="0"/>
              <a:t> </a:t>
            </a:r>
            <a:r>
              <a:rPr lang="en-US" sz="2800" dirty="0" err="1" smtClean="0"/>
              <a:t>demokratis</a:t>
            </a:r>
            <a:r>
              <a:rPr lang="en-US" sz="2800" dirty="0" smtClean="0"/>
              <a:t> yang </a:t>
            </a:r>
          </a:p>
          <a:p>
            <a:pPr>
              <a:buNone/>
            </a:pPr>
            <a:r>
              <a:rPr lang="en-US" sz="2800" dirty="0" err="1" smtClean="0"/>
              <a:t>dilaksanakan</a:t>
            </a:r>
            <a:r>
              <a:rPr lang="en-US" sz="2800" dirty="0" smtClean="0"/>
              <a:t> </a:t>
            </a:r>
            <a:r>
              <a:rPr lang="en-US" sz="2800" dirty="0" err="1" smtClean="0"/>
              <a:t>secara</a:t>
            </a:r>
            <a:r>
              <a:rPr lang="en-US" sz="2800" dirty="0" smtClean="0"/>
              <a:t> </a:t>
            </a:r>
            <a:r>
              <a:rPr lang="en-US" sz="2800" dirty="0" err="1" smtClean="0"/>
              <a:t>bertahap</a:t>
            </a:r>
            <a:r>
              <a:rPr lang="en-US" sz="2800" dirty="0" smtClean="0"/>
              <a:t> </a:t>
            </a:r>
            <a:r>
              <a:rPr lang="en-US" sz="2800" dirty="0" err="1" smtClean="0"/>
              <a:t>dan</a:t>
            </a:r>
            <a:r>
              <a:rPr lang="en-US" sz="2800" dirty="0" smtClean="0"/>
              <a:t> </a:t>
            </a:r>
            <a:r>
              <a:rPr lang="en-US" sz="2800" dirty="0" err="1" smtClean="0"/>
              <a:t>berkesinambungan</a:t>
            </a:r>
            <a:r>
              <a:rPr lang="en-US" sz="2800" dirty="0" smtClean="0"/>
              <a:t>. </a:t>
            </a:r>
            <a:r>
              <a:rPr lang="en-US" sz="2800" dirty="0" err="1" smtClean="0"/>
              <a:t>Pada</a:t>
            </a:r>
            <a:r>
              <a:rPr lang="en-US" sz="2800" dirty="0" smtClean="0"/>
              <a:t> </a:t>
            </a:r>
          </a:p>
          <a:p>
            <a:pPr>
              <a:buNone/>
            </a:pPr>
            <a:r>
              <a:rPr lang="en-US" sz="2800" dirty="0" err="1" smtClean="0"/>
              <a:t>hakekatnya</a:t>
            </a:r>
            <a:r>
              <a:rPr lang="en-US" sz="2800" dirty="0" smtClean="0"/>
              <a:t> </a:t>
            </a:r>
            <a:r>
              <a:rPr lang="en-US" sz="2800" dirty="0" err="1" smtClean="0"/>
              <a:t>seluruh</a:t>
            </a:r>
            <a:r>
              <a:rPr lang="en-US" sz="2800" dirty="0" smtClean="0"/>
              <a:t> </a:t>
            </a:r>
            <a:r>
              <a:rPr lang="en-US" sz="2800" dirty="0" err="1" smtClean="0"/>
              <a:t>penyelenggaraan</a:t>
            </a:r>
            <a:r>
              <a:rPr lang="en-US" sz="2800" dirty="0" smtClean="0"/>
              <a:t> </a:t>
            </a:r>
            <a:r>
              <a:rPr lang="en-US" sz="2800" dirty="0" err="1" smtClean="0"/>
              <a:t>pemerintahan</a:t>
            </a:r>
            <a:r>
              <a:rPr lang="en-US" sz="2800" dirty="0" smtClean="0"/>
              <a:t> </a:t>
            </a:r>
            <a:r>
              <a:rPr lang="en-US" sz="2800" dirty="0" err="1" smtClean="0"/>
              <a:t>dan</a:t>
            </a:r>
            <a:r>
              <a:rPr lang="en-US" sz="2800" dirty="0" smtClean="0"/>
              <a:t> </a:t>
            </a:r>
          </a:p>
          <a:p>
            <a:pPr>
              <a:buNone/>
            </a:pPr>
            <a:r>
              <a:rPr lang="en-US" sz="2800" dirty="0" err="1" smtClean="0"/>
              <a:t>pembangunan</a:t>
            </a:r>
            <a:r>
              <a:rPr lang="en-US" sz="2800" dirty="0" smtClean="0"/>
              <a:t> </a:t>
            </a:r>
            <a:r>
              <a:rPr lang="en-US" sz="2800" dirty="0" err="1" smtClean="0"/>
              <a:t>dibiayai</a:t>
            </a:r>
            <a:r>
              <a:rPr lang="en-US" sz="2800" dirty="0" smtClean="0"/>
              <a:t> </a:t>
            </a:r>
            <a:r>
              <a:rPr lang="en-US" sz="2800" dirty="0" err="1" smtClean="0"/>
              <a:t>dari</a:t>
            </a:r>
            <a:r>
              <a:rPr lang="en-US" sz="2800" dirty="0" smtClean="0"/>
              <a:t> </a:t>
            </a:r>
            <a:r>
              <a:rPr lang="en-US" sz="2800" dirty="0" err="1" smtClean="0"/>
              <a:t>anggaran</a:t>
            </a:r>
            <a:r>
              <a:rPr lang="en-US" sz="2800" dirty="0" smtClean="0"/>
              <a:t> yang </a:t>
            </a:r>
            <a:r>
              <a:rPr lang="en-US" sz="2800" dirty="0" err="1" smtClean="0"/>
              <a:t>bersumber</a:t>
            </a:r>
            <a:r>
              <a:rPr lang="en-US" sz="2800" dirty="0" smtClean="0"/>
              <a:t> </a:t>
            </a:r>
            <a:r>
              <a:rPr lang="en-US" sz="2800" dirty="0" err="1" smtClean="0"/>
              <a:t>dari</a:t>
            </a:r>
            <a:r>
              <a:rPr lang="en-US" sz="2800" dirty="0" smtClean="0"/>
              <a:t> </a:t>
            </a:r>
          </a:p>
          <a:p>
            <a:pPr>
              <a:buNone/>
            </a:pPr>
            <a:r>
              <a:rPr lang="en-US" sz="2800" dirty="0" err="1" smtClean="0"/>
              <a:t>pajak</a:t>
            </a:r>
            <a:r>
              <a:rPr lang="en-US" sz="2800" dirty="0" smtClean="0"/>
              <a:t>, </a:t>
            </a:r>
            <a:r>
              <a:rPr lang="en-US" sz="2800" dirty="0" err="1" smtClean="0"/>
              <a:t>pinjaman</a:t>
            </a:r>
            <a:r>
              <a:rPr lang="en-US" sz="2800" dirty="0" smtClean="0"/>
              <a:t>, </a:t>
            </a:r>
            <a:r>
              <a:rPr lang="en-US" sz="2800" dirty="0" err="1" smtClean="0"/>
              <a:t>hibah</a:t>
            </a:r>
            <a:r>
              <a:rPr lang="en-US" sz="2800" dirty="0" smtClean="0"/>
              <a:t>, </a:t>
            </a:r>
            <a:r>
              <a:rPr lang="en-US" sz="2800" dirty="0" err="1" smtClean="0"/>
              <a:t>dan</a:t>
            </a:r>
            <a:r>
              <a:rPr lang="en-US" sz="2800" dirty="0" smtClean="0"/>
              <a:t> lain-lain </a:t>
            </a:r>
            <a:r>
              <a:rPr lang="en-US" sz="2800" dirty="0" err="1" smtClean="0"/>
              <a:t>pada</a:t>
            </a:r>
            <a:r>
              <a:rPr lang="en-US" sz="2800" dirty="0" smtClean="0"/>
              <a:t> </a:t>
            </a:r>
            <a:r>
              <a:rPr lang="en-US" sz="2800" dirty="0" err="1" smtClean="0"/>
              <a:t>dasarnya</a:t>
            </a:r>
            <a:r>
              <a:rPr lang="en-US" sz="2800" dirty="0" smtClean="0"/>
              <a:t> </a:t>
            </a:r>
            <a:r>
              <a:rPr lang="en-US" sz="2800" dirty="0" err="1" smtClean="0"/>
              <a:t>berasal</a:t>
            </a:r>
            <a:r>
              <a:rPr lang="en-US" sz="2800" dirty="0" smtClean="0"/>
              <a:t> </a:t>
            </a:r>
          </a:p>
          <a:p>
            <a:pPr>
              <a:buNone/>
            </a:pPr>
            <a:r>
              <a:rPr lang="en-US" sz="2800" dirty="0" err="1" smtClean="0"/>
              <a:t>dari</a:t>
            </a:r>
            <a:r>
              <a:rPr lang="en-US" sz="2800" dirty="0" smtClean="0"/>
              <a:t> </a:t>
            </a:r>
            <a:r>
              <a:rPr lang="en-US" sz="2800" dirty="0" err="1" smtClean="0"/>
              <a:t>rakyat</a:t>
            </a:r>
            <a:r>
              <a:rPr lang="en-US" sz="2800" dirty="0" smtClean="0"/>
              <a:t>.</a:t>
            </a:r>
          </a:p>
          <a:p>
            <a:pPr>
              <a:buNone/>
            </a:pPr>
            <a:r>
              <a:rPr lang="en-US" sz="2800" dirty="0" smtClean="0"/>
              <a:t>	</a:t>
            </a:r>
            <a:r>
              <a:rPr lang="en-US" sz="2800" dirty="0" err="1" smtClean="0"/>
              <a:t>Anggaran</a:t>
            </a:r>
            <a:r>
              <a:rPr lang="en-US" sz="2800" dirty="0" smtClean="0"/>
              <a:t> </a:t>
            </a:r>
            <a:r>
              <a:rPr lang="en-US" sz="2800" dirty="0" err="1" smtClean="0"/>
              <a:t>hakikatnya</a:t>
            </a:r>
            <a:r>
              <a:rPr lang="en-US" sz="2800" dirty="0" smtClean="0"/>
              <a:t> </a:t>
            </a:r>
            <a:r>
              <a:rPr lang="en-US" sz="2800" dirty="0" err="1" smtClean="0"/>
              <a:t>uang</a:t>
            </a:r>
            <a:r>
              <a:rPr lang="en-US" sz="2800" dirty="0" smtClean="0"/>
              <a:t> </a:t>
            </a:r>
            <a:r>
              <a:rPr lang="en-US" sz="2800" dirty="0" err="1" smtClean="0"/>
              <a:t>rakyat</a:t>
            </a:r>
            <a:r>
              <a:rPr lang="en-US" sz="2800" dirty="0" smtClean="0"/>
              <a:t> yang </a:t>
            </a:r>
            <a:r>
              <a:rPr lang="en-US" sz="2800" dirty="0" err="1" smtClean="0"/>
              <a:t>harus</a:t>
            </a:r>
            <a:r>
              <a:rPr lang="en-US" sz="2800" dirty="0" smtClean="0"/>
              <a:t> </a:t>
            </a:r>
            <a:r>
              <a:rPr lang="en-US" sz="2800" dirty="0" err="1" smtClean="0"/>
              <a:t>dipergunakan</a:t>
            </a:r>
            <a:r>
              <a:rPr lang="en-US" sz="2800" dirty="0" smtClean="0"/>
              <a:t> </a:t>
            </a:r>
          </a:p>
          <a:p>
            <a:pPr>
              <a:buNone/>
            </a:pPr>
            <a:r>
              <a:rPr lang="en-US" sz="2800" dirty="0" err="1" smtClean="0"/>
              <a:t>sebesar-besarnya</a:t>
            </a:r>
            <a:r>
              <a:rPr lang="en-US" sz="2800" dirty="0" smtClean="0"/>
              <a:t> </a:t>
            </a:r>
            <a:r>
              <a:rPr lang="en-US" sz="2800" dirty="0" err="1" smtClean="0"/>
              <a:t>untuk</a:t>
            </a:r>
            <a:r>
              <a:rPr lang="en-US" sz="2800" dirty="0" smtClean="0"/>
              <a:t> </a:t>
            </a:r>
            <a:r>
              <a:rPr lang="en-US" sz="2800" dirty="0" err="1" smtClean="0"/>
              <a:t>kemaslahatan</a:t>
            </a:r>
            <a:r>
              <a:rPr lang="en-US" sz="2800" dirty="0" smtClean="0"/>
              <a:t> </a:t>
            </a:r>
            <a:r>
              <a:rPr lang="en-US" sz="2800" dirty="0" err="1" smtClean="0"/>
              <a:t>publik</a:t>
            </a:r>
            <a:r>
              <a:rPr lang="en-US" sz="2800" dirty="0" smtClean="0"/>
              <a:t>. </a:t>
            </a:r>
            <a:r>
              <a:rPr lang="en-US" sz="2800" dirty="0" err="1" smtClean="0"/>
              <a:t>Anggaran</a:t>
            </a:r>
            <a:r>
              <a:rPr lang="en-US" sz="2800" dirty="0" smtClean="0"/>
              <a:t> </a:t>
            </a:r>
          </a:p>
          <a:p>
            <a:pPr>
              <a:buNone/>
            </a:pPr>
            <a:r>
              <a:rPr lang="en-US" sz="2800" dirty="0" err="1" smtClean="0"/>
              <a:t>merupakan</a:t>
            </a:r>
            <a:r>
              <a:rPr lang="en-US" sz="2800" dirty="0" smtClean="0"/>
              <a:t> </a:t>
            </a:r>
            <a:r>
              <a:rPr lang="en-US" sz="2800" dirty="0" err="1" smtClean="0"/>
              <a:t>instrumen</a:t>
            </a:r>
            <a:r>
              <a:rPr lang="en-US" sz="2800" dirty="0" smtClean="0"/>
              <a:t> </a:t>
            </a:r>
            <a:r>
              <a:rPr lang="en-US" sz="2800" dirty="0" err="1" smtClean="0"/>
              <a:t>fiskal</a:t>
            </a:r>
            <a:r>
              <a:rPr lang="en-US" sz="2800" dirty="0" smtClean="0"/>
              <a:t> </a:t>
            </a:r>
            <a:r>
              <a:rPr lang="en-US" sz="2800" dirty="0" err="1" smtClean="0"/>
              <a:t>untuk</a:t>
            </a:r>
            <a:r>
              <a:rPr lang="en-US" sz="2800" dirty="0" smtClean="0"/>
              <a:t> </a:t>
            </a:r>
            <a:r>
              <a:rPr lang="en-US" sz="2800" dirty="0" err="1" smtClean="0"/>
              <a:t>mensejahterakan</a:t>
            </a:r>
            <a:r>
              <a:rPr lang="en-US" sz="2800" dirty="0" smtClean="0"/>
              <a:t> </a:t>
            </a:r>
            <a:r>
              <a:rPr lang="en-US" sz="2800" dirty="0" err="1" smtClean="0"/>
              <a:t>rakyat</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66</a:t>
            </a:fld>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429000"/>
          </a:xfrm>
        </p:spPr>
        <p:txBody>
          <a:bodyPr>
            <a:normAutofit fontScale="90000"/>
          </a:bodyPr>
          <a:lstStyle/>
          <a:p>
            <a:pPr algn="l"/>
            <a:r>
              <a:rPr lang="en-US" sz="2800" dirty="0" smtClean="0"/>
              <a:t>	</a:t>
            </a:r>
            <a:r>
              <a:rPr lang="en-US" sz="2800" dirty="0" err="1" smtClean="0"/>
              <a:t>Sehingga</a:t>
            </a:r>
            <a:r>
              <a:rPr lang="en-US" sz="2800" dirty="0" smtClean="0"/>
              <a:t> </a:t>
            </a:r>
            <a:r>
              <a:rPr lang="en-US" sz="2800" dirty="0" err="1" smtClean="0"/>
              <a:t>diperlukan</a:t>
            </a:r>
            <a:r>
              <a:rPr lang="en-US" sz="2800" dirty="0" smtClean="0"/>
              <a:t> </a:t>
            </a:r>
            <a:r>
              <a:rPr lang="en-US" sz="2800" dirty="0" err="1" smtClean="0"/>
              <a:t>tata</a:t>
            </a:r>
            <a:r>
              <a:rPr lang="en-US" sz="2800" dirty="0" smtClean="0"/>
              <a:t> </a:t>
            </a:r>
            <a:r>
              <a:rPr lang="en-US" sz="2800" dirty="0" err="1" smtClean="0"/>
              <a:t>kelola</a:t>
            </a:r>
            <a:r>
              <a:rPr lang="en-US" sz="2800" dirty="0" smtClean="0"/>
              <a:t> yang </a:t>
            </a:r>
            <a:r>
              <a:rPr lang="en-US" sz="2800" dirty="0" err="1" smtClean="0"/>
              <a:t>baik</a:t>
            </a:r>
            <a:r>
              <a:rPr lang="en-US" sz="2800" dirty="0" smtClean="0"/>
              <a:t> </a:t>
            </a:r>
            <a:r>
              <a:rPr lang="en-US" sz="2800" dirty="0" err="1" smtClean="0"/>
              <a:t>untuk</a:t>
            </a:r>
            <a:r>
              <a:rPr lang="en-US" sz="2800" dirty="0" smtClean="0"/>
              <a:t> </a:t>
            </a:r>
            <a:r>
              <a:rPr lang="en-US" sz="2800" dirty="0" err="1" smtClean="0"/>
              <a:t>menentukan</a:t>
            </a:r>
            <a:r>
              <a:rPr lang="en-US" sz="2800" dirty="0" smtClean="0"/>
              <a:t> </a:t>
            </a:r>
            <a:r>
              <a:rPr lang="en-US" sz="2800" dirty="0" err="1" smtClean="0"/>
              <a:t>arah</a:t>
            </a:r>
            <a:r>
              <a:rPr lang="en-US" sz="2800" dirty="0" smtClean="0"/>
              <a:t> </a:t>
            </a:r>
            <a:r>
              <a:rPr lang="en-US" sz="2800" dirty="0" err="1" smtClean="0"/>
              <a:t>kebijakan</a:t>
            </a:r>
            <a:r>
              <a:rPr lang="en-US" sz="2800" dirty="0" smtClean="0"/>
              <a:t> </a:t>
            </a:r>
            <a:r>
              <a:rPr lang="en-US" sz="2800" dirty="0" err="1" smtClean="0"/>
              <a:t>dalam</a:t>
            </a:r>
            <a:r>
              <a:rPr lang="en-US" sz="2800" dirty="0" smtClean="0"/>
              <a:t> </a:t>
            </a:r>
            <a:r>
              <a:rPr lang="en-US" sz="2800" dirty="0" err="1" smtClean="0"/>
              <a:t>mencapai</a:t>
            </a:r>
            <a:r>
              <a:rPr lang="en-US" sz="2800" dirty="0" smtClean="0"/>
              <a:t> </a:t>
            </a:r>
            <a:r>
              <a:rPr lang="en-US" sz="2800" dirty="0" err="1" smtClean="0"/>
              <a:t>tujuan</a:t>
            </a:r>
            <a:r>
              <a:rPr lang="en-US" sz="2800" dirty="0" smtClean="0"/>
              <a:t> </a:t>
            </a:r>
            <a:r>
              <a:rPr lang="en-US" sz="2800" dirty="0" err="1" smtClean="0"/>
              <a:t>bernegara</a:t>
            </a:r>
            <a:r>
              <a:rPr lang="en-US" sz="2800" dirty="0" smtClean="0"/>
              <a:t>. Di </a:t>
            </a:r>
            <a:r>
              <a:rPr lang="en-US" sz="2800" dirty="0" err="1" smtClean="0"/>
              <a:t>samping</a:t>
            </a:r>
            <a:r>
              <a:rPr lang="en-US" sz="2800" dirty="0" smtClean="0"/>
              <a:t> </a:t>
            </a:r>
            <a:r>
              <a:rPr lang="en-US" sz="2800" dirty="0" err="1" smtClean="0"/>
              <a:t>itu</a:t>
            </a:r>
            <a:r>
              <a:rPr lang="en-US" sz="2800" dirty="0" smtClean="0"/>
              <a:t>, </a:t>
            </a:r>
            <a:r>
              <a:rPr lang="en-US" sz="2800" dirty="0" err="1" smtClean="0"/>
              <a:t>anggaran</a:t>
            </a:r>
            <a:r>
              <a:rPr lang="en-US" sz="2800" dirty="0" smtClean="0"/>
              <a:t> </a:t>
            </a:r>
            <a:r>
              <a:rPr lang="en-US" sz="2800" dirty="0" err="1" smtClean="0"/>
              <a:t>berfungsi</a:t>
            </a:r>
            <a:r>
              <a:rPr lang="en-US" sz="2800" dirty="0" smtClean="0"/>
              <a:t> </a:t>
            </a:r>
            <a:r>
              <a:rPr lang="en-US" sz="2800" dirty="0" err="1" smtClean="0"/>
              <a:t>untuk</a:t>
            </a:r>
            <a:r>
              <a:rPr lang="en-US" sz="2800" dirty="0" smtClean="0"/>
              <a:t> </a:t>
            </a:r>
            <a:r>
              <a:rPr lang="en-US" sz="2800" dirty="0" err="1" smtClean="0"/>
              <a:t>menjamin</a:t>
            </a:r>
            <a:r>
              <a:rPr lang="en-US" sz="2800" dirty="0" smtClean="0"/>
              <a:t> </a:t>
            </a:r>
            <a:r>
              <a:rPr lang="en-US" sz="2800" dirty="0" err="1" smtClean="0"/>
              <a:t>terpenuhinya</a:t>
            </a:r>
            <a:r>
              <a:rPr lang="en-US" sz="2800" dirty="0" smtClean="0"/>
              <a:t> </a:t>
            </a:r>
            <a:r>
              <a:rPr lang="en-US" sz="2800" dirty="0" err="1" smtClean="0"/>
              <a:t>hak-hak</a:t>
            </a:r>
            <a:r>
              <a:rPr lang="en-US" sz="2800" dirty="0" smtClean="0"/>
              <a:t> </a:t>
            </a:r>
            <a:r>
              <a:rPr lang="en-US" sz="2800" dirty="0" err="1" smtClean="0"/>
              <a:t>rakyat</a:t>
            </a:r>
            <a:r>
              <a:rPr lang="en-US" sz="2800" dirty="0" smtClean="0"/>
              <a:t> </a:t>
            </a:r>
            <a:r>
              <a:rPr lang="en-US" sz="2800" dirty="0" err="1" smtClean="0"/>
              <a:t>serta</a:t>
            </a:r>
            <a:r>
              <a:rPr lang="en-US" sz="2800" dirty="0" smtClean="0"/>
              <a:t> </a:t>
            </a:r>
            <a:r>
              <a:rPr lang="en-US" sz="2800" dirty="0" err="1" smtClean="0"/>
              <a:t>untuk</a:t>
            </a:r>
            <a:r>
              <a:rPr lang="en-US" sz="2800" dirty="0" smtClean="0"/>
              <a:t> </a:t>
            </a:r>
            <a:r>
              <a:rPr lang="en-US" sz="2800" dirty="0" err="1" smtClean="0"/>
              <a:t>membiayai</a:t>
            </a:r>
            <a:r>
              <a:rPr lang="en-US" sz="2800" dirty="0" smtClean="0"/>
              <a:t>  </a:t>
            </a:r>
            <a:r>
              <a:rPr lang="en-US" sz="2800" dirty="0" err="1" smtClean="0"/>
              <a:t>pelayanan</a:t>
            </a:r>
            <a:r>
              <a:rPr lang="en-US" sz="2800" dirty="0" smtClean="0"/>
              <a:t> </a:t>
            </a:r>
            <a:r>
              <a:rPr lang="en-US" sz="2800" dirty="0" err="1" smtClean="0"/>
              <a:t>kepada</a:t>
            </a:r>
            <a:r>
              <a:rPr lang="en-US" sz="2800" dirty="0" smtClean="0"/>
              <a:t> </a:t>
            </a:r>
            <a:r>
              <a:rPr lang="en-US" sz="2800" dirty="0" err="1" smtClean="0"/>
              <a:t>rakyat</a:t>
            </a:r>
            <a:r>
              <a:rPr lang="en-US" sz="2800" dirty="0" smtClean="0"/>
              <a:t>.</a:t>
            </a:r>
            <a:br>
              <a:rPr lang="en-US" sz="2800" dirty="0" smtClean="0"/>
            </a:br>
            <a:r>
              <a:rPr lang="en-US" sz="2800" dirty="0" err="1" smtClean="0"/>
              <a:t>Anggaran</a:t>
            </a:r>
            <a:r>
              <a:rPr lang="en-US" sz="2800" dirty="0" smtClean="0"/>
              <a:t> </a:t>
            </a:r>
            <a:r>
              <a:rPr lang="en-US" sz="2800" dirty="0" err="1" smtClean="0"/>
              <a:t>dijadikan</a:t>
            </a:r>
            <a:r>
              <a:rPr lang="en-US" sz="2800" dirty="0" smtClean="0"/>
              <a:t> </a:t>
            </a:r>
            <a:r>
              <a:rPr lang="en-US" sz="2800" dirty="0" err="1" smtClean="0"/>
              <a:t>ajang</a:t>
            </a:r>
            <a:r>
              <a:rPr lang="en-US" sz="2800" dirty="0" smtClean="0"/>
              <a:t> </a:t>
            </a:r>
            <a:r>
              <a:rPr lang="en-US" sz="2800" dirty="0" err="1" smtClean="0"/>
              <a:t>perebutan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publik</a:t>
            </a:r>
            <a:r>
              <a:rPr lang="en-US" sz="2800" dirty="0" smtClean="0"/>
              <a:t> </a:t>
            </a:r>
            <a:r>
              <a:rPr lang="en-US" sz="2800" dirty="0" err="1" smtClean="0"/>
              <a:t>antar</a:t>
            </a:r>
            <a:r>
              <a:rPr lang="en-US" sz="2800" dirty="0" smtClean="0"/>
              <a:t> </a:t>
            </a:r>
            <a:r>
              <a:rPr lang="en-US" sz="2800" dirty="0" err="1" smtClean="0"/>
              <a:t>berbagai</a:t>
            </a:r>
            <a:r>
              <a:rPr lang="en-US" sz="2800" dirty="0" smtClean="0"/>
              <a:t> </a:t>
            </a:r>
            <a:r>
              <a:rPr lang="en-US" sz="2800" dirty="0" err="1" smtClean="0"/>
              <a:t>kepentingan</a:t>
            </a:r>
            <a:r>
              <a:rPr lang="en-US" sz="2800" dirty="0" smtClean="0"/>
              <a:t>, </a:t>
            </a:r>
            <a:r>
              <a:rPr lang="en-US" sz="2800" dirty="0" err="1" smtClean="0"/>
              <a:t>baik</a:t>
            </a:r>
            <a:r>
              <a:rPr lang="en-US" sz="2800" dirty="0" smtClean="0"/>
              <a:t> </a:t>
            </a:r>
            <a:r>
              <a:rPr lang="en-US" sz="2800" dirty="0" err="1" smtClean="0"/>
              <a:t>aktor-aktor</a:t>
            </a:r>
            <a:r>
              <a:rPr lang="en-US" sz="2800" dirty="0" smtClean="0"/>
              <a:t> </a:t>
            </a:r>
            <a:r>
              <a:rPr lang="en-US" sz="2800" dirty="0" err="1" smtClean="0"/>
              <a:t>di</a:t>
            </a:r>
            <a:r>
              <a:rPr lang="en-US" sz="2800" dirty="0" smtClean="0"/>
              <a:t> </a:t>
            </a:r>
            <a:r>
              <a:rPr lang="en-US" sz="2800" dirty="0" err="1" smtClean="0"/>
              <a:t>dalam</a:t>
            </a:r>
            <a:r>
              <a:rPr lang="en-US" sz="2800" dirty="0" smtClean="0"/>
              <a:t> </a:t>
            </a:r>
            <a:r>
              <a:rPr lang="en-US" sz="2800" dirty="0" err="1" smtClean="0"/>
              <a:t>lingkaran</a:t>
            </a:r>
            <a:r>
              <a:rPr lang="en-US" sz="2800" dirty="0" smtClean="0"/>
              <a:t> </a:t>
            </a:r>
            <a:r>
              <a:rPr lang="en-US" sz="2800" dirty="0" err="1" smtClean="0"/>
              <a:t>sistem</a:t>
            </a:r>
            <a:r>
              <a:rPr lang="en-US" sz="2800" dirty="0" smtClean="0"/>
              <a:t> </a:t>
            </a:r>
            <a:r>
              <a:rPr lang="en-US" sz="2800" dirty="0" err="1" smtClean="0"/>
              <a:t>politik</a:t>
            </a:r>
            <a:r>
              <a:rPr lang="en-US" sz="2800" dirty="0" smtClean="0"/>
              <a:t> </a:t>
            </a:r>
            <a:r>
              <a:rPr lang="en-US" sz="2800" dirty="0" err="1" smtClean="0"/>
              <a:t>maupun</a:t>
            </a:r>
            <a:r>
              <a:rPr lang="en-US" sz="2800" dirty="0" smtClean="0"/>
              <a:t> </a:t>
            </a:r>
            <a:r>
              <a:rPr lang="en-US" sz="2800" dirty="0" err="1" smtClean="0"/>
              <a:t>kelompok</a:t>
            </a:r>
            <a:r>
              <a:rPr lang="en-US" sz="2800" dirty="0" smtClean="0"/>
              <a:t> </a:t>
            </a:r>
            <a:r>
              <a:rPr lang="en-US" sz="2800" dirty="0" err="1" smtClean="0"/>
              <a:t>kepentingan</a:t>
            </a:r>
            <a:r>
              <a:rPr lang="en-US" sz="2800" dirty="0" smtClean="0"/>
              <a:t> lain yang </a:t>
            </a:r>
            <a:r>
              <a:rPr lang="en-US" sz="2800" dirty="0" err="1" smtClean="0"/>
              <a:t>memiliki</a:t>
            </a:r>
            <a:r>
              <a:rPr lang="en-US" sz="2800" dirty="0" smtClean="0"/>
              <a:t> </a:t>
            </a:r>
            <a:r>
              <a:rPr lang="en-US" sz="2800" dirty="0" err="1" smtClean="0"/>
              <a:t>pengaruh</a:t>
            </a:r>
            <a:r>
              <a:rPr lang="en-US" sz="2800" dirty="0" smtClean="0"/>
              <a:t> </a:t>
            </a:r>
            <a:r>
              <a:rPr lang="en-US" sz="2800" dirty="0" err="1" smtClean="0"/>
              <a:t>terhadap</a:t>
            </a:r>
            <a:r>
              <a:rPr lang="en-US" sz="2800" dirty="0" smtClean="0"/>
              <a:t> </a:t>
            </a:r>
            <a:r>
              <a:rPr lang="en-US" sz="2800" dirty="0" err="1" smtClean="0"/>
              <a:t>keputusan</a:t>
            </a:r>
            <a:r>
              <a:rPr lang="en-US" sz="2800" dirty="0" smtClean="0"/>
              <a:t> </a:t>
            </a:r>
            <a:r>
              <a:rPr lang="en-US" sz="2800" dirty="0" err="1" smtClean="0"/>
              <a:t>politik</a:t>
            </a:r>
            <a:r>
              <a:rPr lang="en-US" sz="2800" dirty="0" smtClean="0"/>
              <a:t> </a:t>
            </a:r>
            <a:r>
              <a:rPr lang="en-US" sz="2800" dirty="0" err="1" smtClean="0"/>
              <a:t>anggaran</a:t>
            </a:r>
            <a:endParaRPr lang="en-US" sz="2800" dirty="0"/>
          </a:p>
        </p:txBody>
      </p:sp>
      <p:sp>
        <p:nvSpPr>
          <p:cNvPr id="3" name="Content Placeholder 2"/>
          <p:cNvSpPr>
            <a:spLocks noGrp="1"/>
          </p:cNvSpPr>
          <p:nvPr>
            <p:ph idx="1"/>
          </p:nvPr>
        </p:nvSpPr>
        <p:spPr>
          <a:xfrm>
            <a:off x="0" y="3352800"/>
            <a:ext cx="9144000" cy="3505200"/>
          </a:xfrm>
        </p:spPr>
        <p:txBody>
          <a:bodyPr>
            <a:normAutofit lnSpcReduction="10000"/>
          </a:bodyPr>
          <a:lstStyle/>
          <a:p>
            <a:pPr marL="514350" indent="-514350">
              <a:buNone/>
            </a:pPr>
            <a:r>
              <a:rPr lang="en-US" sz="2800" dirty="0" smtClean="0"/>
              <a:t>2. </a:t>
            </a:r>
            <a:r>
              <a:rPr lang="en-US" sz="2800" dirty="0" err="1" smtClean="0"/>
              <a:t>Pengertian</a:t>
            </a:r>
            <a:r>
              <a:rPr lang="en-US" sz="2800" dirty="0" smtClean="0"/>
              <a:t> </a:t>
            </a:r>
            <a:r>
              <a:rPr lang="en-US" sz="2800" dirty="0" err="1" smtClean="0"/>
              <a:t>Penganggaran</a:t>
            </a:r>
            <a:r>
              <a:rPr lang="en-US" sz="2800" dirty="0" smtClean="0"/>
              <a:t> </a:t>
            </a:r>
            <a:r>
              <a:rPr lang="en-US" sz="2800" dirty="0" err="1" smtClean="0"/>
              <a:t>Desa</a:t>
            </a:r>
            <a:endParaRPr lang="en-US" sz="2800" dirty="0" smtClean="0"/>
          </a:p>
          <a:p>
            <a:pPr marL="514350" indent="-514350">
              <a:buNone/>
            </a:pPr>
            <a:r>
              <a:rPr lang="en-US" sz="2800" dirty="0" smtClean="0"/>
              <a:t>	</a:t>
            </a:r>
            <a:r>
              <a:rPr lang="en-US" sz="2800" dirty="0" err="1" smtClean="0"/>
              <a:t>Penganggaran</a:t>
            </a:r>
            <a:r>
              <a:rPr lang="en-US" sz="2800" dirty="0" smtClean="0"/>
              <a:t> </a:t>
            </a:r>
            <a:r>
              <a:rPr lang="en-US" sz="2800" dirty="0" err="1" smtClean="0"/>
              <a:t>adalah</a:t>
            </a:r>
            <a:r>
              <a:rPr lang="en-US" sz="2800" dirty="0" smtClean="0"/>
              <a:t> </a:t>
            </a:r>
            <a:r>
              <a:rPr lang="en-US" sz="2800" dirty="0" err="1" smtClean="0"/>
              <a:t>suatu</a:t>
            </a:r>
            <a:r>
              <a:rPr lang="en-US" sz="2800" dirty="0" smtClean="0"/>
              <a:t> </a:t>
            </a:r>
            <a:r>
              <a:rPr lang="en-US" sz="2800" dirty="0" err="1" smtClean="0"/>
              <a:t>proses</a:t>
            </a:r>
            <a:r>
              <a:rPr lang="en-US" sz="2800" dirty="0" smtClean="0"/>
              <a:t> </a:t>
            </a:r>
            <a:r>
              <a:rPr lang="en-US" sz="2800" dirty="0" err="1" smtClean="0"/>
              <a:t>menyusun</a:t>
            </a:r>
            <a:r>
              <a:rPr lang="en-US" sz="2800" dirty="0" smtClean="0"/>
              <a:t> </a:t>
            </a:r>
            <a:r>
              <a:rPr lang="en-US" sz="2800" dirty="0" err="1" smtClean="0"/>
              <a:t>kerangka</a:t>
            </a:r>
            <a:r>
              <a:rPr lang="en-US" sz="2800" dirty="0" smtClean="0"/>
              <a:t> </a:t>
            </a:r>
            <a:r>
              <a:rPr lang="en-US" sz="2800" dirty="0" err="1" smtClean="0"/>
              <a:t>kebijakan</a:t>
            </a:r>
            <a:r>
              <a:rPr lang="en-US" sz="2800" dirty="0" smtClean="0"/>
              <a:t> </a:t>
            </a:r>
            <a:r>
              <a:rPr lang="en-US" sz="2800" dirty="0" err="1" smtClean="0"/>
              <a:t>publik</a:t>
            </a:r>
            <a:r>
              <a:rPr lang="en-US" sz="2800" dirty="0" smtClean="0"/>
              <a:t>  yang </a:t>
            </a:r>
            <a:r>
              <a:rPr lang="en-US" sz="2800" dirty="0" err="1" smtClean="0"/>
              <a:t>memuat</a:t>
            </a:r>
            <a:r>
              <a:rPr lang="en-US" sz="2800" dirty="0" smtClean="0"/>
              <a:t> </a:t>
            </a:r>
            <a:r>
              <a:rPr lang="en-US" sz="2800" dirty="0" err="1" smtClean="0"/>
              <a:t>hak</a:t>
            </a:r>
            <a:r>
              <a:rPr lang="en-US" sz="2800" dirty="0" smtClean="0"/>
              <a:t> </a:t>
            </a:r>
            <a:r>
              <a:rPr lang="en-US" sz="2800" dirty="0" err="1" smtClean="0"/>
              <a:t>dan</a:t>
            </a:r>
            <a:r>
              <a:rPr lang="en-US" sz="2800" dirty="0" smtClean="0"/>
              <a:t> </a:t>
            </a:r>
            <a:r>
              <a:rPr lang="en-US" sz="2800" dirty="0" err="1" smtClean="0"/>
              <a:t>kewajiban</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masyarakat</a:t>
            </a:r>
            <a:r>
              <a:rPr lang="en-US" sz="2800" dirty="0" smtClean="0"/>
              <a:t> yang </a:t>
            </a:r>
            <a:r>
              <a:rPr lang="en-US" sz="2800" dirty="0" err="1" smtClean="0"/>
              <a:t>tercermin</a:t>
            </a:r>
            <a:r>
              <a:rPr lang="en-US" sz="2800" dirty="0" smtClean="0"/>
              <a:t> </a:t>
            </a:r>
            <a:r>
              <a:rPr lang="en-US" sz="2800" dirty="0" err="1" smtClean="0"/>
              <a:t>dalam</a:t>
            </a:r>
            <a:r>
              <a:rPr lang="en-US" sz="2800" dirty="0" smtClean="0"/>
              <a:t> </a:t>
            </a:r>
            <a:r>
              <a:rPr lang="en-US" sz="2800" dirty="0" err="1" smtClean="0"/>
              <a:t>pendapatan</a:t>
            </a:r>
            <a:r>
              <a:rPr lang="en-US" sz="2800" dirty="0" smtClean="0"/>
              <a:t>, </a:t>
            </a:r>
            <a:r>
              <a:rPr lang="en-US" sz="2800" dirty="0" err="1" smtClean="0"/>
              <a:t>belanja</a:t>
            </a:r>
            <a:r>
              <a:rPr lang="en-US" sz="2800" dirty="0" smtClean="0"/>
              <a:t> </a:t>
            </a:r>
            <a:r>
              <a:rPr lang="en-US" sz="2800" dirty="0" err="1" smtClean="0"/>
              <a:t>dan</a:t>
            </a:r>
            <a:r>
              <a:rPr lang="en-US" sz="2800" dirty="0" smtClean="0"/>
              <a:t> </a:t>
            </a:r>
            <a:r>
              <a:rPr lang="en-US" sz="2800" dirty="0" err="1" smtClean="0"/>
              <a:t>pembiayaan</a:t>
            </a:r>
            <a:r>
              <a:rPr lang="en-US" sz="2800" dirty="0" smtClean="0"/>
              <a:t>, </a:t>
            </a:r>
            <a:r>
              <a:rPr lang="en-US" sz="2800" dirty="0" err="1" smtClean="0"/>
              <a:t>dengan</a:t>
            </a:r>
            <a:r>
              <a:rPr lang="en-US" sz="2800" dirty="0" smtClean="0"/>
              <a:t> </a:t>
            </a:r>
            <a:r>
              <a:rPr lang="en-US" sz="2800" dirty="0" err="1" smtClean="0"/>
              <a:t>menggunakan</a:t>
            </a:r>
            <a:r>
              <a:rPr lang="en-US" sz="2800" dirty="0" smtClean="0"/>
              <a:t> </a:t>
            </a:r>
            <a:r>
              <a:rPr lang="en-US" sz="2800" dirty="0" err="1" smtClean="0"/>
              <a:t>prinsip</a:t>
            </a:r>
            <a:r>
              <a:rPr lang="en-US" sz="2800" dirty="0" smtClean="0"/>
              <a:t> </a:t>
            </a:r>
            <a:r>
              <a:rPr lang="en-US" sz="2800" dirty="0" err="1" smtClean="0"/>
              <a:t>partisipasi</a:t>
            </a:r>
            <a:r>
              <a:rPr lang="en-US" sz="2800" dirty="0" smtClean="0"/>
              <a:t>, </a:t>
            </a:r>
            <a:r>
              <a:rPr lang="en-US" sz="2800" dirty="0" err="1" smtClean="0"/>
              <a:t>transparansi</a:t>
            </a:r>
            <a:r>
              <a:rPr lang="en-US" sz="2800" dirty="0" smtClean="0"/>
              <a:t>, </a:t>
            </a:r>
            <a:r>
              <a:rPr lang="en-US" sz="2800" dirty="0" err="1" smtClean="0"/>
              <a:t>akuntabilitas</a:t>
            </a:r>
            <a:r>
              <a:rPr lang="en-US" sz="2800" dirty="0" smtClean="0"/>
              <a:t>, </a:t>
            </a:r>
            <a:r>
              <a:rPr lang="en-US" sz="2800" dirty="0" err="1" smtClean="0"/>
              <a:t>disiplin</a:t>
            </a:r>
            <a:r>
              <a:rPr lang="en-US" sz="2800" dirty="0" smtClean="0"/>
              <a:t>, </a:t>
            </a:r>
            <a:r>
              <a:rPr lang="en-US" sz="2800" dirty="0" err="1" smtClean="0"/>
              <a:t>keadilan</a:t>
            </a:r>
            <a:r>
              <a:rPr lang="en-US" sz="2800" dirty="0" smtClean="0"/>
              <a:t>, </a:t>
            </a:r>
            <a:r>
              <a:rPr lang="en-US" sz="2800" dirty="0" err="1" smtClean="0"/>
              <a:t>efisiensi</a:t>
            </a:r>
            <a:r>
              <a:rPr lang="en-US" sz="2800" dirty="0" smtClean="0"/>
              <a:t> </a:t>
            </a:r>
            <a:r>
              <a:rPr lang="en-US" sz="2800" dirty="0" err="1" smtClean="0"/>
              <a:t>dan</a:t>
            </a:r>
            <a:r>
              <a:rPr lang="en-US" sz="2800" dirty="0" smtClean="0"/>
              <a:t> </a:t>
            </a:r>
            <a:r>
              <a:rPr lang="en-US" sz="2800" dirty="0" err="1" smtClean="0"/>
              <a:t>efektivitas</a:t>
            </a:r>
            <a:r>
              <a:rPr lang="en-US" sz="2800" dirty="0" smtClean="0"/>
              <a:t> </a:t>
            </a:r>
            <a:r>
              <a:rPr lang="en-US" sz="2800" dirty="0" err="1" smtClean="0"/>
              <a:t>anggaran</a:t>
            </a:r>
            <a:endParaRPr lang="en-US" sz="2800" dirty="0" smtClean="0"/>
          </a:p>
          <a:p>
            <a:pPr>
              <a:buNone/>
            </a:pP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67</a:t>
            </a:fld>
            <a:endParaRPr lang="en-US"/>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pPr algn="l"/>
            <a:r>
              <a:rPr lang="en-US" sz="2800" dirty="0" smtClean="0"/>
              <a:t>3. </a:t>
            </a:r>
            <a:r>
              <a:rPr lang="en-US" sz="2800" dirty="0" err="1" smtClean="0"/>
              <a:t>Hak</a:t>
            </a:r>
            <a:r>
              <a:rPr lang="en-US" sz="2800" dirty="0" smtClean="0"/>
              <a:t> </a:t>
            </a:r>
            <a:r>
              <a:rPr lang="en-US" sz="2800" dirty="0" err="1" smtClean="0"/>
              <a:t>dan</a:t>
            </a:r>
            <a:r>
              <a:rPr lang="en-US" sz="2800" dirty="0" smtClean="0"/>
              <a:t> </a:t>
            </a:r>
            <a:r>
              <a:rPr lang="en-US" sz="2800" dirty="0" err="1" smtClean="0"/>
              <a:t>Kewajiban</a:t>
            </a:r>
            <a:r>
              <a:rPr lang="en-US" sz="2800" dirty="0" smtClean="0"/>
              <a:t> </a:t>
            </a:r>
            <a:r>
              <a:rPr lang="en-US" sz="2800" dirty="0" err="1" smtClean="0"/>
              <a:t>atas</a:t>
            </a:r>
            <a:r>
              <a:rPr lang="en-US" sz="2800" dirty="0" smtClean="0"/>
              <a:t> </a:t>
            </a:r>
            <a:r>
              <a:rPr lang="en-US" sz="2800" dirty="0" err="1" smtClean="0"/>
              <a:t>Anggaran</a:t>
            </a:r>
            <a:endParaRPr lang="en-US" sz="2800" dirty="0"/>
          </a:p>
        </p:txBody>
      </p:sp>
      <p:sp>
        <p:nvSpPr>
          <p:cNvPr id="3" name="Content Placeholder 2"/>
          <p:cNvSpPr>
            <a:spLocks noGrp="1"/>
          </p:cNvSpPr>
          <p:nvPr>
            <p:ph idx="1"/>
          </p:nvPr>
        </p:nvSpPr>
        <p:spPr>
          <a:xfrm>
            <a:off x="0" y="609600"/>
            <a:ext cx="9144000" cy="6248400"/>
          </a:xfrm>
        </p:spPr>
        <p:txBody>
          <a:bodyPr>
            <a:normAutofit fontScale="92500"/>
          </a:bodyPr>
          <a:lstStyle/>
          <a:p>
            <a:pPr>
              <a:buNone/>
            </a:pPr>
            <a:r>
              <a:rPr lang="en-US" sz="2800" dirty="0" smtClean="0"/>
              <a:t>		</a:t>
            </a:r>
            <a:r>
              <a:rPr lang="en-US" sz="2800" dirty="0" err="1" smtClean="0"/>
              <a:t>Sistem</a:t>
            </a:r>
            <a:r>
              <a:rPr lang="en-US" sz="2800" dirty="0" smtClean="0"/>
              <a:t> </a:t>
            </a:r>
            <a:r>
              <a:rPr lang="en-US" sz="2800" dirty="0" err="1" smtClean="0"/>
              <a:t>penganggaran</a:t>
            </a:r>
            <a:r>
              <a:rPr lang="en-US" sz="2800" dirty="0" smtClean="0"/>
              <a:t> </a:t>
            </a:r>
            <a:r>
              <a:rPr lang="en-US" sz="2800" dirty="0" err="1" smtClean="0"/>
              <a:t>tidak</a:t>
            </a:r>
            <a:r>
              <a:rPr lang="en-US" sz="2800" dirty="0" smtClean="0"/>
              <a:t> </a:t>
            </a:r>
            <a:r>
              <a:rPr lang="en-US" sz="2800" dirty="0" err="1" smtClean="0"/>
              <a:t>bisa</a:t>
            </a:r>
            <a:r>
              <a:rPr lang="en-US" sz="2800" dirty="0" smtClean="0"/>
              <a:t> </a:t>
            </a:r>
            <a:r>
              <a:rPr lang="en-US" sz="2800" dirty="0" err="1" smtClean="0"/>
              <a:t>dilepaskan</a:t>
            </a:r>
            <a:r>
              <a:rPr lang="en-US" sz="2800" dirty="0" smtClean="0"/>
              <a:t> </a:t>
            </a:r>
            <a:r>
              <a:rPr lang="en-US" sz="2800" dirty="0" err="1" smtClean="0"/>
              <a:t>dari</a:t>
            </a:r>
            <a:r>
              <a:rPr lang="en-US" sz="2800" dirty="0" smtClean="0"/>
              <a:t> </a:t>
            </a:r>
            <a:r>
              <a:rPr lang="en-US" sz="2800" dirty="0" err="1" smtClean="0"/>
              <a:t>komponen</a:t>
            </a:r>
            <a:r>
              <a:rPr lang="en-US" sz="2800" dirty="0" smtClean="0"/>
              <a:t> </a:t>
            </a:r>
          </a:p>
          <a:p>
            <a:pPr>
              <a:buNone/>
            </a:pPr>
            <a:r>
              <a:rPr lang="en-US" sz="2800" dirty="0" err="1" smtClean="0"/>
              <a:t>utama</a:t>
            </a:r>
            <a:r>
              <a:rPr lang="en-US" sz="2800" dirty="0" smtClean="0"/>
              <a:t> </a:t>
            </a:r>
            <a:r>
              <a:rPr lang="en-US" sz="2800" dirty="0" err="1" smtClean="0"/>
              <a:t>berupa</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a:t>
            </a:r>
            <a:r>
              <a:rPr lang="en-US" sz="2800" dirty="0" err="1" smtClean="0"/>
              <a:t>Baik</a:t>
            </a:r>
            <a:r>
              <a:rPr lang="en-US" sz="2800" dirty="0" smtClean="0"/>
              <a:t> </a:t>
            </a:r>
            <a:r>
              <a:rPr lang="en-US" sz="2800" dirty="0" err="1" smtClean="0"/>
              <a:t>rakyat</a:t>
            </a:r>
            <a:r>
              <a:rPr lang="en-US" sz="2800" dirty="0" smtClean="0"/>
              <a:t>  </a:t>
            </a:r>
            <a:r>
              <a:rPr lang="en-US" sz="2800" dirty="0" err="1" smtClean="0"/>
              <a:t>maupun</a:t>
            </a:r>
            <a:r>
              <a:rPr lang="en-US" sz="2800" dirty="0" smtClean="0"/>
              <a:t> </a:t>
            </a:r>
          </a:p>
          <a:p>
            <a:pPr>
              <a:buNone/>
            </a:pPr>
            <a:r>
              <a:rPr lang="en-US" sz="2800" dirty="0" err="1" smtClean="0"/>
              <a:t>negara</a:t>
            </a:r>
            <a:r>
              <a:rPr lang="en-US" sz="2800" dirty="0" smtClean="0"/>
              <a:t>/</a:t>
            </a:r>
            <a:r>
              <a:rPr lang="en-US" sz="2800" dirty="0" err="1" smtClean="0"/>
              <a:t>pemerintah</a:t>
            </a:r>
            <a:r>
              <a:rPr lang="en-US" sz="2800" dirty="0" smtClean="0"/>
              <a:t> </a:t>
            </a:r>
            <a:r>
              <a:rPr lang="en-US" sz="2800" dirty="0" err="1" smtClean="0"/>
              <a:t>wajib</a:t>
            </a:r>
            <a:r>
              <a:rPr lang="en-US" sz="2800" dirty="0" smtClean="0"/>
              <a:t> </a:t>
            </a:r>
            <a:r>
              <a:rPr lang="en-US" sz="2800" dirty="0" err="1" smtClean="0"/>
              <a:t>memahami</a:t>
            </a:r>
            <a:r>
              <a:rPr lang="en-US" sz="2800" dirty="0" smtClean="0"/>
              <a:t> </a:t>
            </a:r>
            <a:r>
              <a:rPr lang="en-US" sz="2800" dirty="0" err="1" smtClean="0"/>
              <a:t>dan</a:t>
            </a:r>
            <a:r>
              <a:rPr lang="en-US" sz="2800" dirty="0" smtClean="0"/>
              <a:t> </a:t>
            </a:r>
            <a:r>
              <a:rPr lang="en-US" sz="2800" dirty="0" err="1" smtClean="0"/>
              <a:t>sadar</a:t>
            </a:r>
            <a:r>
              <a:rPr lang="en-US" sz="2800" dirty="0" smtClean="0"/>
              <a:t> </a:t>
            </a:r>
            <a:r>
              <a:rPr lang="en-US" sz="2800" dirty="0" err="1" smtClean="0"/>
              <a:t>apa</a:t>
            </a:r>
            <a:r>
              <a:rPr lang="en-US" sz="2800" dirty="0" smtClean="0"/>
              <a:t> yang </a:t>
            </a:r>
          </a:p>
          <a:p>
            <a:pPr>
              <a:buNone/>
            </a:pPr>
            <a:r>
              <a:rPr lang="en-US" sz="2800" dirty="0" err="1" smtClean="0"/>
              <a:t>menjadi</a:t>
            </a:r>
            <a:r>
              <a:rPr lang="en-US" sz="2800" dirty="0" smtClean="0"/>
              <a:t> </a:t>
            </a:r>
            <a:r>
              <a:rPr lang="en-US" sz="2800" dirty="0" err="1" smtClean="0"/>
              <a:t>hak</a:t>
            </a:r>
            <a:r>
              <a:rPr lang="en-US" sz="2800" dirty="0" smtClean="0"/>
              <a:t> </a:t>
            </a:r>
            <a:r>
              <a:rPr lang="en-US" sz="2800" dirty="0" err="1" smtClean="0"/>
              <a:t>dan</a:t>
            </a:r>
            <a:r>
              <a:rPr lang="en-US" sz="2800" dirty="0" smtClean="0"/>
              <a:t> </a:t>
            </a:r>
            <a:r>
              <a:rPr lang="en-US" sz="2800" dirty="0" err="1" smtClean="0"/>
              <a:t>mana</a:t>
            </a:r>
            <a:r>
              <a:rPr lang="en-US" sz="2800" dirty="0" smtClean="0"/>
              <a:t> </a:t>
            </a:r>
            <a:r>
              <a:rPr lang="en-US" sz="2800" dirty="0" err="1" smtClean="0"/>
              <a:t>kewajiban</a:t>
            </a:r>
            <a:r>
              <a:rPr lang="en-US" sz="2800" dirty="0" smtClean="0"/>
              <a:t> </a:t>
            </a:r>
            <a:r>
              <a:rPr lang="en-US" sz="2800" dirty="0" err="1" smtClean="0"/>
              <a:t>masing-masing</a:t>
            </a:r>
            <a:r>
              <a:rPr lang="en-US" sz="2800" dirty="0" smtClean="0"/>
              <a:t>. </a:t>
            </a:r>
            <a:r>
              <a:rPr lang="en-US" sz="2800" dirty="0" err="1" smtClean="0"/>
              <a:t>Dalam</a:t>
            </a:r>
            <a:r>
              <a:rPr lang="en-US" sz="2800" dirty="0" smtClean="0"/>
              <a:t> </a:t>
            </a:r>
            <a:r>
              <a:rPr lang="en-US" sz="2800" dirty="0" err="1" smtClean="0"/>
              <a:t>hal</a:t>
            </a:r>
            <a:r>
              <a:rPr lang="en-US" sz="2800" dirty="0" smtClean="0"/>
              <a:t> </a:t>
            </a:r>
          </a:p>
          <a:p>
            <a:pPr>
              <a:buNone/>
            </a:pPr>
            <a:r>
              <a:rPr lang="en-US" sz="2800" dirty="0" err="1" smtClean="0"/>
              <a:t>pendapatan</a:t>
            </a:r>
            <a:r>
              <a:rPr lang="en-US" sz="2800" dirty="0" smtClean="0"/>
              <a:t> </a:t>
            </a:r>
            <a:r>
              <a:rPr lang="en-US" sz="2800" dirty="0" err="1" smtClean="0"/>
              <a:t>negara</a:t>
            </a:r>
            <a:r>
              <a:rPr lang="en-US" sz="2800" dirty="0" smtClean="0"/>
              <a:t>, </a:t>
            </a:r>
            <a:r>
              <a:rPr lang="en-US" sz="2800" dirty="0" err="1" smtClean="0"/>
              <a:t>rakyat</a:t>
            </a:r>
            <a:r>
              <a:rPr lang="en-US" sz="2800" dirty="0" smtClean="0"/>
              <a:t> </a:t>
            </a:r>
            <a:r>
              <a:rPr lang="en-US" sz="2800" dirty="0" err="1" smtClean="0"/>
              <a:t>berposisi</a:t>
            </a:r>
            <a:r>
              <a:rPr lang="en-US" sz="2800" dirty="0" smtClean="0"/>
              <a:t> </a:t>
            </a:r>
            <a:r>
              <a:rPr lang="en-US" sz="2800" dirty="0" err="1" smtClean="0"/>
              <a:t>sebagai</a:t>
            </a:r>
            <a:r>
              <a:rPr lang="en-US" sz="2800" dirty="0" smtClean="0"/>
              <a:t> </a:t>
            </a:r>
            <a:r>
              <a:rPr lang="en-US" sz="2800" dirty="0" err="1" smtClean="0"/>
              <a:t>pemangku</a:t>
            </a:r>
            <a:r>
              <a:rPr lang="en-US" sz="2800" dirty="0" smtClean="0"/>
              <a:t> </a:t>
            </a:r>
          </a:p>
          <a:p>
            <a:pPr>
              <a:buNone/>
            </a:pPr>
            <a:r>
              <a:rPr lang="en-US" sz="2800" dirty="0" err="1" smtClean="0"/>
              <a:t>kewajiban</a:t>
            </a:r>
            <a:r>
              <a:rPr lang="en-US" sz="2800" dirty="0" smtClean="0"/>
              <a:t> </a:t>
            </a:r>
            <a:r>
              <a:rPr lang="en-US" sz="2800" dirty="0" err="1" smtClean="0"/>
              <a:t>dan</a:t>
            </a:r>
            <a:r>
              <a:rPr lang="en-US" sz="2800" dirty="0" smtClean="0"/>
              <a:t> </a:t>
            </a:r>
            <a:r>
              <a:rPr lang="en-US" sz="2800" dirty="0" err="1" smtClean="0"/>
              <a:t>negara</a:t>
            </a:r>
            <a:r>
              <a:rPr lang="en-US" sz="2800" dirty="0" smtClean="0"/>
              <a:t>/</a:t>
            </a:r>
            <a:r>
              <a:rPr lang="en-US" sz="2800" dirty="0" err="1" smtClean="0"/>
              <a:t>pemerintah</a:t>
            </a:r>
            <a:r>
              <a:rPr lang="en-US" sz="2800" dirty="0" smtClean="0"/>
              <a:t> </a:t>
            </a:r>
            <a:r>
              <a:rPr lang="en-US" sz="2800" dirty="0" err="1" smtClean="0"/>
              <a:t>sebagai</a:t>
            </a:r>
            <a:r>
              <a:rPr lang="en-US" sz="2800" dirty="0" smtClean="0"/>
              <a:t> </a:t>
            </a:r>
            <a:r>
              <a:rPr lang="en-US" sz="2800" dirty="0" err="1" smtClean="0"/>
              <a:t>pemegang</a:t>
            </a:r>
            <a:r>
              <a:rPr lang="en-US" sz="2800" dirty="0" smtClean="0"/>
              <a:t> </a:t>
            </a:r>
            <a:r>
              <a:rPr lang="en-US" sz="2800" dirty="0" err="1" smtClean="0"/>
              <a:t>hak</a:t>
            </a:r>
            <a:r>
              <a:rPr lang="en-US" sz="2800" dirty="0" smtClean="0"/>
              <a:t>. </a:t>
            </a:r>
          </a:p>
          <a:p>
            <a:pPr>
              <a:buNone/>
            </a:pPr>
            <a:r>
              <a:rPr lang="en-US" sz="2800" dirty="0" smtClean="0"/>
              <a:t>Rakyat </a:t>
            </a:r>
            <a:r>
              <a:rPr lang="en-US" sz="2800" dirty="0" err="1" smtClean="0"/>
              <a:t>wajib</a:t>
            </a:r>
            <a:r>
              <a:rPr lang="en-US" sz="2800" dirty="0" smtClean="0"/>
              <a:t> </a:t>
            </a:r>
            <a:r>
              <a:rPr lang="en-US" sz="2800" dirty="0" err="1" smtClean="0"/>
              <a:t>membayar</a:t>
            </a:r>
            <a:r>
              <a:rPr lang="en-US" sz="2800" dirty="0" smtClean="0"/>
              <a:t> </a:t>
            </a:r>
            <a:r>
              <a:rPr lang="en-US" sz="2800" dirty="0" err="1" smtClean="0"/>
              <a:t>pajak</a:t>
            </a:r>
            <a:r>
              <a:rPr lang="en-US" sz="2800" dirty="0" smtClean="0"/>
              <a:t>, </a:t>
            </a:r>
            <a:r>
              <a:rPr lang="en-US" sz="2800" dirty="0" err="1" smtClean="0"/>
              <a:t>retribusi</a:t>
            </a:r>
            <a:r>
              <a:rPr lang="en-US" sz="2800" dirty="0" smtClean="0"/>
              <a:t>, </a:t>
            </a:r>
            <a:r>
              <a:rPr lang="en-US" sz="2800" dirty="0" err="1" smtClean="0"/>
              <a:t>dll</a:t>
            </a:r>
            <a:r>
              <a:rPr lang="en-US" sz="2800" dirty="0" smtClean="0"/>
              <a:t>. </a:t>
            </a:r>
            <a:r>
              <a:rPr lang="en-US" sz="2800" dirty="0" err="1" smtClean="0"/>
              <a:t>Sedengkan</a:t>
            </a:r>
            <a:r>
              <a:rPr lang="en-US" sz="2800" dirty="0" smtClean="0"/>
              <a:t> </a:t>
            </a:r>
            <a:r>
              <a:rPr lang="en-US" sz="2800" dirty="0" err="1" smtClean="0"/>
              <a:t>negara</a:t>
            </a:r>
            <a:r>
              <a:rPr lang="en-US" sz="2800" dirty="0" smtClean="0"/>
              <a:t> </a:t>
            </a:r>
          </a:p>
          <a:p>
            <a:pPr>
              <a:buNone/>
            </a:pPr>
            <a:r>
              <a:rPr lang="en-US" sz="2800" dirty="0" err="1" smtClean="0"/>
              <a:t>mempunyai</a:t>
            </a:r>
            <a:r>
              <a:rPr lang="en-US" sz="2800" dirty="0" smtClean="0"/>
              <a:t> </a:t>
            </a:r>
            <a:r>
              <a:rPr lang="en-US" sz="2800" dirty="0" err="1" smtClean="0"/>
              <a:t>hak</a:t>
            </a:r>
            <a:r>
              <a:rPr lang="en-US" sz="2800" dirty="0" smtClean="0"/>
              <a:t> </a:t>
            </a:r>
            <a:r>
              <a:rPr lang="en-US" sz="2800" dirty="0" err="1" smtClean="0"/>
              <a:t>untuk</a:t>
            </a:r>
            <a:r>
              <a:rPr lang="en-US" sz="2800" dirty="0" smtClean="0"/>
              <a:t> </a:t>
            </a:r>
            <a:r>
              <a:rPr lang="en-US" sz="2800" dirty="0" err="1" smtClean="0"/>
              <a:t>menarik</a:t>
            </a:r>
            <a:r>
              <a:rPr lang="en-US" sz="2800" dirty="0" smtClean="0"/>
              <a:t> </a:t>
            </a:r>
            <a:r>
              <a:rPr lang="en-US" sz="2800" dirty="0" err="1" smtClean="0"/>
              <a:t>dan</a:t>
            </a:r>
            <a:r>
              <a:rPr lang="en-US" sz="2800" dirty="0" smtClean="0"/>
              <a:t> </a:t>
            </a:r>
            <a:r>
              <a:rPr lang="en-US" sz="2800" dirty="0" err="1" smtClean="0"/>
              <a:t>menagihnya</a:t>
            </a:r>
            <a:r>
              <a:rPr lang="en-US" sz="2800" dirty="0" smtClean="0"/>
              <a:t>. </a:t>
            </a:r>
            <a:r>
              <a:rPr lang="en-US" sz="2800" dirty="0" err="1" smtClean="0"/>
              <a:t>Sementara</a:t>
            </a:r>
            <a:r>
              <a:rPr lang="en-US" sz="2800" dirty="0" smtClean="0"/>
              <a:t> </a:t>
            </a:r>
          </a:p>
          <a:p>
            <a:pPr>
              <a:buNone/>
            </a:pPr>
            <a:r>
              <a:rPr lang="en-US" sz="2800" dirty="0" err="1" smtClean="0"/>
              <a:t>dalam</a:t>
            </a:r>
            <a:r>
              <a:rPr lang="en-US" sz="2800" dirty="0" smtClean="0"/>
              <a:t> </a:t>
            </a:r>
            <a:r>
              <a:rPr lang="en-US" sz="2800" dirty="0" err="1" smtClean="0"/>
              <a:t>hal</a:t>
            </a:r>
            <a:r>
              <a:rPr lang="en-US" sz="2800" dirty="0" smtClean="0"/>
              <a:t> </a:t>
            </a:r>
            <a:r>
              <a:rPr lang="en-US" sz="2800" dirty="0" err="1" smtClean="0"/>
              <a:t>belanja</a:t>
            </a:r>
            <a:r>
              <a:rPr lang="en-US" sz="2800" dirty="0" smtClean="0"/>
              <a:t>, </a:t>
            </a:r>
            <a:r>
              <a:rPr lang="en-US" sz="2800" dirty="0" err="1" smtClean="0"/>
              <a:t>rakyat</a:t>
            </a:r>
            <a:r>
              <a:rPr lang="en-US" sz="2800" dirty="0" smtClean="0"/>
              <a:t> </a:t>
            </a:r>
            <a:r>
              <a:rPr lang="en-US" sz="2800" dirty="0" err="1" smtClean="0"/>
              <a:t>memiliki</a:t>
            </a:r>
            <a:r>
              <a:rPr lang="en-US" sz="2800" dirty="0" smtClean="0"/>
              <a:t> </a:t>
            </a:r>
            <a:r>
              <a:rPr lang="en-US" sz="2800" dirty="0" err="1" smtClean="0"/>
              <a:t>hak</a:t>
            </a:r>
            <a:r>
              <a:rPr lang="en-US" sz="2800" dirty="0" smtClean="0"/>
              <a:t> </a:t>
            </a:r>
            <a:r>
              <a:rPr lang="en-US" sz="2800" dirty="0" err="1" smtClean="0"/>
              <a:t>untuk</a:t>
            </a:r>
            <a:r>
              <a:rPr lang="en-US" sz="2800" dirty="0" smtClean="0"/>
              <a:t> </a:t>
            </a:r>
            <a:r>
              <a:rPr lang="en-US" sz="2800" dirty="0" err="1" smtClean="0"/>
              <a:t>terpenuhi</a:t>
            </a:r>
            <a:r>
              <a:rPr lang="en-US" sz="2800" dirty="0" smtClean="0"/>
              <a:t> </a:t>
            </a:r>
            <a:r>
              <a:rPr lang="en-US" sz="2800" dirty="0" err="1" smtClean="0"/>
              <a:t>kebutuhan</a:t>
            </a:r>
            <a:r>
              <a:rPr lang="en-US" sz="2800" dirty="0" smtClean="0"/>
              <a:t> </a:t>
            </a:r>
          </a:p>
          <a:p>
            <a:pPr>
              <a:buNone/>
            </a:pPr>
            <a:r>
              <a:rPr lang="en-US" sz="2800" dirty="0" err="1" smtClean="0"/>
              <a:t>dasarnya</a:t>
            </a:r>
            <a:r>
              <a:rPr lang="en-US" sz="2800" dirty="0" smtClean="0"/>
              <a:t>, </a:t>
            </a:r>
            <a:r>
              <a:rPr lang="en-US" sz="2800" dirty="0" err="1" smtClean="0"/>
              <a:t>sedangkan</a:t>
            </a:r>
            <a:r>
              <a:rPr lang="en-US" sz="2800" dirty="0" smtClean="0"/>
              <a:t> </a:t>
            </a:r>
            <a:r>
              <a:rPr lang="en-US" sz="2800" dirty="0" err="1" smtClean="0"/>
              <a:t>negara</a:t>
            </a:r>
            <a:r>
              <a:rPr lang="en-US" sz="2800" dirty="0" smtClean="0"/>
              <a:t>/</a:t>
            </a:r>
            <a:r>
              <a:rPr lang="en-US" sz="2800" dirty="0" err="1" smtClean="0"/>
              <a:t>pemerintah</a:t>
            </a:r>
            <a:r>
              <a:rPr lang="en-US" sz="2800" dirty="0" smtClean="0"/>
              <a:t> </a:t>
            </a:r>
            <a:r>
              <a:rPr lang="en-US" sz="2800" dirty="0" err="1" smtClean="0"/>
              <a:t>berkewajiban</a:t>
            </a:r>
            <a:r>
              <a:rPr lang="en-US" sz="2800" dirty="0" smtClean="0"/>
              <a:t> </a:t>
            </a:r>
            <a:r>
              <a:rPr lang="en-US" sz="2800" dirty="0" err="1" smtClean="0"/>
              <a:t>untuk</a:t>
            </a:r>
            <a:r>
              <a:rPr lang="en-US" sz="2800" dirty="0" smtClean="0"/>
              <a:t> </a:t>
            </a:r>
          </a:p>
          <a:p>
            <a:pPr>
              <a:buNone/>
            </a:pPr>
            <a:r>
              <a:rPr lang="en-US" sz="2800" dirty="0" err="1" smtClean="0"/>
              <a:t>mengalokasikan</a:t>
            </a:r>
            <a:r>
              <a:rPr lang="en-US" sz="2800" dirty="0" smtClean="0"/>
              <a:t> </a:t>
            </a:r>
            <a:r>
              <a:rPr lang="en-US" sz="2800" dirty="0" err="1" smtClean="0"/>
              <a:t>anggaran</a:t>
            </a:r>
            <a:r>
              <a:rPr lang="en-US" sz="2800" dirty="0" smtClean="0"/>
              <a:t> </a:t>
            </a:r>
            <a:r>
              <a:rPr lang="en-US" sz="2800" dirty="0" err="1" smtClean="0"/>
              <a:t>guna</a:t>
            </a:r>
            <a:r>
              <a:rPr lang="en-US" sz="2800" dirty="0" smtClean="0"/>
              <a:t> </a:t>
            </a:r>
            <a:r>
              <a:rPr lang="en-US" sz="2800" dirty="0" err="1" smtClean="0"/>
              <a:t>mewujudkan</a:t>
            </a:r>
            <a:r>
              <a:rPr lang="en-US" sz="2800" dirty="0" smtClean="0"/>
              <a:t> </a:t>
            </a:r>
            <a:r>
              <a:rPr lang="en-US" sz="2800" dirty="0" err="1" smtClean="0"/>
              <a:t>kesejahteraan</a:t>
            </a:r>
            <a:r>
              <a:rPr lang="en-US" sz="2800" dirty="0" smtClean="0"/>
              <a:t> </a:t>
            </a:r>
            <a:r>
              <a:rPr lang="en-US" sz="2800" dirty="0" err="1" smtClean="0"/>
              <a:t>dan</a:t>
            </a:r>
            <a:r>
              <a:rPr lang="en-US" sz="2800" dirty="0" smtClean="0"/>
              <a:t> </a:t>
            </a:r>
          </a:p>
          <a:p>
            <a:pPr>
              <a:buNone/>
            </a:pPr>
            <a:r>
              <a:rPr lang="en-US" sz="2800" dirty="0" err="1" smtClean="0"/>
              <a:t>kemakmuran</a:t>
            </a:r>
            <a:r>
              <a:rPr lang="en-US" sz="2800" dirty="0" smtClean="0"/>
              <a:t> </a:t>
            </a:r>
            <a:r>
              <a:rPr lang="en-US" sz="2800" dirty="0" err="1" smtClean="0"/>
              <a:t>rakyat</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68</a:t>
            </a:fld>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438400"/>
          </a:xfrm>
        </p:spPr>
        <p:txBody>
          <a:bodyPr>
            <a:normAutofit fontScale="90000"/>
          </a:bodyPr>
          <a:lstStyle/>
          <a:p>
            <a:pPr fontAlgn="t"/>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err="1" smtClean="0"/>
              <a:t>Hak</a:t>
            </a:r>
            <a:r>
              <a:rPr lang="en-US" sz="3200" dirty="0" smtClean="0"/>
              <a:t> </a:t>
            </a:r>
            <a:r>
              <a:rPr lang="en-US" sz="3200" dirty="0" err="1" smtClean="0"/>
              <a:t>dan</a:t>
            </a:r>
            <a:r>
              <a:rPr lang="en-US" sz="3200" dirty="0" smtClean="0"/>
              <a:t> </a:t>
            </a:r>
            <a:r>
              <a:rPr lang="en-US" sz="3200" dirty="0" err="1" smtClean="0"/>
              <a:t>Kewajiban</a:t>
            </a:r>
            <a:r>
              <a:rPr lang="en-US" sz="3200" dirty="0" smtClean="0"/>
              <a:t> </a:t>
            </a:r>
            <a:r>
              <a:rPr lang="en-US" sz="3200" dirty="0" err="1" smtClean="0"/>
              <a:t>atas</a:t>
            </a:r>
            <a:r>
              <a:rPr lang="en-US" sz="3200" dirty="0" smtClean="0"/>
              <a:t> </a:t>
            </a:r>
            <a:r>
              <a:rPr lang="en-US" sz="3200" dirty="0" err="1" smtClean="0"/>
              <a:t>Anggaran</a:t>
            </a:r>
            <a:r>
              <a:rPr lang="en-US" sz="3200" dirty="0" smtClean="0"/>
              <a:t/>
            </a:r>
            <a:br>
              <a:rPr lang="en-US" sz="3200" dirty="0" smtClean="0"/>
            </a:br>
            <a:r>
              <a:rPr lang="en-US" sz="3200" b="1" dirty="0" smtClean="0"/>
              <a:t/>
            </a:r>
            <a:br>
              <a:rPr lang="en-US" sz="3200" b="1" dirty="0" smtClean="0"/>
            </a:br>
            <a:r>
              <a:rPr lang="en-US" sz="3200" dirty="0" smtClean="0"/>
              <a:t/>
            </a:r>
            <a:br>
              <a:rPr lang="en-US" sz="3200" dirty="0" smtClean="0"/>
            </a:br>
            <a:endParaRPr lang="en-US" sz="3200" dirty="0"/>
          </a:p>
        </p:txBody>
      </p:sp>
      <p:graphicFrame>
        <p:nvGraphicFramePr>
          <p:cNvPr id="4" name="Content Placeholder 3"/>
          <p:cNvGraphicFramePr>
            <a:graphicFrameLocks noGrp="1"/>
          </p:cNvGraphicFramePr>
          <p:nvPr>
            <p:ph idx="1"/>
          </p:nvPr>
        </p:nvGraphicFramePr>
        <p:xfrm>
          <a:off x="381001" y="2057400"/>
          <a:ext cx="8305800" cy="4038600"/>
        </p:xfrm>
        <a:graphic>
          <a:graphicData uri="http://schemas.openxmlformats.org/drawingml/2006/table">
            <a:tbl>
              <a:tblPr firstRow="1" bandRow="1">
                <a:tableStyleId>{5C22544A-7EE6-4342-B048-85BDC9FD1C3A}</a:tableStyleId>
              </a:tblPr>
              <a:tblGrid>
                <a:gridCol w="2819400"/>
                <a:gridCol w="2743200"/>
                <a:gridCol w="2743200"/>
              </a:tblGrid>
              <a:tr h="1346200">
                <a:tc>
                  <a:txBody>
                    <a:bodyPr/>
                    <a:lstStyle/>
                    <a:p>
                      <a:endParaRPr lang="en-US" dirty="0"/>
                    </a:p>
                  </a:txBody>
                  <a:tcPr/>
                </a:tc>
                <a:tc>
                  <a:txBody>
                    <a:bodyPr/>
                    <a:lstStyle/>
                    <a:p>
                      <a:pPr algn="ctr"/>
                      <a:r>
                        <a:rPr lang="en-US" sz="2800" dirty="0" smtClean="0"/>
                        <a:t>Rakyat</a:t>
                      </a:r>
                      <a:endParaRPr lang="en-US" sz="2800" dirty="0"/>
                    </a:p>
                  </a:txBody>
                  <a:tcPr/>
                </a:tc>
                <a:tc>
                  <a:txBody>
                    <a:bodyPr/>
                    <a:lstStyle/>
                    <a:p>
                      <a:pPr algn="ctr"/>
                      <a:r>
                        <a:rPr lang="en-US" sz="2800" dirty="0" err="1" smtClean="0"/>
                        <a:t>Pemerintah</a:t>
                      </a:r>
                      <a:endParaRPr lang="en-US" sz="2800" dirty="0"/>
                    </a:p>
                  </a:txBody>
                  <a:tcPr/>
                </a:tc>
              </a:tr>
              <a:tr h="1346200">
                <a:tc>
                  <a:txBody>
                    <a:bodyPr/>
                    <a:lstStyle/>
                    <a:p>
                      <a:r>
                        <a:rPr lang="en-US" sz="2800" dirty="0" err="1" smtClean="0"/>
                        <a:t>Pendapatan</a:t>
                      </a:r>
                      <a:endParaRPr lang="en-US" sz="2800" dirty="0"/>
                    </a:p>
                  </a:txBody>
                  <a:tcPr/>
                </a:tc>
                <a:tc>
                  <a:txBody>
                    <a:bodyPr/>
                    <a:lstStyle/>
                    <a:p>
                      <a:r>
                        <a:rPr lang="en-US" sz="2800" dirty="0" err="1" smtClean="0"/>
                        <a:t>Kewajiban</a:t>
                      </a:r>
                      <a:endParaRPr lang="en-US" sz="2800" dirty="0"/>
                    </a:p>
                  </a:txBody>
                  <a:tcPr/>
                </a:tc>
                <a:tc>
                  <a:txBody>
                    <a:bodyPr/>
                    <a:lstStyle/>
                    <a:p>
                      <a:r>
                        <a:rPr lang="en-US" sz="2800" dirty="0" err="1" smtClean="0"/>
                        <a:t>Hak</a:t>
                      </a:r>
                      <a:endParaRPr lang="en-US" sz="2800" dirty="0"/>
                    </a:p>
                  </a:txBody>
                  <a:tcPr/>
                </a:tc>
              </a:tr>
              <a:tr h="1346200">
                <a:tc>
                  <a:txBody>
                    <a:bodyPr/>
                    <a:lstStyle/>
                    <a:p>
                      <a:r>
                        <a:rPr lang="en-US" sz="2800" dirty="0" err="1" smtClean="0"/>
                        <a:t>Belanja</a:t>
                      </a:r>
                      <a:endParaRPr lang="en-US" sz="2800" dirty="0"/>
                    </a:p>
                  </a:txBody>
                  <a:tcPr/>
                </a:tc>
                <a:tc>
                  <a:txBody>
                    <a:bodyPr/>
                    <a:lstStyle/>
                    <a:p>
                      <a:r>
                        <a:rPr lang="en-US" sz="2800" dirty="0" err="1" smtClean="0"/>
                        <a:t>Hak</a:t>
                      </a:r>
                      <a:endParaRPr lang="en-US" sz="2800" dirty="0"/>
                    </a:p>
                  </a:txBody>
                  <a:tcPr/>
                </a:tc>
                <a:tc>
                  <a:txBody>
                    <a:bodyPr/>
                    <a:lstStyle/>
                    <a:p>
                      <a:r>
                        <a:rPr lang="en-US" sz="2800" dirty="0" err="1" smtClean="0"/>
                        <a:t>Kewajiban</a:t>
                      </a:r>
                      <a:endParaRPr lang="en-US" sz="2800" dirty="0"/>
                    </a:p>
                  </a:txBody>
                  <a:tcPr/>
                </a:tc>
              </a:tr>
            </a:tbl>
          </a:graphicData>
        </a:graphic>
      </p:graphicFrame>
      <p:sp>
        <p:nvSpPr>
          <p:cNvPr id="3" name="Slide Number Placeholder 2"/>
          <p:cNvSpPr>
            <a:spLocks noGrp="1"/>
          </p:cNvSpPr>
          <p:nvPr>
            <p:ph type="sldNum" sz="quarter" idx="12"/>
          </p:nvPr>
        </p:nvSpPr>
        <p:spPr/>
        <p:txBody>
          <a:bodyPr/>
          <a:lstStyle/>
          <a:p>
            <a:fld id="{B6F15528-21DE-4FAA-801E-634DDDAF4B2B}" type="slidenum">
              <a:rPr lang="en-US" smtClean="0"/>
              <a:pPr/>
              <a:t>69</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pPr algn="l"/>
            <a:r>
              <a:rPr lang="en-US" sz="3600" dirty="0" smtClean="0"/>
              <a:t>D. </a:t>
            </a:r>
            <a:r>
              <a:rPr lang="en-US" sz="3600" dirty="0" err="1" smtClean="0"/>
              <a:t>Tahapan</a:t>
            </a:r>
            <a:r>
              <a:rPr lang="en-US" sz="3600" dirty="0" smtClean="0"/>
              <a:t> </a:t>
            </a:r>
            <a:r>
              <a:rPr lang="en-US" sz="3600" dirty="0" err="1" smtClean="0"/>
              <a:t>Perencanaan</a:t>
            </a:r>
            <a:endParaRPr lang="en-US" sz="3600" dirty="0"/>
          </a:p>
        </p:txBody>
      </p:sp>
      <p:sp>
        <p:nvSpPr>
          <p:cNvPr id="3" name="Content Placeholder 2"/>
          <p:cNvSpPr>
            <a:spLocks noGrp="1"/>
          </p:cNvSpPr>
          <p:nvPr>
            <p:ph idx="1"/>
          </p:nvPr>
        </p:nvSpPr>
        <p:spPr>
          <a:xfrm>
            <a:off x="457200" y="762000"/>
            <a:ext cx="8229600" cy="5364163"/>
          </a:xfrm>
        </p:spPr>
        <p:txBody>
          <a:bodyPr/>
          <a:lstStyle/>
          <a:p>
            <a:pPr marL="514350" indent="-514350">
              <a:buAutoNum type="arabicPeriod"/>
            </a:pPr>
            <a:r>
              <a:rPr lang="en-US" dirty="0" err="1" smtClean="0"/>
              <a:t>Identifikasi</a:t>
            </a:r>
            <a:r>
              <a:rPr lang="en-US" dirty="0" smtClean="0"/>
              <a:t> </a:t>
            </a:r>
            <a:r>
              <a:rPr lang="en-US" dirty="0" err="1" smtClean="0"/>
              <a:t>persoalan</a:t>
            </a:r>
            <a:endParaRPr lang="en-US" dirty="0" smtClean="0"/>
          </a:p>
          <a:p>
            <a:pPr marL="514350" indent="-514350">
              <a:buAutoNum type="arabicPeriod"/>
            </a:pPr>
            <a:r>
              <a:rPr lang="en-US" dirty="0" err="1" smtClean="0"/>
              <a:t>Perumusan</a:t>
            </a:r>
            <a:r>
              <a:rPr lang="en-US" dirty="0" smtClean="0"/>
              <a:t> </a:t>
            </a:r>
            <a:r>
              <a:rPr lang="en-US" dirty="0" err="1" smtClean="0"/>
              <a:t>Tujuan</a:t>
            </a:r>
            <a:endParaRPr lang="en-US" dirty="0" smtClean="0"/>
          </a:p>
          <a:p>
            <a:pPr marL="514350" indent="-514350">
              <a:buAutoNum type="arabicPeriod"/>
            </a:pPr>
            <a:r>
              <a:rPr lang="en-US" dirty="0" err="1" smtClean="0"/>
              <a:t>Proyeksi</a:t>
            </a:r>
            <a:r>
              <a:rPr lang="en-US" dirty="0" smtClean="0"/>
              <a:t> </a:t>
            </a:r>
            <a:r>
              <a:rPr lang="en-US" dirty="0" err="1" smtClean="0"/>
              <a:t>keadaan</a:t>
            </a:r>
            <a:r>
              <a:rPr lang="en-US" dirty="0" smtClean="0"/>
              <a:t> </a:t>
            </a:r>
            <a:r>
              <a:rPr lang="en-US" dirty="0" err="1" smtClean="0"/>
              <a:t>dimasa</a:t>
            </a:r>
            <a:r>
              <a:rPr lang="en-US" dirty="0" smtClean="0"/>
              <a:t> yang </a:t>
            </a:r>
            <a:r>
              <a:rPr lang="en-US" dirty="0" err="1" smtClean="0"/>
              <a:t>akan</a:t>
            </a:r>
            <a:r>
              <a:rPr lang="en-US" dirty="0" smtClean="0"/>
              <a:t> </a:t>
            </a:r>
            <a:r>
              <a:rPr lang="en-US" dirty="0" err="1" smtClean="0"/>
              <a:t>datang</a:t>
            </a:r>
            <a:endParaRPr lang="en-US" dirty="0" smtClean="0"/>
          </a:p>
          <a:p>
            <a:pPr marL="514350" indent="-514350">
              <a:buAutoNum type="arabicPeriod"/>
            </a:pPr>
            <a:r>
              <a:rPr lang="en-US" dirty="0" err="1" smtClean="0"/>
              <a:t>Pencarian</a:t>
            </a:r>
            <a:r>
              <a:rPr lang="en-US" dirty="0" smtClean="0"/>
              <a:t> </a:t>
            </a:r>
            <a:r>
              <a:rPr lang="en-US" dirty="0" err="1" smtClean="0"/>
              <a:t>dan</a:t>
            </a:r>
            <a:r>
              <a:rPr lang="en-US" dirty="0" smtClean="0"/>
              <a:t> </a:t>
            </a:r>
            <a:r>
              <a:rPr lang="en-US" dirty="0" err="1" smtClean="0"/>
              <a:t>penilaian</a:t>
            </a:r>
            <a:r>
              <a:rPr lang="en-US" dirty="0" smtClean="0"/>
              <a:t> </a:t>
            </a:r>
            <a:r>
              <a:rPr lang="en-US" dirty="0" err="1" smtClean="0"/>
              <a:t>berbagai</a:t>
            </a:r>
            <a:r>
              <a:rPr lang="en-US" dirty="0" smtClean="0"/>
              <a:t> </a:t>
            </a:r>
            <a:r>
              <a:rPr lang="en-US" dirty="0" err="1" smtClean="0"/>
              <a:t>alternatif</a:t>
            </a:r>
            <a:endParaRPr lang="en-US" dirty="0" smtClean="0"/>
          </a:p>
          <a:p>
            <a:pPr marL="514350" indent="-514350">
              <a:buAutoNum type="arabicPeriod"/>
            </a:pPr>
            <a:r>
              <a:rPr lang="en-US" dirty="0" err="1" smtClean="0"/>
              <a:t>Penyusunan</a:t>
            </a:r>
            <a:r>
              <a:rPr lang="en-US" dirty="0" smtClean="0"/>
              <a:t> </a:t>
            </a:r>
            <a:r>
              <a:rPr lang="en-US" dirty="0" err="1" smtClean="0"/>
              <a:t>rencana</a:t>
            </a:r>
            <a:r>
              <a:rPr lang="en-US" dirty="0" smtClean="0"/>
              <a:t> </a:t>
            </a:r>
            <a:r>
              <a:rPr lang="en-US" dirty="0" err="1" smtClean="0"/>
              <a:t>terpilih</a:t>
            </a:r>
            <a:endParaRPr lang="en-US"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pPr algn="l"/>
            <a:r>
              <a:rPr lang="en-US" sz="2800" dirty="0" smtClean="0"/>
              <a:t>4.  </a:t>
            </a:r>
            <a:r>
              <a:rPr lang="en-US" sz="2800" dirty="0" err="1" smtClean="0"/>
              <a:t>Kerangka</a:t>
            </a:r>
            <a:r>
              <a:rPr lang="en-US" sz="2800" dirty="0" smtClean="0"/>
              <a:t> </a:t>
            </a:r>
            <a:r>
              <a:rPr lang="en-US" sz="2800" dirty="0" err="1" smtClean="0"/>
              <a:t>Regulasi</a:t>
            </a:r>
            <a:r>
              <a:rPr lang="en-US" sz="2800" dirty="0" smtClean="0"/>
              <a:t>/ </a:t>
            </a:r>
            <a:r>
              <a:rPr lang="en-US" sz="2800" dirty="0" err="1" smtClean="0"/>
              <a:t>Dasar</a:t>
            </a:r>
            <a:r>
              <a:rPr lang="en-US" sz="2800" dirty="0" smtClean="0"/>
              <a:t> </a:t>
            </a:r>
            <a:r>
              <a:rPr lang="en-US" sz="2800" dirty="0" err="1" smtClean="0"/>
              <a:t>hukum</a:t>
            </a:r>
            <a:endParaRPr lang="en-US" sz="2800" dirty="0"/>
          </a:p>
        </p:txBody>
      </p:sp>
      <p:sp>
        <p:nvSpPr>
          <p:cNvPr id="3" name="Content Placeholder 2"/>
          <p:cNvSpPr>
            <a:spLocks noGrp="1"/>
          </p:cNvSpPr>
          <p:nvPr>
            <p:ph idx="1"/>
          </p:nvPr>
        </p:nvSpPr>
        <p:spPr>
          <a:xfrm>
            <a:off x="0" y="762000"/>
            <a:ext cx="9144000" cy="5364163"/>
          </a:xfrm>
        </p:spPr>
        <p:txBody>
          <a:bodyPr>
            <a:normAutofit/>
          </a:bodyPr>
          <a:lstStyle/>
          <a:p>
            <a:pPr>
              <a:buNone/>
            </a:pPr>
            <a:r>
              <a:rPr lang="en-US" sz="2800" dirty="0" err="1" smtClean="0"/>
              <a:t>Mulai</a:t>
            </a:r>
            <a:r>
              <a:rPr lang="en-US" sz="2800" dirty="0" smtClean="0"/>
              <a:t> </a:t>
            </a:r>
            <a:r>
              <a:rPr lang="en-US" sz="2800" dirty="0" err="1" smtClean="0"/>
              <a:t>saat</a:t>
            </a:r>
            <a:r>
              <a:rPr lang="en-US" sz="2800" dirty="0" smtClean="0"/>
              <a:t> </a:t>
            </a:r>
            <a:r>
              <a:rPr lang="en-US" sz="2800" dirty="0" err="1" smtClean="0"/>
              <a:t>ini</a:t>
            </a:r>
            <a:r>
              <a:rPr lang="en-US" sz="2800" dirty="0" smtClean="0"/>
              <a:t> </a:t>
            </a:r>
            <a:r>
              <a:rPr lang="en-US" sz="2800" dirty="0" err="1" smtClean="0"/>
              <a:t>ke</a:t>
            </a:r>
            <a:r>
              <a:rPr lang="en-US" sz="2800" dirty="0" smtClean="0"/>
              <a:t> </a:t>
            </a:r>
            <a:r>
              <a:rPr lang="en-US" sz="2800" dirty="0" err="1" smtClean="0"/>
              <a:t>depan</a:t>
            </a:r>
            <a:r>
              <a:rPr lang="en-US" sz="2800" dirty="0" smtClean="0"/>
              <a:t>, </a:t>
            </a:r>
            <a:r>
              <a:rPr lang="en-US" sz="2800" dirty="0" err="1" smtClean="0"/>
              <a:t>dasar</a:t>
            </a:r>
            <a:r>
              <a:rPr lang="en-US" sz="2800" dirty="0" smtClean="0"/>
              <a:t> </a:t>
            </a:r>
            <a:r>
              <a:rPr lang="en-US" sz="2800" dirty="0" err="1" smtClean="0"/>
              <a:t>hukum</a:t>
            </a:r>
            <a:r>
              <a:rPr lang="en-US" sz="2800" dirty="0" smtClean="0"/>
              <a:t> </a:t>
            </a:r>
            <a:r>
              <a:rPr lang="en-US" sz="2800" dirty="0" err="1" smtClean="0"/>
              <a:t>penganggaran</a:t>
            </a:r>
            <a:r>
              <a:rPr lang="en-US" sz="2800" dirty="0" smtClean="0"/>
              <a:t> </a:t>
            </a:r>
            <a:r>
              <a:rPr lang="en-US" sz="2800" dirty="0" err="1" smtClean="0"/>
              <a:t>desa</a:t>
            </a:r>
            <a:r>
              <a:rPr lang="en-US" sz="2800" dirty="0" smtClean="0"/>
              <a:t> </a:t>
            </a:r>
            <a:r>
              <a:rPr lang="en-US" sz="2800" dirty="0" err="1" smtClean="0"/>
              <a:t>adalah</a:t>
            </a:r>
            <a:r>
              <a:rPr lang="en-US" sz="2800" dirty="0" smtClean="0"/>
              <a:t> UU No. 6/2014 </a:t>
            </a:r>
            <a:r>
              <a:rPr lang="en-US" sz="2800" dirty="0" err="1" smtClean="0"/>
              <a:t>tentang</a:t>
            </a:r>
            <a:r>
              <a:rPr lang="en-US" sz="2800" dirty="0" smtClean="0"/>
              <a:t> </a:t>
            </a:r>
            <a:r>
              <a:rPr lang="en-US" sz="2800" dirty="0" err="1" smtClean="0"/>
              <a:t>Desa</a:t>
            </a:r>
            <a:r>
              <a:rPr lang="en-US" sz="2800" dirty="0" smtClean="0"/>
              <a:t> </a:t>
            </a:r>
            <a:r>
              <a:rPr lang="en-US" sz="2800" dirty="0" err="1" smtClean="0"/>
              <a:t>beserta</a:t>
            </a:r>
            <a:r>
              <a:rPr lang="en-US" sz="2800" dirty="0" smtClean="0"/>
              <a:t> </a:t>
            </a:r>
            <a:r>
              <a:rPr lang="en-US" sz="2800" dirty="0" err="1" smtClean="0"/>
              <a:t>peraturan</a:t>
            </a:r>
            <a:r>
              <a:rPr lang="en-US" sz="2800" dirty="0" smtClean="0"/>
              <a:t> </a:t>
            </a:r>
            <a:r>
              <a:rPr lang="en-US" sz="2800" dirty="0" err="1" smtClean="0"/>
              <a:t>turunannya</a:t>
            </a:r>
            <a:r>
              <a:rPr lang="en-US" sz="2800" dirty="0" smtClean="0"/>
              <a:t>. </a:t>
            </a:r>
            <a:r>
              <a:rPr lang="en-US" sz="2800" dirty="0" err="1" smtClean="0"/>
              <a:t>Sejauh</a:t>
            </a:r>
            <a:r>
              <a:rPr lang="en-US" sz="2800" dirty="0" smtClean="0"/>
              <a:t> </a:t>
            </a:r>
            <a:r>
              <a:rPr lang="en-US" sz="2800" dirty="0" err="1" smtClean="0"/>
              <a:t>tidak</a:t>
            </a:r>
            <a:r>
              <a:rPr lang="en-US" sz="2800" dirty="0" smtClean="0"/>
              <a:t> </a:t>
            </a:r>
            <a:r>
              <a:rPr lang="en-US" sz="2800" dirty="0" err="1" smtClean="0"/>
              <a:t>bertentangan</a:t>
            </a:r>
            <a:r>
              <a:rPr lang="en-US" sz="2800" dirty="0" smtClean="0"/>
              <a:t> </a:t>
            </a:r>
            <a:r>
              <a:rPr lang="en-US" sz="2800" dirty="0" err="1" smtClean="0"/>
              <a:t>dan</a:t>
            </a:r>
            <a:r>
              <a:rPr lang="en-US" sz="2800" dirty="0" smtClean="0"/>
              <a:t> </a:t>
            </a:r>
            <a:r>
              <a:rPr lang="en-US" sz="2800" dirty="0" err="1" smtClean="0"/>
              <a:t>belum</a:t>
            </a:r>
            <a:r>
              <a:rPr lang="en-US" sz="2800" dirty="0" smtClean="0"/>
              <a:t> </a:t>
            </a:r>
            <a:r>
              <a:rPr lang="en-US" sz="2800" dirty="0" err="1" smtClean="0"/>
              <a:t>dicabut</a:t>
            </a:r>
            <a:r>
              <a:rPr lang="en-US" sz="2800" dirty="0" smtClean="0"/>
              <a:t>, </a:t>
            </a:r>
            <a:r>
              <a:rPr lang="en-US" sz="2800" dirty="0" err="1" smtClean="0"/>
              <a:t>dasar</a:t>
            </a:r>
            <a:r>
              <a:rPr lang="en-US" sz="2800" dirty="0" smtClean="0"/>
              <a:t> </a:t>
            </a:r>
            <a:r>
              <a:rPr lang="en-US" sz="2800" dirty="0" err="1" smtClean="0"/>
              <a:t>hukum</a:t>
            </a:r>
            <a:r>
              <a:rPr lang="en-US" sz="2800" dirty="0" smtClean="0"/>
              <a:t> yang </a:t>
            </a:r>
            <a:r>
              <a:rPr lang="en-US" sz="2800" dirty="0" err="1" smtClean="0"/>
              <a:t>masih</a:t>
            </a:r>
            <a:r>
              <a:rPr lang="en-US" sz="2800" dirty="0" smtClean="0"/>
              <a:t> </a:t>
            </a:r>
            <a:r>
              <a:rPr lang="en-US" sz="2800" dirty="0" err="1" smtClean="0"/>
              <a:t>dapat</a:t>
            </a:r>
            <a:r>
              <a:rPr lang="en-US" sz="2800" dirty="0" smtClean="0"/>
              <a:t> </a:t>
            </a:r>
            <a:r>
              <a:rPr lang="en-US" sz="2800" dirty="0" err="1" smtClean="0"/>
              <a:t>digunakan</a:t>
            </a:r>
            <a:r>
              <a:rPr lang="en-US" sz="2800" dirty="0" smtClean="0"/>
              <a:t> </a:t>
            </a:r>
            <a:r>
              <a:rPr lang="en-US" sz="2800" dirty="0" err="1" smtClean="0"/>
              <a:t>adalah</a:t>
            </a:r>
            <a:r>
              <a:rPr lang="en-US" sz="2800" dirty="0" smtClean="0"/>
              <a:t> :</a:t>
            </a:r>
          </a:p>
          <a:p>
            <a:pPr marL="514350" indent="-514350">
              <a:buFont typeface="+mj-lt"/>
              <a:buAutoNum type="alphaLcPeriod"/>
            </a:pPr>
            <a:r>
              <a:rPr lang="en-US" sz="2800" dirty="0" err="1" smtClean="0"/>
              <a:t>Peraturan</a:t>
            </a:r>
            <a:r>
              <a:rPr lang="en-US" sz="2800" dirty="0" smtClean="0"/>
              <a:t> </a:t>
            </a:r>
            <a:r>
              <a:rPr lang="en-US" sz="2800" dirty="0" err="1" smtClean="0"/>
              <a:t>Menteri</a:t>
            </a:r>
            <a:r>
              <a:rPr lang="en-US" sz="2800" dirty="0" smtClean="0"/>
              <a:t> </a:t>
            </a:r>
            <a:r>
              <a:rPr lang="en-US" sz="2800" dirty="0" err="1" smtClean="0"/>
              <a:t>Dalam</a:t>
            </a:r>
            <a:r>
              <a:rPr lang="en-US" sz="2800" dirty="0" smtClean="0"/>
              <a:t> </a:t>
            </a:r>
            <a:r>
              <a:rPr lang="en-US" sz="2800" dirty="0" err="1" smtClean="0"/>
              <a:t>Negeri</a:t>
            </a:r>
            <a:r>
              <a:rPr lang="en-US" sz="2800" dirty="0" smtClean="0"/>
              <a:t> </a:t>
            </a:r>
            <a:r>
              <a:rPr lang="en-US" sz="2800" dirty="0" err="1" smtClean="0"/>
              <a:t>Nomor</a:t>
            </a:r>
            <a:r>
              <a:rPr lang="en-US" sz="2800" dirty="0" smtClean="0"/>
              <a:t> 37 </a:t>
            </a:r>
            <a:r>
              <a:rPr lang="en-US" sz="2800" dirty="0" err="1" smtClean="0"/>
              <a:t>Tahun</a:t>
            </a:r>
            <a:r>
              <a:rPr lang="en-US" sz="2800" dirty="0" smtClean="0"/>
              <a:t> 2007 </a:t>
            </a:r>
            <a:r>
              <a:rPr lang="en-US" sz="2800" dirty="0" err="1" smtClean="0"/>
              <a:t>tentang</a:t>
            </a:r>
            <a:r>
              <a:rPr lang="en-US" sz="2800" dirty="0" smtClean="0"/>
              <a:t> </a:t>
            </a:r>
            <a:r>
              <a:rPr lang="en-US" sz="2800" dirty="0" err="1" smtClean="0"/>
              <a:t>Pedoman</a:t>
            </a:r>
            <a:r>
              <a:rPr lang="en-US" sz="2800" dirty="0" smtClean="0"/>
              <a:t> </a:t>
            </a:r>
            <a:r>
              <a:rPr lang="en-US" sz="2800" dirty="0" err="1" smtClean="0"/>
              <a:t>Pengelolaan</a:t>
            </a:r>
            <a:r>
              <a:rPr lang="en-US" sz="2800" dirty="0" smtClean="0"/>
              <a:t> </a:t>
            </a:r>
            <a:r>
              <a:rPr lang="en-US" sz="2800" dirty="0" err="1" smtClean="0"/>
              <a:t>Keuangan</a:t>
            </a:r>
            <a:r>
              <a:rPr lang="en-US" sz="2800" dirty="0" smtClean="0"/>
              <a:t> </a:t>
            </a:r>
            <a:r>
              <a:rPr lang="en-US" sz="2800" dirty="0" err="1" smtClean="0"/>
              <a:t>Desa.Peraturan</a:t>
            </a:r>
            <a:endParaRPr lang="en-US" sz="2800" dirty="0" smtClean="0"/>
          </a:p>
          <a:p>
            <a:pPr marL="514350" indent="-514350">
              <a:buFont typeface="+mj-lt"/>
              <a:buAutoNum type="alphaLcPeriod"/>
            </a:pPr>
            <a:r>
              <a:rPr lang="en-US" sz="2800" dirty="0" err="1" smtClean="0"/>
              <a:t>Peraturan</a:t>
            </a:r>
            <a:r>
              <a:rPr lang="en-US" sz="2800" dirty="0" smtClean="0"/>
              <a:t> Daerah </a:t>
            </a:r>
            <a:r>
              <a:rPr lang="en-US" sz="2800" dirty="0" err="1" smtClean="0"/>
              <a:t>dan</a:t>
            </a:r>
            <a:r>
              <a:rPr lang="en-US" sz="2800" dirty="0" smtClean="0"/>
              <a:t> </a:t>
            </a:r>
            <a:r>
              <a:rPr lang="en-US" sz="2800" dirty="0" err="1" smtClean="0"/>
              <a:t>atau</a:t>
            </a:r>
            <a:r>
              <a:rPr lang="en-US" sz="2800" dirty="0" smtClean="0"/>
              <a:t> </a:t>
            </a:r>
            <a:r>
              <a:rPr lang="en-US" sz="2800" dirty="0" err="1" smtClean="0"/>
              <a:t>Peraturan</a:t>
            </a:r>
            <a:r>
              <a:rPr lang="en-US" sz="2800" dirty="0" smtClean="0"/>
              <a:t> </a:t>
            </a:r>
            <a:r>
              <a:rPr lang="en-US" sz="2800" dirty="0" err="1" smtClean="0"/>
              <a:t>Bupati</a:t>
            </a:r>
            <a:r>
              <a:rPr lang="en-US" sz="2800" dirty="0" smtClean="0"/>
              <a:t> yang </a:t>
            </a:r>
            <a:r>
              <a:rPr lang="en-US" sz="2800" dirty="0" err="1" smtClean="0"/>
              <a:t>mengatur</a:t>
            </a:r>
            <a:r>
              <a:rPr lang="en-US" sz="2800" dirty="0" smtClean="0"/>
              <a:t> </a:t>
            </a:r>
            <a:r>
              <a:rPr lang="en-US" sz="2800" dirty="0" err="1" smtClean="0"/>
              <a:t>tentang</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keuangan</a:t>
            </a:r>
            <a:r>
              <a:rPr lang="en-US" sz="2800" dirty="0" smtClean="0"/>
              <a:t> </a:t>
            </a:r>
            <a:r>
              <a:rPr lang="en-US" sz="2800" dirty="0" err="1" smtClean="0"/>
              <a:t>desa</a:t>
            </a:r>
            <a:r>
              <a:rPr lang="en-US" sz="2800" dirty="0" smtClean="0"/>
              <a:t>, ADD </a:t>
            </a:r>
            <a:r>
              <a:rPr lang="en-US" sz="2800" dirty="0" err="1" smtClean="0"/>
              <a:t>dan</a:t>
            </a:r>
            <a:r>
              <a:rPr lang="en-US" sz="2800" dirty="0" smtClean="0"/>
              <a:t> </a:t>
            </a:r>
            <a:r>
              <a:rPr lang="en-US" sz="2800" dirty="0" err="1" smtClean="0"/>
              <a:t>atau</a:t>
            </a:r>
            <a:r>
              <a:rPr lang="en-US" sz="2800" dirty="0" smtClean="0"/>
              <a:t> </a:t>
            </a:r>
            <a:r>
              <a:rPr lang="en-US" sz="2800" dirty="0" err="1" smtClean="0"/>
              <a:t>lainnya</a:t>
            </a:r>
            <a:r>
              <a:rPr lang="en-US" sz="2800" dirty="0" smtClean="0"/>
              <a:t> yang </a:t>
            </a:r>
            <a:r>
              <a:rPr lang="en-US" sz="2800" dirty="0" err="1" smtClean="0"/>
              <a:t>berkaitan</a:t>
            </a:r>
            <a:r>
              <a:rPr lang="en-US" sz="2800" dirty="0" smtClean="0"/>
              <a:t> </a:t>
            </a:r>
            <a:r>
              <a:rPr lang="en-US" sz="2800" dirty="0" err="1" smtClean="0"/>
              <a:t>langsung</a:t>
            </a:r>
            <a:r>
              <a:rPr lang="en-US" sz="2800" dirty="0" smtClean="0"/>
              <a:t> </a:t>
            </a:r>
            <a:r>
              <a:rPr lang="en-US" sz="2800" dirty="0" err="1" smtClean="0"/>
              <a:t>dengan</a:t>
            </a:r>
            <a:r>
              <a:rPr lang="en-US" sz="2800" dirty="0" smtClean="0"/>
              <a:t> </a:t>
            </a:r>
            <a:r>
              <a:rPr lang="en-US" sz="2800" dirty="0" err="1" smtClean="0"/>
              <a:t>keuangan</a:t>
            </a:r>
            <a:r>
              <a:rPr lang="en-US" sz="2800" dirty="0" smtClean="0"/>
              <a:t> </a:t>
            </a:r>
            <a:r>
              <a:rPr lang="en-US" sz="2800" dirty="0" err="1" smtClean="0"/>
              <a:t>desa</a:t>
            </a:r>
            <a:endParaRPr lang="en-US" sz="2800" dirty="0" smtClean="0"/>
          </a:p>
          <a:p>
            <a:pPr>
              <a:buNone/>
            </a:pP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70</a:t>
            </a:fld>
            <a:endParaRPr lang="en-US"/>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algn="l"/>
            <a:r>
              <a:rPr lang="en-US" sz="2800" dirty="0" smtClean="0"/>
              <a:t>5. </a:t>
            </a:r>
            <a:r>
              <a:rPr lang="en-US" sz="2800" dirty="0" err="1" smtClean="0"/>
              <a:t>Hak</a:t>
            </a:r>
            <a:r>
              <a:rPr lang="en-US" sz="2800" dirty="0" smtClean="0"/>
              <a:t> </a:t>
            </a:r>
            <a:r>
              <a:rPr lang="en-US" sz="2800" dirty="0" err="1" smtClean="0"/>
              <a:t>Keuangan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normAutofit lnSpcReduction="10000"/>
          </a:bodyPr>
          <a:lstStyle/>
          <a:p>
            <a:pPr>
              <a:buNone/>
            </a:pPr>
            <a:r>
              <a:rPr lang="en-US" dirty="0" err="1" smtClean="0"/>
              <a:t>Sumber</a:t>
            </a:r>
            <a:r>
              <a:rPr lang="en-US" dirty="0" smtClean="0"/>
              <a:t> </a:t>
            </a:r>
            <a:r>
              <a:rPr lang="en-US" dirty="0" err="1" smtClean="0"/>
              <a:t>pendapatan</a:t>
            </a:r>
            <a:r>
              <a:rPr lang="en-US" dirty="0" smtClean="0"/>
              <a:t> </a:t>
            </a:r>
            <a:r>
              <a:rPr lang="en-US" dirty="0" err="1" smtClean="0"/>
              <a:t>desa</a:t>
            </a:r>
            <a:r>
              <a:rPr lang="en-US" dirty="0" smtClean="0"/>
              <a:t> </a:t>
            </a:r>
            <a:r>
              <a:rPr lang="en-US" dirty="0" err="1" smtClean="0"/>
              <a:t>secara</a:t>
            </a:r>
            <a:r>
              <a:rPr lang="en-US" dirty="0" smtClean="0"/>
              <a:t> </a:t>
            </a:r>
            <a:r>
              <a:rPr lang="en-US" dirty="0" err="1" smtClean="0"/>
              <a:t>jelas</a:t>
            </a:r>
            <a:r>
              <a:rPr lang="en-US" dirty="0" smtClean="0"/>
              <a:t> </a:t>
            </a:r>
            <a:r>
              <a:rPr lang="en-US" dirty="0" err="1" smtClean="0"/>
              <a:t>diatur</a:t>
            </a:r>
            <a:r>
              <a:rPr lang="en-US" dirty="0" smtClean="0"/>
              <a:t> </a:t>
            </a:r>
            <a:r>
              <a:rPr lang="en-US" dirty="0" err="1" smtClean="0"/>
              <a:t>dalam</a:t>
            </a:r>
            <a:r>
              <a:rPr lang="en-US" dirty="0" smtClean="0"/>
              <a:t> UU No. 6/2014. Dan yang </a:t>
            </a:r>
            <a:r>
              <a:rPr lang="en-US" dirty="0" err="1" smtClean="0"/>
              <a:t>termasuk</a:t>
            </a:r>
            <a:r>
              <a:rPr lang="en-US" dirty="0" smtClean="0"/>
              <a:t> </a:t>
            </a:r>
            <a:r>
              <a:rPr lang="en-US" dirty="0" err="1" smtClean="0"/>
              <a:t>kategori</a:t>
            </a:r>
            <a:r>
              <a:rPr lang="en-US" dirty="0" smtClean="0"/>
              <a:t> </a:t>
            </a:r>
            <a:r>
              <a:rPr lang="en-US" dirty="0" err="1" smtClean="0"/>
              <a:t>hak</a:t>
            </a:r>
            <a:r>
              <a:rPr lang="en-US" dirty="0" smtClean="0"/>
              <a:t> </a:t>
            </a:r>
            <a:r>
              <a:rPr lang="en-US" dirty="0" err="1" smtClean="0"/>
              <a:t>keuangan</a:t>
            </a:r>
            <a:r>
              <a:rPr lang="en-US" dirty="0" smtClean="0"/>
              <a:t> </a:t>
            </a:r>
            <a:r>
              <a:rPr lang="en-US" dirty="0" err="1" smtClean="0"/>
              <a:t>desa</a:t>
            </a:r>
            <a:r>
              <a:rPr lang="en-US" dirty="0" smtClean="0"/>
              <a:t> </a:t>
            </a:r>
            <a:r>
              <a:rPr lang="en-US" dirty="0" err="1" smtClean="0"/>
              <a:t>sekurang-kurangnya</a:t>
            </a:r>
            <a:r>
              <a:rPr lang="en-US" dirty="0" smtClean="0"/>
              <a:t> </a:t>
            </a:r>
            <a:r>
              <a:rPr lang="en-US" dirty="0" err="1" smtClean="0"/>
              <a:t>tercamtum</a:t>
            </a:r>
            <a:r>
              <a:rPr lang="en-US" dirty="0" smtClean="0"/>
              <a:t> </a:t>
            </a:r>
            <a:r>
              <a:rPr lang="en-US" dirty="0" err="1" smtClean="0"/>
              <a:t>dalam</a:t>
            </a:r>
            <a:r>
              <a:rPr lang="en-US" dirty="0" smtClean="0"/>
              <a:t> </a:t>
            </a:r>
            <a:r>
              <a:rPr lang="en-US" dirty="0" err="1" smtClean="0"/>
              <a:t>pasal</a:t>
            </a:r>
            <a:r>
              <a:rPr lang="en-US" dirty="0" smtClean="0"/>
              <a:t> 72 </a:t>
            </a:r>
            <a:r>
              <a:rPr lang="en-US" dirty="0" err="1" smtClean="0"/>
              <a:t>ayat</a:t>
            </a:r>
            <a:r>
              <a:rPr lang="en-US" dirty="0" smtClean="0"/>
              <a:t> (1) </a:t>
            </a:r>
            <a:r>
              <a:rPr lang="en-US" dirty="0" err="1" smtClean="0"/>
              <a:t>huruf</a:t>
            </a:r>
            <a:r>
              <a:rPr lang="en-US" dirty="0" smtClean="0"/>
              <a:t> a, b, c, </a:t>
            </a:r>
            <a:r>
              <a:rPr lang="en-US" dirty="0" err="1" smtClean="0"/>
              <a:t>dan</a:t>
            </a:r>
            <a:r>
              <a:rPr lang="en-US" dirty="0" smtClean="0"/>
              <a:t> d, </a:t>
            </a:r>
            <a:r>
              <a:rPr lang="en-US" dirty="0" err="1" smtClean="0"/>
              <a:t>yaitu</a:t>
            </a:r>
            <a:r>
              <a:rPr lang="en-US" dirty="0" smtClean="0"/>
              <a:t> </a:t>
            </a:r>
            <a:r>
              <a:rPr lang="en-US" dirty="0" err="1" smtClean="0"/>
              <a:t>Pendapatan</a:t>
            </a:r>
            <a:r>
              <a:rPr lang="en-US" dirty="0" smtClean="0"/>
              <a:t> </a:t>
            </a:r>
            <a:r>
              <a:rPr lang="en-US" dirty="0" err="1" smtClean="0"/>
              <a:t>Asli</a:t>
            </a:r>
            <a:r>
              <a:rPr lang="en-US" dirty="0" smtClean="0"/>
              <a:t> </a:t>
            </a:r>
            <a:r>
              <a:rPr lang="en-US" dirty="0" err="1" smtClean="0"/>
              <a:t>Desa</a:t>
            </a:r>
            <a:r>
              <a:rPr lang="en-US" dirty="0" smtClean="0"/>
              <a:t>, </a:t>
            </a:r>
            <a:r>
              <a:rPr lang="en-US" dirty="0" err="1" smtClean="0"/>
              <a:t>alokasi</a:t>
            </a:r>
            <a:r>
              <a:rPr lang="en-US" dirty="0" smtClean="0"/>
              <a:t> APBN, </a:t>
            </a:r>
            <a:r>
              <a:rPr lang="en-US" dirty="0" err="1" smtClean="0"/>
              <a:t>bagian</a:t>
            </a:r>
            <a:r>
              <a:rPr lang="en-US" dirty="0" smtClean="0"/>
              <a:t> </a:t>
            </a:r>
            <a:r>
              <a:rPr lang="en-US" dirty="0" err="1" smtClean="0"/>
              <a:t>pajak</a:t>
            </a:r>
            <a:r>
              <a:rPr lang="en-US" dirty="0" smtClean="0"/>
              <a:t> </a:t>
            </a:r>
            <a:r>
              <a:rPr lang="en-US" dirty="0" err="1" smtClean="0"/>
              <a:t>dan</a:t>
            </a:r>
            <a:r>
              <a:rPr lang="en-US" dirty="0" smtClean="0"/>
              <a:t> </a:t>
            </a:r>
            <a:r>
              <a:rPr lang="en-US" dirty="0" err="1" smtClean="0"/>
              <a:t>retribusi</a:t>
            </a:r>
            <a:r>
              <a:rPr lang="en-US" dirty="0" smtClean="0"/>
              <a:t>, </a:t>
            </a:r>
            <a:r>
              <a:rPr lang="en-US" dirty="0" err="1" smtClean="0"/>
              <a:t>serta</a:t>
            </a:r>
            <a:r>
              <a:rPr lang="en-US" dirty="0" smtClean="0"/>
              <a:t> </a:t>
            </a:r>
            <a:r>
              <a:rPr lang="en-US" dirty="0" err="1" smtClean="0"/>
              <a:t>Alokasi</a:t>
            </a:r>
            <a:r>
              <a:rPr lang="en-US" dirty="0" smtClean="0"/>
              <a:t> Dana </a:t>
            </a:r>
            <a:r>
              <a:rPr lang="en-US" dirty="0" err="1" smtClean="0"/>
              <a:t>Desa</a:t>
            </a:r>
            <a:r>
              <a:rPr lang="en-US" dirty="0" smtClean="0"/>
              <a:t> (ADD).</a:t>
            </a:r>
          </a:p>
          <a:p>
            <a:pPr>
              <a:buNone/>
            </a:pPr>
            <a:r>
              <a:rPr lang="en-US" dirty="0" err="1" smtClean="0"/>
              <a:t>Sumber</a:t>
            </a:r>
            <a:r>
              <a:rPr lang="en-US" dirty="0" smtClean="0"/>
              <a:t> </a:t>
            </a:r>
            <a:r>
              <a:rPr lang="en-US" dirty="0" err="1" smtClean="0"/>
              <a:t>pendapatan</a:t>
            </a:r>
            <a:r>
              <a:rPr lang="en-US" dirty="0" smtClean="0"/>
              <a:t> </a:t>
            </a:r>
            <a:r>
              <a:rPr lang="en-US" dirty="0" err="1" smtClean="0"/>
              <a:t>desa</a:t>
            </a:r>
            <a:r>
              <a:rPr lang="en-US" dirty="0" smtClean="0"/>
              <a:t> </a:t>
            </a:r>
            <a:r>
              <a:rPr lang="en-US" dirty="0" err="1" smtClean="0"/>
              <a:t>terdiri</a:t>
            </a:r>
            <a:r>
              <a:rPr lang="en-US" dirty="0" smtClean="0"/>
              <a:t> </a:t>
            </a:r>
            <a:r>
              <a:rPr lang="en-US" dirty="0" err="1" smtClean="0"/>
              <a:t>dari</a:t>
            </a:r>
            <a:r>
              <a:rPr lang="en-US" dirty="0" smtClean="0"/>
              <a:t> :</a:t>
            </a:r>
          </a:p>
          <a:p>
            <a:pPr marL="514350" indent="-514350">
              <a:buAutoNum type="alphaLcPeriod"/>
            </a:pPr>
            <a:r>
              <a:rPr lang="en-US" dirty="0" err="1" smtClean="0"/>
              <a:t>Sumber</a:t>
            </a:r>
            <a:r>
              <a:rPr lang="en-US" dirty="0" smtClean="0"/>
              <a:t> </a:t>
            </a:r>
            <a:r>
              <a:rPr lang="en-US" dirty="0" err="1" smtClean="0"/>
              <a:t>pendapatan</a:t>
            </a:r>
            <a:r>
              <a:rPr lang="en-US" dirty="0" smtClean="0"/>
              <a:t> </a:t>
            </a:r>
            <a:r>
              <a:rPr lang="en-US" dirty="0" err="1" smtClean="0"/>
              <a:t>desa</a:t>
            </a:r>
            <a:r>
              <a:rPr lang="en-US" dirty="0" smtClean="0"/>
              <a:t> </a:t>
            </a:r>
            <a:r>
              <a:rPr lang="en-US" dirty="0" err="1" smtClean="0"/>
              <a:t>terdiri</a:t>
            </a:r>
            <a:r>
              <a:rPr lang="en-US" dirty="0" smtClean="0"/>
              <a:t> </a:t>
            </a:r>
            <a:r>
              <a:rPr lang="en-US" dirty="0" err="1" smtClean="0"/>
              <a:t>dari</a:t>
            </a:r>
            <a:r>
              <a:rPr lang="en-US" dirty="0" smtClean="0"/>
              <a:t>:</a:t>
            </a:r>
          </a:p>
          <a:p>
            <a:pPr marL="514350" indent="-514350">
              <a:buNone/>
            </a:pPr>
            <a:r>
              <a:rPr lang="en-US" dirty="0" smtClean="0"/>
              <a:t>	1). </a:t>
            </a:r>
            <a:r>
              <a:rPr lang="en-US" dirty="0" err="1" smtClean="0"/>
              <a:t>Pendapatan</a:t>
            </a:r>
            <a:r>
              <a:rPr lang="en-US" dirty="0" smtClean="0"/>
              <a:t> </a:t>
            </a:r>
            <a:r>
              <a:rPr lang="en-US" dirty="0" err="1" smtClean="0"/>
              <a:t>asli</a:t>
            </a:r>
            <a:r>
              <a:rPr lang="en-US" dirty="0" smtClean="0"/>
              <a:t> </a:t>
            </a:r>
            <a:r>
              <a:rPr lang="en-US" dirty="0" err="1" smtClean="0"/>
              <a:t>desa</a:t>
            </a:r>
            <a:r>
              <a:rPr lang="en-US" dirty="0" smtClean="0"/>
              <a:t>, </a:t>
            </a:r>
            <a:r>
              <a:rPr lang="en-US" dirty="0" err="1" smtClean="0"/>
              <a:t>terdiri</a:t>
            </a:r>
            <a:r>
              <a:rPr lang="en-US" dirty="0" smtClean="0"/>
              <a:t> </a:t>
            </a:r>
            <a:r>
              <a:rPr lang="en-US" dirty="0" err="1" smtClean="0"/>
              <a:t>dari</a:t>
            </a:r>
            <a:r>
              <a:rPr lang="en-US" dirty="0" smtClean="0"/>
              <a:t> </a:t>
            </a:r>
            <a:r>
              <a:rPr lang="en-US" dirty="0" err="1" smtClean="0"/>
              <a:t>hasil</a:t>
            </a:r>
            <a:r>
              <a:rPr lang="en-US" dirty="0" smtClean="0"/>
              <a:t> </a:t>
            </a:r>
            <a:r>
              <a:rPr lang="en-US" dirty="0" err="1" smtClean="0"/>
              <a:t>usaha</a:t>
            </a:r>
            <a:r>
              <a:rPr lang="en-US" dirty="0" smtClean="0"/>
              <a:t> </a:t>
            </a:r>
          </a:p>
          <a:p>
            <a:pPr marL="514350" indent="-514350">
              <a:buNone/>
            </a:pPr>
            <a:r>
              <a:rPr lang="en-US" dirty="0" smtClean="0"/>
              <a:t>           </a:t>
            </a:r>
            <a:r>
              <a:rPr lang="en-US" dirty="0" err="1" smtClean="0"/>
              <a:t>desa</a:t>
            </a:r>
            <a:r>
              <a:rPr lang="en-US" dirty="0" smtClean="0"/>
              <a:t>, </a:t>
            </a:r>
            <a:r>
              <a:rPr lang="en-US" dirty="0" err="1" smtClean="0"/>
              <a:t>hasil</a:t>
            </a:r>
            <a:r>
              <a:rPr lang="en-US" dirty="0" smtClean="0"/>
              <a:t> </a:t>
            </a:r>
            <a:r>
              <a:rPr lang="en-US" dirty="0" err="1" smtClean="0"/>
              <a:t>kekayaan</a:t>
            </a:r>
            <a:r>
              <a:rPr lang="en-US" dirty="0" smtClean="0"/>
              <a:t> </a:t>
            </a:r>
            <a:r>
              <a:rPr lang="en-US" dirty="0" err="1" smtClean="0"/>
              <a:t>desa</a:t>
            </a:r>
            <a:r>
              <a:rPr lang="en-US" dirty="0" smtClean="0"/>
              <a:t>, </a:t>
            </a:r>
            <a:r>
              <a:rPr lang="en-US" dirty="0" err="1" smtClean="0"/>
              <a:t>hasil</a:t>
            </a:r>
            <a:r>
              <a:rPr lang="en-US" dirty="0" smtClean="0"/>
              <a:t> </a:t>
            </a:r>
            <a:r>
              <a:rPr lang="en-US" dirty="0" err="1" smtClean="0"/>
              <a:t>swadaya</a:t>
            </a:r>
            <a:r>
              <a:rPr lang="en-US" dirty="0" smtClean="0"/>
              <a:t> </a:t>
            </a:r>
            <a:r>
              <a:rPr lang="en-US" dirty="0" err="1" smtClean="0"/>
              <a:t>dan</a:t>
            </a:r>
            <a:r>
              <a:rPr lang="en-US" dirty="0" smtClean="0"/>
              <a:t> </a:t>
            </a:r>
          </a:p>
          <a:p>
            <a:pPr marL="514350" indent="-514350">
              <a:buNone/>
            </a:pPr>
            <a:r>
              <a:rPr lang="en-US" dirty="0" smtClean="0"/>
              <a:t>           </a:t>
            </a:r>
            <a:r>
              <a:rPr lang="en-US" dirty="0" err="1" smtClean="0"/>
              <a:t>partisipasi</a:t>
            </a:r>
            <a:r>
              <a:rPr lang="en-US" dirty="0" smtClean="0"/>
              <a:t>, </a:t>
            </a:r>
            <a:r>
              <a:rPr lang="en-US" dirty="0" err="1" smtClean="0"/>
              <a:t>hasil</a:t>
            </a:r>
            <a:r>
              <a:rPr lang="en-US" dirty="0" smtClean="0"/>
              <a:t> </a:t>
            </a:r>
            <a:r>
              <a:rPr lang="en-US" dirty="0" err="1" smtClean="0"/>
              <a:t>gotong</a:t>
            </a:r>
            <a:r>
              <a:rPr lang="en-US" dirty="0" smtClean="0"/>
              <a:t> </a:t>
            </a:r>
            <a:r>
              <a:rPr lang="en-US" dirty="0" err="1" smtClean="0"/>
              <a:t>royong,dll</a:t>
            </a:r>
            <a:r>
              <a:rPr lang="en-US" dirty="0" smtClean="0"/>
              <a:t> </a:t>
            </a:r>
            <a:r>
              <a:rPr lang="en-US" dirty="0" err="1" smtClean="0"/>
              <a:t>pendapatan</a:t>
            </a:r>
            <a:r>
              <a:rPr lang="en-US" dirty="0" smtClean="0"/>
              <a:t> </a:t>
            </a:r>
          </a:p>
          <a:p>
            <a:pPr marL="514350" indent="-514350">
              <a:buNone/>
            </a:pPr>
            <a:r>
              <a:rPr lang="en-US" dirty="0" smtClean="0"/>
              <a:t>           </a:t>
            </a:r>
            <a:r>
              <a:rPr lang="en-US" dirty="0" err="1" smtClean="0"/>
              <a:t>asli</a:t>
            </a:r>
            <a:r>
              <a:rPr lang="en-US" dirty="0" smtClean="0"/>
              <a:t> </a:t>
            </a:r>
            <a:r>
              <a:rPr lang="en-US" dirty="0" err="1" smtClean="0"/>
              <a:t>desa</a:t>
            </a:r>
            <a:r>
              <a:rPr lang="en-US" dirty="0" smtClean="0"/>
              <a:t> yang </a:t>
            </a:r>
            <a:r>
              <a:rPr lang="en-US" dirty="0" err="1" smtClean="0"/>
              <a:t>sah</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71</a:t>
            </a:fld>
            <a:endParaRPr lang="en-US"/>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440362"/>
          </a:xfrm>
        </p:spPr>
        <p:txBody>
          <a:bodyPr>
            <a:normAutofit fontScale="90000"/>
          </a:bodyPr>
          <a:lstStyle/>
          <a:p>
            <a:pPr algn="l"/>
            <a:r>
              <a:rPr lang="en-US" sz="2800" dirty="0" smtClean="0"/>
              <a:t>2)  </a:t>
            </a:r>
            <a:r>
              <a:rPr lang="en-US" sz="2800" dirty="0" err="1" smtClean="0"/>
              <a:t>Alokasi</a:t>
            </a:r>
            <a:r>
              <a:rPr lang="en-US" sz="2800" dirty="0" smtClean="0"/>
              <a:t> </a:t>
            </a:r>
            <a:r>
              <a:rPr lang="en-US" sz="2800" dirty="0" err="1" smtClean="0"/>
              <a:t>Anggaran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Negara </a:t>
            </a:r>
            <a:br>
              <a:rPr lang="en-US" sz="2800" dirty="0" smtClean="0"/>
            </a:br>
            <a:r>
              <a:rPr lang="en-US" sz="2800" dirty="0" smtClean="0"/>
              <a:t>3)  </a:t>
            </a:r>
            <a:r>
              <a:rPr lang="en-US" sz="2800" dirty="0" err="1" smtClean="0"/>
              <a:t>Bagian</a:t>
            </a:r>
            <a:r>
              <a:rPr lang="en-US" sz="2800" dirty="0" smtClean="0"/>
              <a:t> </a:t>
            </a:r>
            <a:r>
              <a:rPr lang="en-US" sz="2800" dirty="0" err="1" smtClean="0"/>
              <a:t>hasil</a:t>
            </a:r>
            <a:r>
              <a:rPr lang="en-US" sz="2800" dirty="0" smtClean="0"/>
              <a:t> </a:t>
            </a:r>
            <a:r>
              <a:rPr lang="en-US" sz="2800" dirty="0" err="1" smtClean="0"/>
              <a:t>pajak</a:t>
            </a:r>
            <a:r>
              <a:rPr lang="en-US" sz="2800" dirty="0" smtClean="0"/>
              <a:t> </a:t>
            </a:r>
            <a:r>
              <a:rPr lang="en-US" sz="2800" dirty="0" err="1" smtClean="0"/>
              <a:t>daerah</a:t>
            </a:r>
            <a:r>
              <a:rPr lang="en-US" sz="2800" dirty="0" smtClean="0"/>
              <a:t> </a:t>
            </a:r>
            <a:r>
              <a:rPr lang="en-US" sz="2800" dirty="0" err="1" smtClean="0"/>
              <a:t>dan</a:t>
            </a:r>
            <a:r>
              <a:rPr lang="en-US" sz="2800" dirty="0" smtClean="0"/>
              <a:t> </a:t>
            </a:r>
            <a:r>
              <a:rPr lang="en-US" sz="2800" dirty="0" err="1" smtClean="0"/>
              <a:t>retribusi</a:t>
            </a:r>
            <a:r>
              <a:rPr lang="en-US" sz="2800" dirty="0" smtClean="0"/>
              <a:t> </a:t>
            </a:r>
            <a:r>
              <a:rPr lang="en-US" sz="2800" dirty="0" err="1" smtClean="0"/>
              <a:t>daerah</a:t>
            </a:r>
            <a:r>
              <a:rPr lang="en-US" sz="2800" dirty="0" smtClean="0"/>
              <a:t> </a:t>
            </a:r>
            <a:br>
              <a:rPr lang="en-US" sz="2800" dirty="0" smtClean="0"/>
            </a:br>
            <a:r>
              <a:rPr lang="en-US" sz="2800" dirty="0" smtClean="0"/>
              <a:t>      </a:t>
            </a:r>
            <a:r>
              <a:rPr lang="en-US" sz="2800" dirty="0" err="1" smtClean="0"/>
              <a:t>Kabupaten</a:t>
            </a:r>
            <a:r>
              <a:rPr lang="en-US" sz="2800" dirty="0" smtClean="0"/>
              <a:t>/Kota paling </a:t>
            </a:r>
            <a:r>
              <a:rPr lang="en-US" sz="2800" dirty="0" err="1" smtClean="0"/>
              <a:t>sedikit</a:t>
            </a:r>
            <a:r>
              <a:rPr lang="en-US" sz="2800" dirty="0" smtClean="0"/>
              <a:t> 10% (</a:t>
            </a:r>
            <a:r>
              <a:rPr lang="en-US" sz="2800" dirty="0" err="1" smtClean="0"/>
              <a:t>sepuluh</a:t>
            </a:r>
            <a:r>
              <a:rPr lang="en-US" sz="2800" dirty="0" smtClean="0"/>
              <a:t> per </a:t>
            </a:r>
            <a:r>
              <a:rPr lang="en-US" sz="2800" dirty="0" err="1" smtClean="0"/>
              <a:t>seratus</a:t>
            </a:r>
            <a:r>
              <a:rPr lang="en-US" sz="2800" dirty="0" smtClean="0"/>
              <a:t>) </a:t>
            </a:r>
            <a:br>
              <a:rPr lang="en-US" sz="2800" dirty="0" smtClean="0"/>
            </a:br>
            <a:r>
              <a:rPr lang="en-US" sz="2800" dirty="0" smtClean="0"/>
              <a:t>      </a:t>
            </a:r>
            <a:r>
              <a:rPr lang="en-US" sz="2800" dirty="0" err="1" smtClean="0"/>
              <a:t>dari</a:t>
            </a:r>
            <a:r>
              <a:rPr lang="en-US" sz="2800" dirty="0" smtClean="0"/>
              <a:t> </a:t>
            </a:r>
            <a:r>
              <a:rPr lang="en-US" sz="2800" dirty="0" err="1" smtClean="0"/>
              <a:t>pajak</a:t>
            </a:r>
            <a:r>
              <a:rPr lang="en-US" sz="2800" dirty="0" smtClean="0"/>
              <a:t> </a:t>
            </a:r>
            <a:r>
              <a:rPr lang="en-US" sz="2800" dirty="0" err="1" smtClean="0"/>
              <a:t>dan</a:t>
            </a:r>
            <a:r>
              <a:rPr lang="en-US" sz="2800" dirty="0" smtClean="0"/>
              <a:t> </a:t>
            </a:r>
            <a:r>
              <a:rPr lang="en-US" sz="2800" dirty="0" err="1" smtClean="0"/>
              <a:t>retribusi</a:t>
            </a:r>
            <a:r>
              <a:rPr lang="en-US" sz="2800" dirty="0" smtClean="0"/>
              <a:t> </a:t>
            </a:r>
            <a:r>
              <a:rPr lang="en-US" sz="2800" dirty="0" err="1" smtClean="0"/>
              <a:t>daerah</a:t>
            </a:r>
            <a:r>
              <a:rPr lang="en-US" sz="2800" dirty="0" smtClean="0"/>
              <a:t/>
            </a:r>
            <a:br>
              <a:rPr lang="en-US" sz="2800" dirty="0" smtClean="0"/>
            </a:br>
            <a:r>
              <a:rPr lang="en-US" sz="2800" dirty="0" smtClean="0"/>
              <a:t>4)  </a:t>
            </a:r>
            <a:r>
              <a:rPr lang="en-US" sz="2800" dirty="0" err="1" smtClean="0"/>
              <a:t>Alokasi</a:t>
            </a:r>
            <a:r>
              <a:rPr lang="en-US" sz="2800" dirty="0" smtClean="0"/>
              <a:t> </a:t>
            </a:r>
            <a:r>
              <a:rPr lang="en-US" sz="2800" dirty="0" err="1" smtClean="0"/>
              <a:t>dana</a:t>
            </a:r>
            <a:r>
              <a:rPr lang="en-US" sz="2800" dirty="0" smtClean="0"/>
              <a:t> </a:t>
            </a:r>
            <a:r>
              <a:rPr lang="en-US" sz="2800" dirty="0" err="1" smtClean="0"/>
              <a:t>desa</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pada</a:t>
            </a:r>
            <a:r>
              <a:rPr lang="en-US" sz="2800" dirty="0" smtClean="0"/>
              <a:t> </a:t>
            </a:r>
            <a:r>
              <a:rPr lang="en-US" sz="2800" dirty="0" err="1" smtClean="0"/>
              <a:t>ayat</a:t>
            </a:r>
            <a:r>
              <a:rPr lang="en-US" sz="2800" dirty="0" smtClean="0"/>
              <a:t> 1 </a:t>
            </a:r>
            <a:r>
              <a:rPr lang="en-US" sz="2800" dirty="0" err="1" smtClean="0"/>
              <a:t>huruf</a:t>
            </a:r>
            <a:r>
              <a:rPr lang="en-US" sz="2800" dirty="0" smtClean="0"/>
              <a:t>    </a:t>
            </a:r>
            <a:br>
              <a:rPr lang="en-US" sz="2800" dirty="0" smtClean="0"/>
            </a:br>
            <a:r>
              <a:rPr lang="en-US" sz="2800" dirty="0" smtClean="0"/>
              <a:t>      d paling </a:t>
            </a:r>
            <a:r>
              <a:rPr lang="en-US" sz="2800" dirty="0" err="1" smtClean="0"/>
              <a:t>sedikit</a:t>
            </a:r>
            <a:r>
              <a:rPr lang="en-US" sz="2800" dirty="0" smtClean="0"/>
              <a:t> (</a:t>
            </a:r>
            <a:r>
              <a:rPr lang="en-US" sz="2800" dirty="0" err="1" smtClean="0"/>
              <a:t>sepuluh</a:t>
            </a:r>
            <a:r>
              <a:rPr lang="en-US" sz="2800" dirty="0" smtClean="0"/>
              <a:t> </a:t>
            </a:r>
            <a:r>
              <a:rPr lang="en-US" sz="2800" dirty="0" err="1" smtClean="0"/>
              <a:t>perseratus</a:t>
            </a:r>
            <a:r>
              <a:rPr lang="en-US" sz="2800" dirty="0" smtClean="0"/>
              <a:t>) </a:t>
            </a:r>
            <a:r>
              <a:rPr lang="en-US" sz="2800" dirty="0" err="1" smtClean="0"/>
              <a:t>dari</a:t>
            </a:r>
            <a:r>
              <a:rPr lang="en-US" sz="2800" dirty="0" smtClean="0"/>
              <a:t> </a:t>
            </a:r>
            <a:r>
              <a:rPr lang="en-US" sz="2800" dirty="0" err="1" smtClean="0"/>
              <a:t>dana</a:t>
            </a:r>
            <a:r>
              <a:rPr lang="en-US" sz="2800" dirty="0" smtClean="0"/>
              <a:t> </a:t>
            </a:r>
            <a:br>
              <a:rPr lang="en-US" sz="2800" dirty="0" smtClean="0"/>
            </a:br>
            <a:r>
              <a:rPr lang="en-US" sz="2800" dirty="0" smtClean="0"/>
              <a:t>      </a:t>
            </a:r>
            <a:r>
              <a:rPr lang="en-US" sz="2800" dirty="0" err="1" smtClean="0"/>
              <a:t>perimbangan</a:t>
            </a:r>
            <a:r>
              <a:rPr lang="en-US" sz="2800" dirty="0" smtClean="0"/>
              <a:t> yang </a:t>
            </a:r>
            <a:r>
              <a:rPr lang="en-US" sz="2800" dirty="0" err="1" smtClean="0"/>
              <a:t>diterima</a:t>
            </a:r>
            <a:r>
              <a:rPr lang="en-US" sz="2800" dirty="0" smtClean="0"/>
              <a:t> </a:t>
            </a:r>
            <a:r>
              <a:rPr lang="en-US" sz="2800" dirty="0" err="1" smtClean="0"/>
              <a:t>Kabupaten</a:t>
            </a:r>
            <a:r>
              <a:rPr lang="en-US" sz="2800" dirty="0" smtClean="0"/>
              <a:t>/ </a:t>
            </a:r>
            <a:r>
              <a:rPr lang="en-US" sz="2800" dirty="0" err="1" smtClean="0"/>
              <a:t>kota</a:t>
            </a:r>
            <a:r>
              <a:rPr lang="en-US" sz="2800" dirty="0" smtClean="0"/>
              <a:t> </a:t>
            </a:r>
            <a:r>
              <a:rPr lang="en-US" sz="2800" dirty="0" err="1" smtClean="0"/>
              <a:t>dalam</a:t>
            </a:r>
            <a:r>
              <a:rPr lang="en-US" sz="2800" dirty="0" smtClean="0"/>
              <a:t> </a:t>
            </a:r>
            <a:br>
              <a:rPr lang="en-US" sz="2800" dirty="0" smtClean="0"/>
            </a:br>
            <a:r>
              <a:rPr lang="en-US" sz="2800" dirty="0" smtClean="0"/>
              <a:t>      </a:t>
            </a:r>
            <a:r>
              <a:rPr lang="en-US" sz="2800" dirty="0" err="1" smtClean="0"/>
              <a:t>anggaran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Daerah </a:t>
            </a:r>
            <a:r>
              <a:rPr lang="en-US" sz="2800" dirty="0" err="1" smtClean="0"/>
              <a:t>setelah</a:t>
            </a:r>
            <a:r>
              <a:rPr lang="en-US" sz="2800" dirty="0" smtClean="0"/>
              <a:t>   </a:t>
            </a:r>
            <a:br>
              <a:rPr lang="en-US" sz="2800" dirty="0" smtClean="0"/>
            </a:br>
            <a:r>
              <a:rPr lang="en-US" sz="2800" dirty="0" smtClean="0"/>
              <a:t>      </a:t>
            </a:r>
            <a:r>
              <a:rPr lang="en-US" sz="2800" dirty="0" err="1" smtClean="0"/>
              <a:t>dikurangi</a:t>
            </a:r>
            <a:r>
              <a:rPr lang="en-US" sz="2800" dirty="0" smtClean="0"/>
              <a:t> Dana </a:t>
            </a:r>
            <a:r>
              <a:rPr lang="en-US" sz="2800" dirty="0" err="1" smtClean="0"/>
              <a:t>Alaokasi</a:t>
            </a:r>
            <a:r>
              <a:rPr lang="en-US" sz="2800" dirty="0" smtClean="0"/>
              <a:t> </a:t>
            </a:r>
            <a:r>
              <a:rPr lang="en-US" sz="2800" dirty="0" err="1" smtClean="0"/>
              <a:t>Khusus</a:t>
            </a:r>
            <a:r>
              <a:rPr lang="en-US" sz="2800" dirty="0" smtClean="0"/>
              <a:t> </a:t>
            </a:r>
            <a:br>
              <a:rPr lang="en-US" sz="2800" dirty="0" smtClean="0"/>
            </a:br>
            <a:r>
              <a:rPr lang="en-US" sz="2800" dirty="0" smtClean="0"/>
              <a:t>5)   </a:t>
            </a:r>
            <a:r>
              <a:rPr lang="en-US" sz="2800" dirty="0" err="1" smtClean="0"/>
              <a:t>Bantuan</a:t>
            </a:r>
            <a:r>
              <a:rPr lang="en-US" sz="2800" dirty="0" smtClean="0"/>
              <a:t> </a:t>
            </a:r>
            <a:r>
              <a:rPr lang="en-US" sz="2800" dirty="0" err="1" smtClean="0"/>
              <a:t>keuangan</a:t>
            </a:r>
            <a:r>
              <a:rPr lang="en-US" sz="2800" dirty="0" smtClean="0"/>
              <a:t> </a:t>
            </a:r>
            <a:r>
              <a:rPr lang="en-US" sz="2800" dirty="0" err="1" smtClean="0"/>
              <a:t>dari</a:t>
            </a:r>
            <a:r>
              <a:rPr lang="en-US" sz="2800" dirty="0" smtClean="0"/>
              <a:t> APBD </a:t>
            </a:r>
            <a:r>
              <a:rPr lang="en-US" sz="2800" dirty="0" err="1" smtClean="0"/>
              <a:t>Provinsi</a:t>
            </a:r>
            <a:r>
              <a:rPr lang="en-US" sz="2800" dirty="0" smtClean="0"/>
              <a:t> </a:t>
            </a:r>
            <a:r>
              <a:rPr lang="en-US" sz="2800" dirty="0" err="1" smtClean="0"/>
              <a:t>dan</a:t>
            </a:r>
            <a:r>
              <a:rPr lang="en-US" sz="2800" dirty="0" smtClean="0"/>
              <a:t> APBD </a:t>
            </a:r>
            <a:br>
              <a:rPr lang="en-US" sz="2800" dirty="0" smtClean="0"/>
            </a:br>
            <a:r>
              <a:rPr lang="en-US" sz="2800" dirty="0" smtClean="0"/>
              <a:t>      </a:t>
            </a:r>
            <a:r>
              <a:rPr lang="en-US" sz="2800" dirty="0" err="1" smtClean="0"/>
              <a:t>Kabupaten</a:t>
            </a:r>
            <a:r>
              <a:rPr lang="en-US" sz="2800" dirty="0" smtClean="0"/>
              <a:t>/Kota</a:t>
            </a:r>
            <a:br>
              <a:rPr lang="en-US" sz="2800" dirty="0" smtClean="0"/>
            </a:br>
            <a:r>
              <a:rPr lang="en-US" sz="2800" dirty="0" smtClean="0"/>
              <a:t>6)  </a:t>
            </a:r>
            <a:r>
              <a:rPr lang="en-US" sz="2800" dirty="0" err="1" smtClean="0"/>
              <a:t>Hibah</a:t>
            </a:r>
            <a:r>
              <a:rPr lang="en-US" sz="2800" dirty="0" smtClean="0"/>
              <a:t> </a:t>
            </a:r>
            <a:r>
              <a:rPr lang="en-US" sz="2800" dirty="0" err="1" smtClean="0"/>
              <a:t>dan</a:t>
            </a:r>
            <a:r>
              <a:rPr lang="en-US" sz="2800" dirty="0" smtClean="0"/>
              <a:t> </a:t>
            </a:r>
            <a:r>
              <a:rPr lang="en-US" sz="2800" dirty="0" err="1" smtClean="0"/>
              <a:t>sumbangan</a:t>
            </a:r>
            <a:r>
              <a:rPr lang="en-US" sz="2800" dirty="0" smtClean="0"/>
              <a:t> </a:t>
            </a:r>
            <a:r>
              <a:rPr lang="en-US" sz="2800" dirty="0" err="1" smtClean="0"/>
              <a:t>dari</a:t>
            </a:r>
            <a:r>
              <a:rPr lang="en-US" sz="2800" dirty="0" smtClean="0"/>
              <a:t> </a:t>
            </a:r>
            <a:r>
              <a:rPr lang="en-US" sz="2800" dirty="0" err="1" smtClean="0"/>
              <a:t>pihak</a:t>
            </a:r>
            <a:r>
              <a:rPr lang="en-US" sz="2800" dirty="0" smtClean="0"/>
              <a:t> </a:t>
            </a:r>
            <a:r>
              <a:rPr lang="en-US" sz="2800" dirty="0" err="1" smtClean="0"/>
              <a:t>ketiga</a:t>
            </a:r>
            <a:r>
              <a:rPr lang="en-US" sz="2800" dirty="0" smtClean="0"/>
              <a:t> yang </a:t>
            </a:r>
            <a:r>
              <a:rPr lang="en-US" sz="2800" dirty="0" err="1" smtClean="0"/>
              <a:t>tidak</a:t>
            </a:r>
            <a:r>
              <a:rPr lang="en-US" sz="2800" dirty="0" smtClean="0"/>
              <a:t> </a:t>
            </a:r>
            <a:r>
              <a:rPr lang="en-US" sz="2800" dirty="0" err="1" smtClean="0"/>
              <a:t>mengikat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72</a:t>
            </a:fld>
            <a:endParaRPr lang="en-US"/>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fontScale="90000"/>
          </a:bodyPr>
          <a:lstStyle/>
          <a:p>
            <a:pPr algn="l"/>
            <a:r>
              <a:rPr lang="en-US" sz="2800" dirty="0" smtClean="0"/>
              <a:t>b. </a:t>
            </a:r>
            <a:r>
              <a:rPr lang="en-US" sz="2800" dirty="0" err="1" smtClean="0"/>
              <a:t>Bantuan</a:t>
            </a:r>
            <a:r>
              <a:rPr lang="en-US" sz="2800" dirty="0" smtClean="0"/>
              <a:t> </a:t>
            </a:r>
            <a:r>
              <a:rPr lang="en-US" sz="2800" dirty="0" err="1" smtClean="0"/>
              <a:t>keuangan</a:t>
            </a:r>
            <a:r>
              <a:rPr lang="en-US" sz="2800" dirty="0" smtClean="0"/>
              <a:t> </a:t>
            </a:r>
            <a:r>
              <a:rPr lang="en-US" sz="2800" dirty="0" err="1" smtClean="0"/>
              <a:t>dari</a:t>
            </a:r>
            <a:r>
              <a:rPr lang="en-US" sz="2800" dirty="0" smtClean="0"/>
              <a:t> </a:t>
            </a:r>
            <a:r>
              <a:rPr lang="en-US" sz="2800" dirty="0" err="1" smtClean="0"/>
              <a:t>pemerintah</a:t>
            </a:r>
            <a:r>
              <a:rPr lang="en-US" sz="2800" dirty="0" smtClean="0"/>
              <a:t> </a:t>
            </a:r>
            <a:r>
              <a:rPr lang="en-US" sz="2800" dirty="0" err="1" smtClean="0"/>
              <a:t>provisi</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pemerintah</a:t>
            </a:r>
            <a:r>
              <a:rPr lang="en-US" sz="2800" dirty="0" smtClean="0"/>
              <a:t> </a:t>
            </a:r>
            <a:r>
              <a:rPr lang="en-US" sz="2800" dirty="0" err="1" smtClean="0"/>
              <a:t>kabupaten</a:t>
            </a:r>
            <a:r>
              <a:rPr lang="en-US" sz="2800" dirty="0" smtClean="0"/>
              <a:t>/</a:t>
            </a:r>
            <a:r>
              <a:rPr lang="en-US" sz="2800" dirty="0" err="1" smtClean="0"/>
              <a:t>kota</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ayat</a:t>
            </a:r>
            <a:r>
              <a:rPr lang="en-US" sz="2800" dirty="0" smtClean="0"/>
              <a:t> </a:t>
            </a:r>
            <a:br>
              <a:rPr lang="en-US" sz="2800" dirty="0" smtClean="0"/>
            </a:br>
            <a:r>
              <a:rPr lang="en-US" sz="2800" dirty="0" smtClean="0"/>
              <a:t>    (1) </a:t>
            </a:r>
            <a:r>
              <a:rPr lang="en-US" sz="2800" dirty="0" err="1" smtClean="0"/>
              <a:t>huruf</a:t>
            </a:r>
            <a:r>
              <a:rPr lang="en-US" sz="2800" dirty="0" smtClean="0"/>
              <a:t> d </a:t>
            </a:r>
            <a:r>
              <a:rPr lang="en-US" sz="2800" dirty="0" err="1" smtClean="0"/>
              <a:t>disalurkan</a:t>
            </a:r>
            <a:r>
              <a:rPr lang="en-US" sz="2800" dirty="0" smtClean="0"/>
              <a:t> </a:t>
            </a:r>
            <a:r>
              <a:rPr lang="en-US" sz="2800" dirty="0" err="1" smtClean="0"/>
              <a:t>melalui</a:t>
            </a:r>
            <a:r>
              <a:rPr lang="en-US" sz="2800" dirty="0" smtClean="0"/>
              <a:t> </a:t>
            </a:r>
            <a:r>
              <a:rPr lang="en-US" sz="2800" dirty="0" err="1" smtClean="0"/>
              <a:t>kas</a:t>
            </a:r>
            <a:r>
              <a:rPr lang="en-US" sz="2800" dirty="0" smtClean="0"/>
              <a:t> </a:t>
            </a:r>
            <a:r>
              <a:rPr lang="en-US" sz="2800" dirty="0" err="1" smtClean="0"/>
              <a:t>desa</a:t>
            </a:r>
            <a:r>
              <a:rPr lang="en-US" sz="2800" dirty="0" smtClean="0"/>
              <a:t/>
            </a:r>
            <a:br>
              <a:rPr lang="en-US" sz="2800" dirty="0" smtClean="0"/>
            </a:br>
            <a:r>
              <a:rPr lang="en-US" sz="2800" dirty="0" smtClean="0"/>
              <a:t>c. </a:t>
            </a:r>
            <a:r>
              <a:rPr lang="en-US" sz="2800" dirty="0" err="1" smtClean="0"/>
              <a:t>Sumber</a:t>
            </a:r>
            <a:r>
              <a:rPr lang="en-US" sz="2800" dirty="0" smtClean="0"/>
              <a:t> </a:t>
            </a:r>
            <a:r>
              <a:rPr lang="en-US" sz="2800" dirty="0" err="1" smtClean="0"/>
              <a:t>pendapatan</a:t>
            </a:r>
            <a:r>
              <a:rPr lang="en-US" sz="2800" dirty="0" smtClean="0"/>
              <a:t> </a:t>
            </a:r>
            <a:r>
              <a:rPr lang="en-US" sz="2800" dirty="0" err="1" smtClean="0"/>
              <a:t>desa</a:t>
            </a:r>
            <a:r>
              <a:rPr lang="en-US" sz="2800" dirty="0" smtClean="0"/>
              <a:t> yang </a:t>
            </a:r>
            <a:r>
              <a:rPr lang="en-US" sz="2800" dirty="0" err="1" smtClean="0"/>
              <a:t>telah</a:t>
            </a:r>
            <a:r>
              <a:rPr lang="en-US" sz="2800" dirty="0" smtClean="0"/>
              <a:t> </a:t>
            </a:r>
            <a:r>
              <a:rPr lang="en-US" sz="2800" dirty="0" err="1" smtClean="0"/>
              <a:t>dimiliki</a:t>
            </a:r>
            <a:r>
              <a:rPr lang="en-US" sz="2800" dirty="0" smtClean="0"/>
              <a:t> </a:t>
            </a:r>
            <a:r>
              <a:rPr lang="en-US" sz="2800" dirty="0" err="1" smtClean="0"/>
              <a:t>dan</a:t>
            </a:r>
            <a:r>
              <a:rPr lang="en-US" sz="2800" dirty="0" smtClean="0"/>
              <a:t> </a:t>
            </a:r>
            <a:r>
              <a:rPr lang="en-US" sz="2800" dirty="0" err="1" smtClean="0"/>
              <a:t>dikelola</a:t>
            </a:r>
            <a:r>
              <a:rPr lang="en-US" sz="2800" dirty="0" smtClean="0"/>
              <a:t>  </a:t>
            </a:r>
            <a:br>
              <a:rPr lang="en-US" sz="2800" dirty="0" smtClean="0"/>
            </a:br>
            <a:r>
              <a:rPr lang="en-US" sz="2800" dirty="0" smtClean="0"/>
              <a:t>    </a:t>
            </a:r>
            <a:r>
              <a:rPr lang="en-US" sz="2800" dirty="0" err="1" smtClean="0"/>
              <a:t>oleh</a:t>
            </a:r>
            <a:r>
              <a:rPr lang="en-US" sz="2800" dirty="0" smtClean="0"/>
              <a:t> </a:t>
            </a:r>
            <a:r>
              <a:rPr lang="en-US" sz="2800" dirty="0" err="1" smtClean="0"/>
              <a:t>desa</a:t>
            </a:r>
            <a:r>
              <a:rPr lang="en-US" sz="2800" dirty="0" smtClean="0"/>
              <a:t> </a:t>
            </a:r>
            <a:r>
              <a:rPr lang="en-US" sz="2800" dirty="0" err="1" smtClean="0"/>
              <a:t>tidak</a:t>
            </a:r>
            <a:r>
              <a:rPr lang="en-US" sz="2800" dirty="0" smtClean="0"/>
              <a:t> </a:t>
            </a:r>
            <a:r>
              <a:rPr lang="en-US" sz="2800" dirty="0" err="1" smtClean="0"/>
              <a:t>dibenarkan</a:t>
            </a:r>
            <a:r>
              <a:rPr lang="en-US" sz="2800" dirty="0" smtClean="0"/>
              <a:t> </a:t>
            </a:r>
            <a:r>
              <a:rPr lang="en-US" sz="2800" dirty="0" err="1" smtClean="0"/>
              <a:t>diambil</a:t>
            </a:r>
            <a:r>
              <a:rPr lang="en-US" sz="2800" dirty="0" smtClean="0"/>
              <a:t> </a:t>
            </a:r>
            <a:r>
              <a:rPr lang="en-US" sz="2800" dirty="0" err="1" smtClean="0"/>
              <a:t>alih</a:t>
            </a:r>
            <a:r>
              <a:rPr lang="en-US" sz="2800" dirty="0" smtClean="0"/>
              <a:t> </a:t>
            </a:r>
            <a:r>
              <a:rPr lang="en-US" sz="2800" dirty="0" err="1" smtClean="0"/>
              <a:t>oleh</a:t>
            </a:r>
            <a:r>
              <a:rPr lang="en-US" sz="2800" dirty="0" smtClean="0"/>
              <a:t> </a:t>
            </a:r>
            <a:r>
              <a:rPr lang="en-US" sz="2800" dirty="0" err="1" smtClean="0"/>
              <a:t>pemerintah</a:t>
            </a:r>
            <a:r>
              <a:rPr lang="en-US" sz="2800" dirty="0" smtClean="0"/>
              <a:t/>
            </a:r>
            <a:br>
              <a:rPr lang="en-US" sz="2800" dirty="0" smtClean="0"/>
            </a:br>
            <a:r>
              <a:rPr lang="en-US" sz="2800" dirty="0" smtClean="0"/>
              <a:t/>
            </a:r>
            <a:br>
              <a:rPr lang="en-US" sz="2800" dirty="0" smtClean="0"/>
            </a:br>
            <a:r>
              <a:rPr lang="en-US" sz="2800" dirty="0" smtClean="0"/>
              <a:t>6. </a:t>
            </a:r>
            <a:r>
              <a:rPr lang="en-US" sz="2800" dirty="0" err="1" smtClean="0"/>
              <a:t>Fungsi</a:t>
            </a:r>
            <a:r>
              <a:rPr lang="en-US" sz="2800" dirty="0" smtClean="0"/>
              <a:t> </a:t>
            </a:r>
            <a:r>
              <a:rPr lang="en-US" sz="2800" dirty="0" err="1" smtClean="0"/>
              <a:t>Penyusunan</a:t>
            </a:r>
            <a:r>
              <a:rPr lang="en-US" sz="2800" dirty="0" smtClean="0"/>
              <a:t> </a:t>
            </a:r>
            <a:r>
              <a:rPr lang="en-US" sz="2800" dirty="0" err="1" smtClean="0"/>
              <a:t>Anggaran</a:t>
            </a:r>
            <a:r>
              <a:rPr lang="en-US" sz="2800" dirty="0" smtClean="0"/>
              <a:t> </a:t>
            </a:r>
            <a:r>
              <a:rPr lang="en-US" sz="2800" dirty="0" err="1" smtClean="0"/>
              <a:t>Desa</a:t>
            </a:r>
            <a:r>
              <a:rPr lang="en-US" sz="2800" dirty="0" smtClean="0"/>
              <a:t/>
            </a:r>
            <a:br>
              <a:rPr lang="en-US" sz="2800" dirty="0" smtClean="0"/>
            </a:br>
            <a:r>
              <a:rPr lang="en-US" sz="2800" dirty="0" smtClean="0"/>
              <a:t>a. </a:t>
            </a:r>
            <a:r>
              <a:rPr lang="en-US" sz="2800" dirty="0" err="1" smtClean="0"/>
              <a:t>Fungsi</a:t>
            </a:r>
            <a:r>
              <a:rPr lang="en-US" sz="2800" dirty="0" smtClean="0"/>
              <a:t> </a:t>
            </a:r>
            <a:r>
              <a:rPr lang="en-US" sz="2800" dirty="0" err="1" smtClean="0"/>
              <a:t>atorisasi</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r>
              <a:rPr lang="en-US" sz="2800" dirty="0" err="1" smtClean="0"/>
              <a:t>negara</a:t>
            </a:r>
            <a:r>
              <a:rPr lang="en-US" sz="2800" dirty="0" smtClean="0"/>
              <a:t>  </a:t>
            </a:r>
            <a:br>
              <a:rPr lang="en-US" sz="2800" dirty="0" smtClean="0"/>
            </a:br>
            <a:r>
              <a:rPr lang="en-US" sz="2800" dirty="0" smtClean="0"/>
              <a:t>    </a:t>
            </a:r>
            <a:r>
              <a:rPr lang="en-US" sz="2800" dirty="0" err="1" smtClean="0"/>
              <a:t>menjadi</a:t>
            </a:r>
            <a:r>
              <a:rPr lang="en-US" sz="2800" dirty="0" smtClean="0"/>
              <a:t> </a:t>
            </a:r>
            <a:r>
              <a:rPr lang="en-US" sz="2800" dirty="0" err="1" smtClean="0"/>
              <a:t>dasar</a:t>
            </a:r>
            <a:r>
              <a:rPr lang="en-US" sz="2800" dirty="0" smtClean="0"/>
              <a:t> </a:t>
            </a:r>
            <a:r>
              <a:rPr lang="en-US" sz="2800" dirty="0" err="1" smtClean="0"/>
              <a:t>untuk</a:t>
            </a:r>
            <a:r>
              <a:rPr lang="en-US" sz="2800" dirty="0" smtClean="0"/>
              <a:t> </a:t>
            </a:r>
            <a:r>
              <a:rPr lang="en-US" sz="2800" dirty="0" err="1" smtClean="0"/>
              <a:t>melaksanakan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belanja</a:t>
            </a:r>
            <a:r>
              <a:rPr lang="en-US" sz="2800" dirty="0" smtClean="0"/>
              <a:t> </a:t>
            </a:r>
            <a:r>
              <a:rPr lang="en-US" sz="2800" dirty="0" err="1" smtClean="0"/>
              <a:t>pada</a:t>
            </a:r>
            <a:r>
              <a:rPr lang="en-US" sz="2800" dirty="0" smtClean="0"/>
              <a:t> </a:t>
            </a:r>
            <a:r>
              <a:rPr lang="en-US" sz="2800" dirty="0" err="1" smtClean="0"/>
              <a:t>tahun</a:t>
            </a:r>
            <a:r>
              <a:rPr lang="en-US" sz="2800" dirty="0" smtClean="0"/>
              <a:t> yang </a:t>
            </a:r>
            <a:r>
              <a:rPr lang="en-US" sz="2800" dirty="0" err="1" smtClean="0"/>
              <a:t>bersangkutan</a:t>
            </a:r>
            <a:r>
              <a:rPr lang="en-US" sz="2800" dirty="0" smtClean="0"/>
              <a:t/>
            </a:r>
            <a:br>
              <a:rPr lang="en-US" sz="2800" dirty="0" smtClean="0"/>
            </a:br>
            <a:r>
              <a:rPr lang="en-US" sz="2800" dirty="0" smtClean="0"/>
              <a:t>b. </a:t>
            </a:r>
            <a:r>
              <a:rPr lang="en-US" sz="2800" dirty="0" err="1" smtClean="0"/>
              <a:t>Fungsi</a:t>
            </a:r>
            <a:r>
              <a:rPr lang="en-US" sz="2800" dirty="0" smtClean="0"/>
              <a:t> </a:t>
            </a:r>
            <a:r>
              <a:rPr lang="en-US" sz="2800" dirty="0" err="1" smtClean="0"/>
              <a:t>perencanaan</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br>
              <a:rPr lang="en-US" sz="2800" dirty="0" smtClean="0"/>
            </a:br>
            <a:r>
              <a:rPr lang="en-US" sz="2800" dirty="0" smtClean="0"/>
              <a:t>    </a:t>
            </a:r>
            <a:r>
              <a:rPr lang="en-US" sz="2800" dirty="0" err="1" smtClean="0"/>
              <a:t>negara</a:t>
            </a:r>
            <a:r>
              <a:rPr lang="en-US" sz="2800" dirty="0" smtClean="0"/>
              <a:t> </a:t>
            </a:r>
            <a:r>
              <a:rPr lang="en-US" sz="2800" dirty="0" err="1" smtClean="0"/>
              <a:t>menjadi</a:t>
            </a:r>
            <a:r>
              <a:rPr lang="en-US" sz="2800" dirty="0" smtClean="0"/>
              <a:t> </a:t>
            </a:r>
            <a:r>
              <a:rPr lang="en-US" sz="2800" dirty="0" err="1" smtClean="0"/>
              <a:t>pedoman</a:t>
            </a:r>
            <a:r>
              <a:rPr lang="en-US" sz="2800" dirty="0" smtClean="0"/>
              <a:t> </a:t>
            </a:r>
            <a:r>
              <a:rPr lang="en-US" sz="2800" dirty="0" err="1" smtClean="0"/>
              <a:t>bagi</a:t>
            </a:r>
            <a:r>
              <a:rPr lang="en-US" sz="2800" dirty="0" smtClean="0"/>
              <a:t> </a:t>
            </a:r>
            <a:r>
              <a:rPr lang="en-US" sz="2800" dirty="0" err="1" smtClean="0"/>
              <a:t>manajemen</a:t>
            </a:r>
            <a:r>
              <a:rPr lang="en-US" sz="2800" dirty="0" smtClean="0"/>
              <a:t> </a:t>
            </a:r>
            <a:r>
              <a:rPr lang="en-US" sz="2800" dirty="0" err="1" smtClean="0"/>
              <a:t>dalam</a:t>
            </a:r>
            <a:r>
              <a:rPr lang="en-US" sz="2800" dirty="0" smtClean="0"/>
              <a:t> </a:t>
            </a:r>
            <a:br>
              <a:rPr lang="en-US" sz="2800" dirty="0" smtClean="0"/>
            </a:br>
            <a:r>
              <a:rPr lang="en-US" sz="2800" dirty="0" smtClean="0"/>
              <a:t>    </a:t>
            </a:r>
            <a:r>
              <a:rPr lang="en-US" sz="2800" dirty="0" err="1" smtClean="0"/>
              <a:t>menrencanakan</a:t>
            </a:r>
            <a:r>
              <a:rPr lang="en-US" sz="2800" dirty="0" smtClean="0"/>
              <a:t> </a:t>
            </a:r>
            <a:r>
              <a:rPr lang="en-US" sz="2800" dirty="0" err="1" smtClean="0"/>
              <a:t>kegiatan</a:t>
            </a:r>
            <a:r>
              <a:rPr lang="en-US" sz="2800" dirty="0" smtClean="0"/>
              <a:t> </a:t>
            </a:r>
            <a:r>
              <a:rPr lang="en-US" sz="2800" dirty="0" err="1" smtClean="0"/>
              <a:t>pada</a:t>
            </a:r>
            <a:r>
              <a:rPr lang="en-US" sz="2800" dirty="0" smtClean="0"/>
              <a:t> </a:t>
            </a:r>
            <a:r>
              <a:rPr lang="en-US" sz="2800" dirty="0" err="1" smtClean="0"/>
              <a:t>tahun</a:t>
            </a:r>
            <a:r>
              <a:rPr lang="en-US" sz="2800" dirty="0" smtClean="0"/>
              <a:t> yang </a:t>
            </a:r>
            <a:r>
              <a:rPr lang="en-US" sz="2800" dirty="0" err="1" smtClean="0"/>
              <a:t>bersangkutan</a:t>
            </a:r>
            <a:r>
              <a:rPr lang="en-US" sz="2800" dirty="0" smtClean="0"/>
              <a:t/>
            </a:r>
            <a:br>
              <a:rPr lang="en-US" sz="2800" dirty="0" smtClean="0"/>
            </a:br>
            <a:r>
              <a:rPr lang="en-US" sz="2800" dirty="0" smtClean="0"/>
              <a:t>c. </a:t>
            </a:r>
            <a:r>
              <a:rPr lang="en-US" sz="2800" dirty="0" err="1" smtClean="0"/>
              <a:t>Fungsi</a:t>
            </a:r>
            <a:r>
              <a:rPr lang="en-US" sz="2800" dirty="0" smtClean="0"/>
              <a:t> </a:t>
            </a:r>
            <a:r>
              <a:rPr lang="en-US" sz="2800" dirty="0" err="1" smtClean="0"/>
              <a:t>pengawasan</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r>
              <a:rPr lang="en-US" sz="2800" dirty="0" err="1" smtClean="0"/>
              <a:t>negara</a:t>
            </a:r>
            <a:r>
              <a:rPr lang="en-US" sz="2800" dirty="0" smtClean="0"/>
              <a:t>  </a:t>
            </a:r>
            <a:br>
              <a:rPr lang="en-US" sz="2800" dirty="0" smtClean="0"/>
            </a:br>
            <a:r>
              <a:rPr lang="en-US" sz="2800" dirty="0" smtClean="0"/>
              <a:t>    </a:t>
            </a:r>
            <a:r>
              <a:rPr lang="en-US" sz="2800" dirty="0" err="1" smtClean="0"/>
              <a:t>menjadi</a:t>
            </a:r>
            <a:r>
              <a:rPr lang="en-US" sz="2800" dirty="0" smtClean="0"/>
              <a:t> </a:t>
            </a:r>
            <a:r>
              <a:rPr lang="en-US" sz="2800" dirty="0" err="1" smtClean="0"/>
              <a:t>pedoman</a:t>
            </a:r>
            <a:r>
              <a:rPr lang="en-US" sz="2800" dirty="0" smtClean="0"/>
              <a:t> </a:t>
            </a:r>
            <a:r>
              <a:rPr lang="en-US" sz="2800" dirty="0" err="1" smtClean="0"/>
              <a:t>untuk</a:t>
            </a:r>
            <a:r>
              <a:rPr lang="en-US" sz="2800" dirty="0" smtClean="0"/>
              <a:t> </a:t>
            </a:r>
            <a:r>
              <a:rPr lang="en-US" sz="2800" dirty="0" err="1" smtClean="0"/>
              <a:t>menilai</a:t>
            </a:r>
            <a:r>
              <a:rPr lang="en-US" sz="2800" dirty="0" smtClean="0"/>
              <a:t> </a:t>
            </a:r>
            <a:r>
              <a:rPr lang="en-US" sz="2800" dirty="0" err="1" smtClean="0"/>
              <a:t>apakah</a:t>
            </a:r>
            <a:r>
              <a:rPr lang="en-US" sz="2800" dirty="0" smtClean="0"/>
              <a:t> </a:t>
            </a:r>
            <a:r>
              <a:rPr lang="en-US" sz="2800" dirty="0" err="1" smtClean="0"/>
              <a:t>kegiatan</a:t>
            </a:r>
            <a:r>
              <a:rPr lang="en-US" sz="2800" dirty="0" smtClean="0"/>
              <a:t> </a:t>
            </a:r>
            <a:r>
              <a:rPr lang="en-US" sz="2800" dirty="0" err="1" smtClean="0"/>
              <a:t>penyelenggaraan</a:t>
            </a:r>
            <a:r>
              <a:rPr lang="en-US" sz="2800" dirty="0" smtClean="0"/>
              <a:t> </a:t>
            </a:r>
            <a:br>
              <a:rPr lang="en-US" sz="2800" dirty="0" smtClean="0"/>
            </a:br>
            <a:r>
              <a:rPr lang="en-US" sz="2800" dirty="0" smtClean="0"/>
              <a:t>    </a:t>
            </a:r>
            <a:r>
              <a:rPr lang="en-US" sz="2800" dirty="0" err="1" smtClean="0"/>
              <a:t>pemerintahan</a:t>
            </a:r>
            <a:r>
              <a:rPr lang="en-US" sz="2800" dirty="0" smtClean="0"/>
              <a:t> </a:t>
            </a:r>
            <a:r>
              <a:rPr lang="en-US" sz="2800" dirty="0" err="1" smtClean="0"/>
              <a:t>negara</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ketentuan</a:t>
            </a:r>
            <a:r>
              <a:rPr lang="en-US" sz="2800" dirty="0" smtClean="0"/>
              <a:t> yang </a:t>
            </a:r>
            <a:r>
              <a:rPr lang="en-US" sz="2800" dirty="0" err="1" smtClean="0"/>
              <a:t>telah</a:t>
            </a:r>
            <a:r>
              <a:rPr lang="en-US" sz="2800" dirty="0" smtClean="0"/>
              <a:t> </a:t>
            </a:r>
            <a:br>
              <a:rPr lang="en-US" sz="2800" dirty="0" smtClean="0"/>
            </a:br>
            <a:r>
              <a:rPr lang="en-US" sz="2800" dirty="0" smtClean="0"/>
              <a:t>    </a:t>
            </a:r>
            <a:r>
              <a:rPr lang="en-US" sz="2800" dirty="0" err="1" smtClean="0"/>
              <a:t>ditetapkan</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73</a:t>
            </a:fld>
            <a:endParaRPr lang="en-US"/>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rmAutofit/>
          </a:bodyPr>
          <a:lstStyle/>
          <a:p>
            <a:pPr algn="l"/>
            <a:r>
              <a:rPr lang="en-US" sz="2800" dirty="0" smtClean="0"/>
              <a:t>d. </a:t>
            </a:r>
            <a:r>
              <a:rPr lang="en-US" sz="2800" dirty="0" err="1" smtClean="0"/>
              <a:t>Fungsi</a:t>
            </a:r>
            <a:r>
              <a:rPr lang="en-US" sz="2800" dirty="0" smtClean="0"/>
              <a:t> </a:t>
            </a:r>
            <a:r>
              <a:rPr lang="en-US" sz="2800" dirty="0" err="1" smtClean="0"/>
              <a:t>alokasi</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r>
              <a:rPr lang="en-US" sz="2800" dirty="0" err="1" smtClean="0"/>
              <a:t>negara</a:t>
            </a:r>
            <a:r>
              <a:rPr lang="en-US" sz="2800" dirty="0" smtClean="0"/>
              <a:t> </a:t>
            </a:r>
            <a:br>
              <a:rPr lang="en-US" sz="2800" dirty="0" smtClean="0"/>
            </a:br>
            <a:r>
              <a:rPr lang="en-US" sz="2800" dirty="0" smtClean="0"/>
              <a:t>    </a:t>
            </a:r>
            <a:r>
              <a:rPr lang="en-US" sz="2800" dirty="0" err="1" smtClean="0"/>
              <a:t>harus</a:t>
            </a:r>
            <a:r>
              <a:rPr lang="en-US" sz="2800" dirty="0" smtClean="0"/>
              <a:t> </a:t>
            </a:r>
            <a:r>
              <a:rPr lang="en-US" sz="2800" dirty="0" err="1" smtClean="0"/>
              <a:t>diarahkan</a:t>
            </a:r>
            <a:r>
              <a:rPr lang="en-US" sz="2800" dirty="0" smtClean="0"/>
              <a:t> </a:t>
            </a:r>
            <a:r>
              <a:rPr lang="en-US" sz="2800" dirty="0" err="1" smtClean="0"/>
              <a:t>untuk</a:t>
            </a:r>
            <a:r>
              <a:rPr lang="en-US" sz="2800" dirty="0" smtClean="0"/>
              <a:t> </a:t>
            </a:r>
            <a:r>
              <a:rPr lang="en-US" sz="2800" dirty="0" err="1" smtClean="0"/>
              <a:t>mengurangi</a:t>
            </a:r>
            <a:r>
              <a:rPr lang="en-US" sz="2800" dirty="0" smtClean="0"/>
              <a:t> </a:t>
            </a:r>
            <a:r>
              <a:rPr lang="en-US" sz="2800" dirty="0" err="1" smtClean="0"/>
              <a:t>pengangguran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pemborosan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serta</a:t>
            </a:r>
            <a:r>
              <a:rPr lang="en-US" sz="2800" dirty="0" smtClean="0"/>
              <a:t> </a:t>
            </a:r>
            <a:r>
              <a:rPr lang="en-US" sz="2800" dirty="0" err="1" smtClean="0"/>
              <a:t>meningkatkan</a:t>
            </a:r>
            <a:r>
              <a:rPr lang="en-US" sz="2800" dirty="0" smtClean="0"/>
              <a:t> </a:t>
            </a:r>
            <a:r>
              <a:rPr lang="en-US" sz="2800" dirty="0" err="1" smtClean="0"/>
              <a:t>efisiensi</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efektivitas</a:t>
            </a:r>
            <a:r>
              <a:rPr lang="en-US" sz="2800" dirty="0" smtClean="0"/>
              <a:t> </a:t>
            </a:r>
            <a:r>
              <a:rPr lang="en-US" sz="2800" dirty="0" err="1" smtClean="0"/>
              <a:t>perekonomian</a:t>
            </a:r>
            <a:r>
              <a:rPr lang="en-US" sz="2800" dirty="0" smtClean="0"/>
              <a:t/>
            </a:r>
            <a:br>
              <a:rPr lang="en-US" sz="2800" dirty="0" smtClean="0"/>
            </a:br>
            <a:r>
              <a:rPr lang="en-US" sz="2800" dirty="0" smtClean="0"/>
              <a:t>e. </a:t>
            </a:r>
            <a:r>
              <a:rPr lang="en-US" sz="2800" dirty="0" err="1" smtClean="0"/>
              <a:t>Fungsi</a:t>
            </a:r>
            <a:r>
              <a:rPr lang="en-US" sz="2800" dirty="0" smtClean="0"/>
              <a:t> </a:t>
            </a:r>
            <a:r>
              <a:rPr lang="en-US" sz="2800" dirty="0" err="1" smtClean="0"/>
              <a:t>distribusi</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kebijakan</a:t>
            </a:r>
            <a:r>
              <a:rPr lang="en-US" sz="2800" dirty="0" smtClean="0"/>
              <a:t> </a:t>
            </a:r>
            <a:br>
              <a:rPr lang="en-US" sz="2800" dirty="0" smtClean="0"/>
            </a:br>
            <a:r>
              <a:rPr lang="en-US" sz="2800" dirty="0" smtClean="0"/>
              <a:t>    </a:t>
            </a:r>
            <a:r>
              <a:rPr lang="en-US" sz="2800" dirty="0" err="1" smtClean="0"/>
              <a:t>anggaran</a:t>
            </a:r>
            <a:r>
              <a:rPr lang="en-US" sz="2800" dirty="0" smtClean="0"/>
              <a:t> </a:t>
            </a:r>
            <a:r>
              <a:rPr lang="en-US" sz="2800" dirty="0" err="1" smtClean="0"/>
              <a:t>negara</a:t>
            </a:r>
            <a:r>
              <a:rPr lang="en-US" sz="2800" dirty="0" smtClean="0"/>
              <a:t> </a:t>
            </a:r>
            <a:r>
              <a:rPr lang="en-US" sz="2800" dirty="0" err="1" smtClean="0"/>
              <a:t>harus</a:t>
            </a:r>
            <a:r>
              <a:rPr lang="en-US" sz="2800" dirty="0" smtClean="0"/>
              <a:t> </a:t>
            </a:r>
            <a:r>
              <a:rPr lang="en-US" sz="2800" dirty="0" err="1" smtClean="0"/>
              <a:t>memperhatikan</a:t>
            </a:r>
            <a:r>
              <a:rPr lang="en-US" sz="2800" dirty="0" smtClean="0"/>
              <a:t> rasa </a:t>
            </a:r>
            <a:r>
              <a:rPr lang="en-US" sz="2800" dirty="0" err="1" smtClean="0"/>
              <a:t>keadilan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kepatutan</a:t>
            </a:r>
            <a:r>
              <a:rPr lang="en-US" sz="2800" dirty="0" smtClean="0"/>
              <a:t/>
            </a:r>
            <a:br>
              <a:rPr lang="en-US" sz="2800" dirty="0" smtClean="0"/>
            </a:br>
            <a:r>
              <a:rPr lang="en-US" sz="2800" dirty="0" smtClean="0"/>
              <a:t>f.  </a:t>
            </a:r>
            <a:r>
              <a:rPr lang="en-US" sz="2800" dirty="0" err="1" smtClean="0"/>
              <a:t>Fungsi</a:t>
            </a:r>
            <a:r>
              <a:rPr lang="en-US" sz="2800" dirty="0" smtClean="0"/>
              <a:t> </a:t>
            </a:r>
            <a:r>
              <a:rPr lang="en-US" sz="2800" dirty="0" err="1" smtClean="0"/>
              <a:t>stabilisasi</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br>
              <a:rPr lang="en-US" sz="2800" dirty="0" smtClean="0"/>
            </a:br>
            <a:r>
              <a:rPr lang="en-US" sz="2800" dirty="0" smtClean="0"/>
              <a:t>    </a:t>
            </a:r>
            <a:r>
              <a:rPr lang="en-US" sz="2800" dirty="0" err="1" smtClean="0"/>
              <a:t>pemerintah</a:t>
            </a:r>
            <a:r>
              <a:rPr lang="en-US" sz="2800" dirty="0" smtClean="0"/>
              <a:t> </a:t>
            </a:r>
            <a:r>
              <a:rPr lang="en-US" sz="2800" dirty="0" err="1" smtClean="0"/>
              <a:t>menjadi</a:t>
            </a:r>
            <a:r>
              <a:rPr lang="en-US" sz="2800" dirty="0" smtClean="0"/>
              <a:t> </a:t>
            </a:r>
            <a:r>
              <a:rPr lang="en-US" sz="2800" dirty="0" err="1" smtClean="0"/>
              <a:t>alat</a:t>
            </a:r>
            <a:r>
              <a:rPr lang="en-US" sz="2800" dirty="0" smtClean="0"/>
              <a:t> </a:t>
            </a:r>
            <a:r>
              <a:rPr lang="en-US" sz="2800" dirty="0" err="1" smtClean="0"/>
              <a:t>untuk</a:t>
            </a:r>
            <a:r>
              <a:rPr lang="en-US" sz="2800" dirty="0" smtClean="0"/>
              <a:t> </a:t>
            </a:r>
            <a:r>
              <a:rPr lang="en-US" sz="2800" dirty="0" err="1" smtClean="0"/>
              <a:t>memelihara</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mengupayakan</a:t>
            </a:r>
            <a:r>
              <a:rPr lang="en-US" sz="2800" dirty="0" smtClean="0"/>
              <a:t> </a:t>
            </a:r>
            <a:r>
              <a:rPr lang="en-US" sz="2800" dirty="0" err="1" smtClean="0"/>
              <a:t>keseimbangan</a:t>
            </a:r>
            <a:r>
              <a:rPr lang="en-US" sz="2800" dirty="0" smtClean="0"/>
              <a:t> fundamental </a:t>
            </a:r>
            <a:r>
              <a:rPr lang="en-US" sz="2800" dirty="0" err="1" smtClean="0"/>
              <a:t>perekonomian</a:t>
            </a:r>
            <a:r>
              <a:rPr lang="en-US" sz="2800" dirty="0" smtClean="0"/>
              <a:t/>
            </a:r>
            <a:br>
              <a:rPr lang="en-US" sz="2800" dirty="0" smtClean="0"/>
            </a:br>
            <a:r>
              <a:rPr lang="en-US" sz="2800" dirty="0" smtClean="0"/>
              <a:t> </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74</a:t>
            </a:fld>
            <a:endParaRPr lang="en-US"/>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838200"/>
          </a:xfrm>
        </p:spPr>
        <p:txBody>
          <a:bodyPr>
            <a:normAutofit/>
          </a:bodyPr>
          <a:lstStyle/>
          <a:p>
            <a:pPr algn="l"/>
            <a:r>
              <a:rPr lang="en-US" sz="2800" dirty="0" smtClean="0"/>
              <a:t>B. </a:t>
            </a:r>
            <a:r>
              <a:rPr lang="en-US" sz="2800" dirty="0" err="1" smtClean="0"/>
              <a:t>Politik</a:t>
            </a:r>
            <a:r>
              <a:rPr lang="en-US" sz="2800" dirty="0" smtClean="0"/>
              <a:t> </a:t>
            </a:r>
            <a:r>
              <a:rPr lang="en-US" sz="2800" dirty="0" err="1" smtClean="0"/>
              <a:t>Anggaran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838200"/>
            <a:ext cx="9144000" cy="6019800"/>
          </a:xfrm>
        </p:spPr>
        <p:txBody>
          <a:bodyPr>
            <a:normAutofit fontScale="92500" lnSpcReduction="20000"/>
          </a:bodyPr>
          <a:lstStyle/>
          <a:p>
            <a:pPr>
              <a:buNone/>
            </a:pPr>
            <a:r>
              <a:rPr lang="en-US" dirty="0" smtClean="0"/>
              <a:t>		</a:t>
            </a:r>
            <a:r>
              <a:rPr lang="en-US" sz="3000" dirty="0" err="1" smtClean="0"/>
              <a:t>Perebutan</a:t>
            </a:r>
            <a:r>
              <a:rPr lang="en-US" sz="3000" dirty="0" smtClean="0"/>
              <a:t> </a:t>
            </a:r>
            <a:r>
              <a:rPr lang="en-US" sz="3000" dirty="0" err="1" smtClean="0"/>
              <a:t>sumber</a:t>
            </a:r>
            <a:r>
              <a:rPr lang="en-US" sz="3000" dirty="0" smtClean="0"/>
              <a:t> </a:t>
            </a:r>
            <a:r>
              <a:rPr lang="en-US" sz="3000" dirty="0" err="1" smtClean="0"/>
              <a:t>daya</a:t>
            </a:r>
            <a:r>
              <a:rPr lang="en-US" sz="3000" dirty="0" smtClean="0"/>
              <a:t> </a:t>
            </a:r>
            <a:r>
              <a:rPr lang="en-US" sz="3000" dirty="0" err="1" smtClean="0"/>
              <a:t>anggaran</a:t>
            </a:r>
            <a:r>
              <a:rPr lang="en-US" sz="3000" dirty="0" smtClean="0"/>
              <a:t> </a:t>
            </a:r>
            <a:r>
              <a:rPr lang="en-US" sz="3000" dirty="0" err="1" smtClean="0"/>
              <a:t>akan</a:t>
            </a:r>
            <a:r>
              <a:rPr lang="en-US" sz="3000" dirty="0" smtClean="0"/>
              <a:t> </a:t>
            </a:r>
            <a:r>
              <a:rPr lang="en-US" sz="3000" dirty="0" err="1" smtClean="0"/>
              <a:t>selalu</a:t>
            </a:r>
            <a:r>
              <a:rPr lang="en-US" sz="3000" dirty="0" smtClean="0"/>
              <a:t> </a:t>
            </a:r>
          </a:p>
          <a:p>
            <a:pPr>
              <a:buNone/>
            </a:pPr>
            <a:r>
              <a:rPr lang="en-US" sz="3000" dirty="0" err="1" smtClean="0"/>
              <a:t>menghasilkan</a:t>
            </a:r>
            <a:r>
              <a:rPr lang="en-US" sz="3000" dirty="0" smtClean="0"/>
              <a:t> </a:t>
            </a:r>
            <a:r>
              <a:rPr lang="en-US" sz="3000" dirty="0" err="1" smtClean="0"/>
              <a:t>kelompok</a:t>
            </a:r>
            <a:r>
              <a:rPr lang="en-US" sz="3000" dirty="0" smtClean="0"/>
              <a:t> yang “</a:t>
            </a:r>
            <a:r>
              <a:rPr lang="en-US" sz="3000" dirty="0" err="1" smtClean="0"/>
              <a:t>menang</a:t>
            </a:r>
            <a:r>
              <a:rPr lang="en-US" sz="3000" dirty="0" smtClean="0"/>
              <a:t>”  </a:t>
            </a:r>
            <a:r>
              <a:rPr lang="en-US" sz="3000" dirty="0" err="1" smtClean="0"/>
              <a:t>dan</a:t>
            </a:r>
            <a:r>
              <a:rPr lang="en-US" sz="3000" dirty="0" smtClean="0"/>
              <a:t> yang </a:t>
            </a:r>
          </a:p>
          <a:p>
            <a:pPr>
              <a:buNone/>
            </a:pPr>
            <a:r>
              <a:rPr lang="en-US" sz="3000" dirty="0" smtClean="0"/>
              <a:t>“</a:t>
            </a:r>
            <a:r>
              <a:rPr lang="en-US" sz="3000" dirty="0" err="1" smtClean="0"/>
              <a:t>kalah</a:t>
            </a:r>
            <a:r>
              <a:rPr lang="en-US" sz="3000" dirty="0" smtClean="0"/>
              <a:t>” </a:t>
            </a:r>
            <a:r>
              <a:rPr lang="en-US" sz="3000" dirty="0" err="1" smtClean="0"/>
              <a:t>Jika</a:t>
            </a:r>
            <a:r>
              <a:rPr lang="en-US" sz="3000" dirty="0" smtClean="0"/>
              <a:t> </a:t>
            </a:r>
            <a:r>
              <a:rPr lang="en-US" sz="3000" dirty="0" err="1" smtClean="0"/>
              <a:t>sejak</a:t>
            </a:r>
            <a:r>
              <a:rPr lang="en-US" sz="3000" dirty="0" smtClean="0"/>
              <a:t> </a:t>
            </a:r>
            <a:r>
              <a:rPr lang="en-US" sz="3000" dirty="0" err="1" smtClean="0"/>
              <a:t>awal</a:t>
            </a:r>
            <a:r>
              <a:rPr lang="en-US" sz="3000" dirty="0" smtClean="0"/>
              <a:t> </a:t>
            </a:r>
            <a:r>
              <a:rPr lang="en-US" sz="3000" dirty="0" err="1" smtClean="0"/>
              <a:t>proses</a:t>
            </a:r>
            <a:r>
              <a:rPr lang="en-US" sz="3000" dirty="0" smtClean="0"/>
              <a:t> </a:t>
            </a:r>
            <a:r>
              <a:rPr lang="en-US" sz="3000" dirty="0" err="1" smtClean="0"/>
              <a:t>perumusan</a:t>
            </a:r>
            <a:r>
              <a:rPr lang="en-US" sz="3000" dirty="0" smtClean="0"/>
              <a:t> </a:t>
            </a:r>
            <a:r>
              <a:rPr lang="en-US" sz="3000" dirty="0" err="1" smtClean="0"/>
              <a:t>kebijakan</a:t>
            </a:r>
            <a:r>
              <a:rPr lang="en-US" sz="3000" dirty="0" smtClean="0"/>
              <a:t> </a:t>
            </a:r>
          </a:p>
          <a:p>
            <a:pPr>
              <a:buNone/>
            </a:pPr>
            <a:r>
              <a:rPr lang="en-US" sz="3000" dirty="0" err="1" smtClean="0"/>
              <a:t>anggaran</a:t>
            </a:r>
            <a:r>
              <a:rPr lang="en-US" sz="3000" dirty="0" smtClean="0"/>
              <a:t> </a:t>
            </a:r>
            <a:r>
              <a:rPr lang="en-US" sz="3000" dirty="0" err="1" smtClean="0"/>
              <a:t>tidak</a:t>
            </a:r>
            <a:r>
              <a:rPr lang="en-US" sz="3000" dirty="0" smtClean="0"/>
              <a:t> </a:t>
            </a:r>
            <a:r>
              <a:rPr lang="en-US" sz="3000" dirty="0" err="1" smtClean="0"/>
              <a:t>menerapkan</a:t>
            </a:r>
            <a:r>
              <a:rPr lang="en-US" sz="3000" dirty="0" smtClean="0"/>
              <a:t> </a:t>
            </a:r>
            <a:r>
              <a:rPr lang="en-US" sz="3000" dirty="0" err="1" smtClean="0"/>
              <a:t>prinsip-prinsip</a:t>
            </a:r>
            <a:r>
              <a:rPr lang="en-US" sz="3000" dirty="0" smtClean="0"/>
              <a:t> </a:t>
            </a:r>
            <a:r>
              <a:rPr lang="en-US" sz="3000" dirty="0" err="1" smtClean="0"/>
              <a:t>penyusunan</a:t>
            </a:r>
            <a:r>
              <a:rPr lang="en-US" sz="3000" dirty="0" smtClean="0"/>
              <a:t> </a:t>
            </a:r>
          </a:p>
          <a:p>
            <a:pPr>
              <a:buNone/>
            </a:pPr>
            <a:r>
              <a:rPr lang="en-US" sz="3000" dirty="0" err="1" smtClean="0"/>
              <a:t>anggaran</a:t>
            </a:r>
            <a:r>
              <a:rPr lang="en-US" sz="3000" dirty="0" smtClean="0"/>
              <a:t> yang </a:t>
            </a:r>
            <a:r>
              <a:rPr lang="en-US" sz="3000" dirty="0" err="1" smtClean="0"/>
              <a:t>baik</a:t>
            </a:r>
            <a:r>
              <a:rPr lang="en-US" sz="3000" dirty="0" smtClean="0"/>
              <a:t>. </a:t>
            </a:r>
            <a:r>
              <a:rPr lang="en-US" sz="3000" dirty="0" err="1" smtClean="0"/>
              <a:t>Ruang</a:t>
            </a:r>
            <a:r>
              <a:rPr lang="en-US" sz="3000" dirty="0" smtClean="0"/>
              <a:t> </a:t>
            </a:r>
            <a:r>
              <a:rPr lang="en-US" sz="3000" dirty="0" err="1" smtClean="0"/>
              <a:t>partisipasi</a:t>
            </a:r>
            <a:r>
              <a:rPr lang="en-US" sz="3000" dirty="0" smtClean="0"/>
              <a:t> </a:t>
            </a:r>
            <a:r>
              <a:rPr lang="en-US" sz="3000" dirty="0" err="1" smtClean="0"/>
              <a:t>dan</a:t>
            </a:r>
            <a:r>
              <a:rPr lang="en-US" sz="3000" dirty="0" smtClean="0"/>
              <a:t> </a:t>
            </a:r>
            <a:r>
              <a:rPr lang="en-US" sz="3000" dirty="0" err="1" smtClean="0"/>
              <a:t>kemudahan</a:t>
            </a:r>
            <a:r>
              <a:rPr lang="en-US" sz="3000" dirty="0" smtClean="0"/>
              <a:t> </a:t>
            </a:r>
          </a:p>
          <a:p>
            <a:pPr>
              <a:buNone/>
            </a:pPr>
            <a:r>
              <a:rPr lang="en-US" sz="3000" dirty="0" err="1" smtClean="0"/>
              <a:t>akses</a:t>
            </a:r>
            <a:r>
              <a:rPr lang="en-US" sz="3000" dirty="0" smtClean="0"/>
              <a:t> </a:t>
            </a:r>
            <a:r>
              <a:rPr lang="en-US" sz="3000" dirty="0" err="1" smtClean="0"/>
              <a:t>informasi</a:t>
            </a:r>
            <a:r>
              <a:rPr lang="en-US" sz="3000" dirty="0" smtClean="0"/>
              <a:t> </a:t>
            </a:r>
            <a:r>
              <a:rPr lang="en-US" sz="3000" dirty="0" err="1" smtClean="0"/>
              <a:t>sejak</a:t>
            </a:r>
            <a:r>
              <a:rPr lang="en-US" sz="3000" dirty="0" smtClean="0"/>
              <a:t> </a:t>
            </a:r>
            <a:r>
              <a:rPr lang="en-US" sz="3000" dirty="0" err="1" smtClean="0"/>
              <a:t>perencanaan</a:t>
            </a:r>
            <a:r>
              <a:rPr lang="en-US" sz="3000" dirty="0" smtClean="0"/>
              <a:t> </a:t>
            </a:r>
            <a:r>
              <a:rPr lang="en-US" sz="3000" dirty="0" err="1" smtClean="0"/>
              <a:t>anggaran</a:t>
            </a:r>
            <a:r>
              <a:rPr lang="en-US" sz="3000" dirty="0" smtClean="0"/>
              <a:t> </a:t>
            </a:r>
            <a:r>
              <a:rPr lang="en-US" sz="3000" dirty="0" err="1" smtClean="0"/>
              <a:t>sampai</a:t>
            </a:r>
            <a:r>
              <a:rPr lang="en-US" sz="3000" dirty="0" smtClean="0"/>
              <a:t> </a:t>
            </a:r>
          </a:p>
          <a:p>
            <a:pPr>
              <a:buNone/>
            </a:pPr>
            <a:r>
              <a:rPr lang="en-US" sz="3000" dirty="0" err="1" smtClean="0"/>
              <a:t>dengan</a:t>
            </a:r>
            <a:r>
              <a:rPr lang="en-US" sz="3000" dirty="0" smtClean="0"/>
              <a:t> </a:t>
            </a:r>
            <a:r>
              <a:rPr lang="en-US" sz="3000" dirty="0" err="1" smtClean="0"/>
              <a:t>pelaksanaan</a:t>
            </a:r>
            <a:r>
              <a:rPr lang="en-US" sz="3000" dirty="0" smtClean="0"/>
              <a:t> </a:t>
            </a:r>
            <a:r>
              <a:rPr lang="en-US" sz="3000" dirty="0" err="1" smtClean="0"/>
              <a:t>dan</a:t>
            </a:r>
            <a:r>
              <a:rPr lang="en-US" sz="3000" dirty="0" smtClean="0"/>
              <a:t> monitoring </a:t>
            </a:r>
            <a:r>
              <a:rPr lang="en-US" sz="3000" dirty="0" err="1" smtClean="0"/>
              <a:t>evaluasi</a:t>
            </a:r>
            <a:r>
              <a:rPr lang="en-US" sz="3000" dirty="0" smtClean="0"/>
              <a:t> </a:t>
            </a:r>
            <a:r>
              <a:rPr lang="en-US" sz="3000" dirty="0" err="1" smtClean="0"/>
              <a:t>sudah</a:t>
            </a:r>
            <a:r>
              <a:rPr lang="en-US" sz="3000" dirty="0" smtClean="0"/>
              <a:t> </a:t>
            </a:r>
          </a:p>
          <a:p>
            <a:pPr>
              <a:buNone/>
            </a:pPr>
            <a:r>
              <a:rPr lang="en-US" sz="3000" dirty="0" err="1" smtClean="0"/>
              <a:t>seharusnya</a:t>
            </a:r>
            <a:r>
              <a:rPr lang="en-US" sz="3000" dirty="0" smtClean="0"/>
              <a:t> </a:t>
            </a:r>
            <a:r>
              <a:rPr lang="en-US" sz="3000" dirty="0" err="1" smtClean="0"/>
              <a:t>melibatkan</a:t>
            </a:r>
            <a:r>
              <a:rPr lang="en-US" sz="3000" dirty="0" smtClean="0"/>
              <a:t> </a:t>
            </a:r>
            <a:r>
              <a:rPr lang="en-US" sz="3000" dirty="0" err="1" smtClean="0"/>
              <a:t>masyarakat</a:t>
            </a:r>
            <a:r>
              <a:rPr lang="en-US" sz="3000" dirty="0" smtClean="0"/>
              <a:t> </a:t>
            </a:r>
            <a:r>
              <a:rPr lang="en-US" sz="3000" dirty="0" err="1" smtClean="0"/>
              <a:t>kebanyakan</a:t>
            </a:r>
            <a:r>
              <a:rPr lang="en-US" sz="3000" dirty="0" smtClean="0"/>
              <a:t> </a:t>
            </a:r>
            <a:r>
              <a:rPr lang="en-US" sz="3000" dirty="0" err="1" smtClean="0"/>
              <a:t>sebagai</a:t>
            </a:r>
            <a:r>
              <a:rPr lang="en-US" sz="3000" dirty="0" smtClean="0"/>
              <a:t> </a:t>
            </a:r>
          </a:p>
          <a:p>
            <a:pPr>
              <a:buNone/>
            </a:pPr>
            <a:r>
              <a:rPr lang="en-US" sz="3000" dirty="0" err="1" smtClean="0"/>
              <a:t>pemberi</a:t>
            </a:r>
            <a:r>
              <a:rPr lang="en-US" sz="3000" dirty="0" smtClean="0"/>
              <a:t> </a:t>
            </a:r>
            <a:r>
              <a:rPr lang="en-US" sz="3000" dirty="0" err="1" smtClean="0"/>
              <a:t>mandat</a:t>
            </a:r>
            <a:r>
              <a:rPr lang="en-US" sz="3000" dirty="0" smtClean="0"/>
              <a:t> </a:t>
            </a:r>
            <a:r>
              <a:rPr lang="en-US" sz="3000" dirty="0" err="1" smtClean="0"/>
              <a:t>kuasa</a:t>
            </a:r>
            <a:r>
              <a:rPr lang="en-US" sz="3000" dirty="0" smtClean="0"/>
              <a:t> </a:t>
            </a:r>
            <a:r>
              <a:rPr lang="en-US" sz="3000" dirty="0" err="1" smtClean="0"/>
              <a:t>anggaran</a:t>
            </a:r>
            <a:r>
              <a:rPr lang="en-US" sz="3000" dirty="0" smtClean="0"/>
              <a:t>. </a:t>
            </a:r>
            <a:r>
              <a:rPr lang="en-US" sz="3000" dirty="0" err="1" smtClean="0"/>
              <a:t>Keadilan</a:t>
            </a:r>
            <a:r>
              <a:rPr lang="en-US" sz="3000" dirty="0" smtClean="0"/>
              <a:t> </a:t>
            </a:r>
            <a:r>
              <a:rPr lang="en-US" sz="3000" dirty="0" err="1" smtClean="0"/>
              <a:t>dalam</a:t>
            </a:r>
            <a:r>
              <a:rPr lang="en-US" sz="3000" dirty="0" smtClean="0"/>
              <a:t> </a:t>
            </a:r>
          </a:p>
          <a:p>
            <a:pPr>
              <a:buNone/>
            </a:pPr>
            <a:r>
              <a:rPr lang="en-US" sz="3000" dirty="0" err="1" smtClean="0"/>
              <a:t>pengalokasian</a:t>
            </a:r>
            <a:r>
              <a:rPr lang="en-US" sz="3000" dirty="0" smtClean="0"/>
              <a:t> </a:t>
            </a:r>
            <a:r>
              <a:rPr lang="en-US" sz="3000" dirty="0" err="1" smtClean="0"/>
              <a:t>anggaran</a:t>
            </a:r>
            <a:r>
              <a:rPr lang="en-US" sz="3000" dirty="0" smtClean="0"/>
              <a:t> </a:t>
            </a:r>
            <a:r>
              <a:rPr lang="en-US" sz="3000" dirty="0" err="1" smtClean="0"/>
              <a:t>desa</a:t>
            </a:r>
            <a:r>
              <a:rPr lang="en-US" sz="3000" dirty="0" smtClean="0"/>
              <a:t> </a:t>
            </a:r>
            <a:r>
              <a:rPr lang="en-US" sz="3000" dirty="0" err="1" smtClean="0"/>
              <a:t>akan</a:t>
            </a:r>
            <a:r>
              <a:rPr lang="en-US" sz="3000" dirty="0" smtClean="0"/>
              <a:t> </a:t>
            </a:r>
            <a:r>
              <a:rPr lang="en-US" sz="3000" dirty="0" err="1" smtClean="0"/>
              <a:t>dapat</a:t>
            </a:r>
            <a:r>
              <a:rPr lang="en-US" sz="3000" dirty="0" smtClean="0"/>
              <a:t> </a:t>
            </a:r>
            <a:r>
              <a:rPr lang="en-US" sz="3000" dirty="0" err="1" smtClean="0"/>
              <a:t>menentukan</a:t>
            </a:r>
            <a:r>
              <a:rPr lang="en-US" sz="3000" dirty="0" smtClean="0"/>
              <a:t> </a:t>
            </a:r>
          </a:p>
          <a:p>
            <a:pPr>
              <a:buNone/>
            </a:pPr>
            <a:r>
              <a:rPr lang="en-US" sz="3000" dirty="0" err="1" smtClean="0"/>
              <a:t>apakah</a:t>
            </a:r>
            <a:r>
              <a:rPr lang="en-US" sz="3000" dirty="0" smtClean="0"/>
              <a:t> </a:t>
            </a:r>
            <a:r>
              <a:rPr lang="en-US" sz="3000" dirty="0" err="1" smtClean="0"/>
              <a:t>arah</a:t>
            </a:r>
            <a:r>
              <a:rPr lang="en-US" sz="3000" dirty="0" smtClean="0"/>
              <a:t> </a:t>
            </a:r>
            <a:r>
              <a:rPr lang="en-US" sz="3000" dirty="0" err="1" smtClean="0"/>
              <a:t>kebijakan</a:t>
            </a:r>
            <a:r>
              <a:rPr lang="en-US" sz="3000" dirty="0" smtClean="0"/>
              <a:t> </a:t>
            </a:r>
            <a:r>
              <a:rPr lang="en-US" sz="3000" dirty="0" err="1" smtClean="0"/>
              <a:t>anggaran</a:t>
            </a:r>
            <a:r>
              <a:rPr lang="en-US" sz="3000" dirty="0" smtClean="0"/>
              <a:t> </a:t>
            </a:r>
            <a:r>
              <a:rPr lang="en-US" sz="3000" dirty="0" err="1" smtClean="0"/>
              <a:t>desa</a:t>
            </a:r>
            <a:r>
              <a:rPr lang="en-US" sz="3000" dirty="0" smtClean="0"/>
              <a:t> yang </a:t>
            </a:r>
            <a:r>
              <a:rPr lang="en-US" sz="3000" dirty="0" err="1" smtClean="0"/>
              <a:t>disusun</a:t>
            </a:r>
            <a:r>
              <a:rPr lang="en-US" sz="3000" dirty="0" smtClean="0"/>
              <a:t> </a:t>
            </a:r>
            <a:r>
              <a:rPr lang="en-US" sz="3000" dirty="0" err="1" smtClean="0"/>
              <a:t>benar</a:t>
            </a:r>
            <a:r>
              <a:rPr lang="en-US" sz="3000" dirty="0" smtClean="0"/>
              <a:t>-</a:t>
            </a:r>
          </a:p>
          <a:p>
            <a:pPr>
              <a:buNone/>
            </a:pPr>
            <a:r>
              <a:rPr lang="en-US" sz="3000" dirty="0" err="1" smtClean="0"/>
              <a:t>benar</a:t>
            </a:r>
            <a:r>
              <a:rPr lang="en-US" sz="3000" dirty="0" smtClean="0"/>
              <a:t> </a:t>
            </a:r>
            <a:r>
              <a:rPr lang="en-US" sz="3000" dirty="0" err="1" smtClean="0"/>
              <a:t>berdampak</a:t>
            </a:r>
            <a:r>
              <a:rPr lang="en-US" sz="3000" dirty="0" smtClean="0"/>
              <a:t> </a:t>
            </a:r>
            <a:r>
              <a:rPr lang="en-US" sz="3000" dirty="0" err="1" smtClean="0"/>
              <a:t>pada</a:t>
            </a:r>
            <a:r>
              <a:rPr lang="en-US" sz="3000" dirty="0" smtClean="0"/>
              <a:t> </a:t>
            </a:r>
            <a:r>
              <a:rPr lang="en-US" sz="3000" dirty="0" err="1" smtClean="0"/>
              <a:t>pemenuhan</a:t>
            </a:r>
            <a:r>
              <a:rPr lang="en-US" sz="3000" dirty="0" smtClean="0"/>
              <a:t> </a:t>
            </a:r>
            <a:r>
              <a:rPr lang="en-US" sz="3000" dirty="0" err="1" smtClean="0"/>
              <a:t>hak</a:t>
            </a:r>
            <a:r>
              <a:rPr lang="en-US" sz="3000" dirty="0" smtClean="0"/>
              <a:t> </a:t>
            </a:r>
            <a:r>
              <a:rPr lang="en-US" sz="3000" dirty="0" err="1" smtClean="0"/>
              <a:t>dasar</a:t>
            </a:r>
            <a:r>
              <a:rPr lang="en-US" sz="3000" dirty="0" smtClean="0"/>
              <a:t> </a:t>
            </a:r>
            <a:r>
              <a:rPr lang="en-US" sz="3000" dirty="0" err="1" smtClean="0"/>
              <a:t>rakyat</a:t>
            </a:r>
            <a:r>
              <a:rPr lang="en-US" sz="3000" dirty="0" smtClean="0"/>
              <a:t> </a:t>
            </a:r>
            <a:r>
              <a:rPr lang="en-US" sz="3000" dirty="0" err="1" smtClean="0"/>
              <a:t>atau</a:t>
            </a:r>
            <a:r>
              <a:rPr lang="en-US" sz="3000" dirty="0" smtClean="0"/>
              <a:t> </a:t>
            </a:r>
          </a:p>
          <a:p>
            <a:pPr>
              <a:buNone/>
            </a:pPr>
            <a:r>
              <a:rPr lang="en-US" sz="3000" dirty="0" err="1" smtClean="0"/>
              <a:t>justru</a:t>
            </a:r>
            <a:r>
              <a:rPr lang="en-US" sz="3000" dirty="0" smtClean="0"/>
              <a:t> </a:t>
            </a:r>
            <a:r>
              <a:rPr lang="en-US" sz="3000" dirty="0" err="1" smtClean="0"/>
              <a:t>sebaliknya</a:t>
            </a:r>
            <a:endParaRPr lang="en-US" sz="3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75</a:t>
            </a:fld>
            <a:endParaRPr lang="en-US"/>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rmAutofit fontScale="90000"/>
          </a:bodyPr>
          <a:lstStyle/>
          <a:p>
            <a:pPr algn="l"/>
            <a:r>
              <a:rPr lang="en-US" sz="2800" dirty="0" err="1" smtClean="0"/>
              <a:t>Politik</a:t>
            </a:r>
            <a:r>
              <a:rPr lang="en-US" sz="2800" dirty="0" smtClean="0"/>
              <a:t> </a:t>
            </a:r>
            <a:r>
              <a:rPr lang="en-US" sz="2800" dirty="0" err="1" smtClean="0"/>
              <a:t>anggaran</a:t>
            </a:r>
            <a:r>
              <a:rPr lang="en-US" sz="2800" dirty="0" smtClean="0"/>
              <a:t> </a:t>
            </a:r>
            <a:r>
              <a:rPr lang="en-US" sz="2800" dirty="0" err="1" smtClean="0"/>
              <a:t>desa</a:t>
            </a:r>
            <a:r>
              <a:rPr lang="en-US" sz="2800" dirty="0" smtClean="0"/>
              <a:t> </a:t>
            </a:r>
            <a:r>
              <a:rPr lang="en-US" sz="2800" dirty="0" err="1" smtClean="0"/>
              <a:t>berguna</a:t>
            </a:r>
            <a:r>
              <a:rPr lang="en-US" sz="2800" dirty="0" smtClean="0"/>
              <a:t> </a:t>
            </a:r>
            <a:r>
              <a:rPr lang="en-US" sz="2800" dirty="0" err="1" smtClean="0"/>
              <a:t>untuk</a:t>
            </a:r>
            <a:r>
              <a:rPr lang="en-US" sz="2800" dirty="0" smtClean="0"/>
              <a:t> </a:t>
            </a:r>
            <a:r>
              <a:rPr lang="en-US" sz="2800" dirty="0" err="1" smtClean="0"/>
              <a:t>memastikan</a:t>
            </a:r>
            <a:r>
              <a:rPr lang="en-US" sz="2800" dirty="0" smtClean="0"/>
              <a:t> </a:t>
            </a:r>
            <a:r>
              <a:rPr lang="en-US" sz="2800" dirty="0" err="1" smtClean="0"/>
              <a:t>bentuk</a:t>
            </a:r>
            <a:r>
              <a:rPr lang="en-US" sz="2800" dirty="0" smtClean="0"/>
              <a:t> </a:t>
            </a:r>
            <a:r>
              <a:rPr lang="en-US" sz="2800" dirty="0" err="1" smtClean="0"/>
              <a:t>hubungan</a:t>
            </a:r>
            <a:r>
              <a:rPr lang="en-US" sz="2800" dirty="0" smtClean="0"/>
              <a:t> </a:t>
            </a:r>
            <a:r>
              <a:rPr lang="en-US" sz="2800" dirty="0" err="1" smtClean="0"/>
              <a:t>antara</a:t>
            </a:r>
            <a:r>
              <a:rPr lang="en-US" sz="2800" dirty="0" smtClean="0"/>
              <a:t> </a:t>
            </a:r>
            <a:r>
              <a:rPr lang="en-US" sz="2800" dirty="0" err="1" smtClean="0"/>
              <a:t>rakyat</a:t>
            </a:r>
            <a:r>
              <a:rPr lang="en-US" sz="2800" dirty="0" smtClean="0"/>
              <a:t> </a:t>
            </a:r>
            <a:r>
              <a:rPr lang="en-US" sz="2800" dirty="0" err="1" smtClean="0"/>
              <a:t>dengan</a:t>
            </a:r>
            <a:r>
              <a:rPr lang="en-US" sz="2800" dirty="0" smtClean="0"/>
              <a:t> </a:t>
            </a:r>
            <a:r>
              <a:rPr lang="en-US" sz="2800" dirty="0" err="1" smtClean="0"/>
              <a:t>pemerintah</a:t>
            </a:r>
            <a:r>
              <a:rPr lang="en-US" sz="2800" dirty="0" smtClean="0"/>
              <a:t> </a:t>
            </a:r>
            <a:r>
              <a:rPr lang="en-US" sz="2800" dirty="0" err="1" smtClean="0"/>
              <a:t>dalam</a:t>
            </a:r>
            <a:r>
              <a:rPr lang="en-US" sz="2800" dirty="0" smtClean="0"/>
              <a:t> </a:t>
            </a:r>
            <a:r>
              <a:rPr lang="en-US" sz="2800" dirty="0" err="1" smtClean="0"/>
              <a:t>membangunan</a:t>
            </a:r>
            <a:r>
              <a:rPr lang="en-US" sz="2800" dirty="0" smtClean="0"/>
              <a:t> </a:t>
            </a:r>
            <a:r>
              <a:rPr lang="en-US" sz="2800" dirty="0" err="1" smtClean="0"/>
              <a:t>mekanisme</a:t>
            </a:r>
            <a:r>
              <a:rPr lang="en-US" sz="2800" dirty="0" smtClean="0"/>
              <a:t> </a:t>
            </a:r>
            <a:r>
              <a:rPr lang="en-US" sz="2800" dirty="0" err="1" smtClean="0"/>
              <a:t>transparansi</a:t>
            </a:r>
            <a:r>
              <a:rPr lang="en-US" sz="2800" dirty="0" smtClean="0"/>
              <a:t> </a:t>
            </a:r>
            <a:r>
              <a:rPr lang="en-US" sz="2800" dirty="0" err="1" smtClean="0"/>
              <a:t>dan</a:t>
            </a:r>
            <a:r>
              <a:rPr lang="en-US" sz="2800" dirty="0" smtClean="0"/>
              <a:t> </a:t>
            </a:r>
            <a:r>
              <a:rPr lang="en-US" sz="2800" dirty="0" err="1" smtClean="0"/>
              <a:t>akuntabilitas</a:t>
            </a:r>
            <a:r>
              <a:rPr lang="en-US" sz="2800" dirty="0" smtClean="0"/>
              <a:t> </a:t>
            </a:r>
            <a:r>
              <a:rPr lang="en-US" sz="2800" dirty="0" err="1" smtClean="0"/>
              <a:t>dan</a:t>
            </a:r>
            <a:r>
              <a:rPr lang="en-US" sz="2800" dirty="0" smtClean="0"/>
              <a:t> </a:t>
            </a:r>
            <a:r>
              <a:rPr lang="en-US" sz="2800" dirty="0" err="1" smtClean="0"/>
              <a:t>padat</a:t>
            </a:r>
            <a:r>
              <a:rPr lang="en-US" sz="2800" dirty="0" smtClean="0"/>
              <a:t> </a:t>
            </a:r>
            <a:r>
              <a:rPr lang="en-US" sz="2800" dirty="0" err="1" smtClean="0"/>
              <a:t>menentukan</a:t>
            </a:r>
            <a:r>
              <a:rPr lang="en-US" sz="2800" dirty="0" smtClean="0"/>
              <a:t> </a:t>
            </a:r>
            <a:r>
              <a:rPr lang="en-US" sz="2800" dirty="0" err="1" smtClean="0"/>
              <a:t>pilihan</a:t>
            </a:r>
            <a:r>
              <a:rPr lang="en-US" sz="2800" dirty="0" smtClean="0"/>
              <a:t> </a:t>
            </a:r>
            <a:r>
              <a:rPr lang="en-US" sz="2800" dirty="0" err="1" smtClean="0"/>
              <a:t>pemasukan</a:t>
            </a:r>
            <a:r>
              <a:rPr lang="en-US" sz="2800" dirty="0" smtClean="0"/>
              <a:t> (</a:t>
            </a:r>
            <a:r>
              <a:rPr lang="en-US" sz="2800" dirty="0" err="1" smtClean="0"/>
              <a:t>pendapatan</a:t>
            </a:r>
            <a:r>
              <a:rPr lang="en-US" sz="2800" dirty="0" smtClean="0"/>
              <a:t>), </a:t>
            </a:r>
            <a:r>
              <a:rPr lang="en-US" sz="2800" dirty="0" err="1" smtClean="0"/>
              <a:t>pengeluaran</a:t>
            </a:r>
            <a:r>
              <a:rPr lang="en-US" sz="2800" dirty="0" smtClean="0"/>
              <a:t> (</a:t>
            </a:r>
            <a:r>
              <a:rPr lang="en-US" sz="2800" dirty="0" err="1" smtClean="0"/>
              <a:t>belanja</a:t>
            </a:r>
            <a:r>
              <a:rPr lang="en-US" sz="2800" dirty="0" smtClean="0"/>
              <a:t>) yang </a:t>
            </a:r>
            <a:r>
              <a:rPr lang="en-US" sz="2800" dirty="0" err="1" smtClean="0"/>
              <a:t>seimbang</a:t>
            </a:r>
            <a:r>
              <a:rPr lang="en-US" sz="2800" dirty="0" smtClean="0"/>
              <a:t> </a:t>
            </a:r>
            <a:r>
              <a:rPr lang="en-US" sz="2800" dirty="0" err="1" smtClean="0"/>
              <a:t>dan</a:t>
            </a:r>
            <a:r>
              <a:rPr lang="en-US" sz="2800" dirty="0" smtClean="0"/>
              <a:t> </a:t>
            </a:r>
            <a:r>
              <a:rPr lang="en-US" sz="2800" dirty="0" err="1" smtClean="0"/>
              <a:t>adil</a:t>
            </a:r>
            <a:r>
              <a:rPr lang="en-US" sz="2800" dirty="0" smtClean="0"/>
              <a:t>. </a:t>
            </a:r>
            <a:r>
              <a:rPr lang="en-US" sz="2800" dirty="0" err="1" smtClean="0"/>
              <a:t>Kebijakan</a:t>
            </a:r>
            <a:r>
              <a:rPr lang="en-US" sz="2800" dirty="0" smtClean="0"/>
              <a:t> </a:t>
            </a:r>
            <a:r>
              <a:rPr lang="en-US" sz="2800" dirty="0" err="1" smtClean="0"/>
              <a:t>anggaran</a:t>
            </a:r>
            <a:r>
              <a:rPr lang="en-US" sz="2800" dirty="0" smtClean="0"/>
              <a:t> </a:t>
            </a:r>
            <a:r>
              <a:rPr lang="en-US" sz="2800" dirty="0" err="1" smtClean="0"/>
              <a:t>juga</a:t>
            </a:r>
            <a:r>
              <a:rPr lang="en-US" sz="2800" dirty="0" smtClean="0"/>
              <a:t> </a:t>
            </a:r>
            <a:r>
              <a:rPr lang="en-US" sz="2800" dirty="0" err="1" smtClean="0"/>
              <a:t>berguna</a:t>
            </a:r>
            <a:r>
              <a:rPr lang="en-US" sz="2800" dirty="0" smtClean="0"/>
              <a:t> </a:t>
            </a:r>
            <a:r>
              <a:rPr lang="en-US" sz="2800" dirty="0" err="1" smtClean="0"/>
              <a:t>untuk</a:t>
            </a:r>
            <a:r>
              <a:rPr lang="en-US" sz="2800" dirty="0" smtClean="0"/>
              <a:t> </a:t>
            </a:r>
            <a:r>
              <a:rPr lang="en-US" sz="2800" dirty="0" err="1" smtClean="0"/>
              <a:t>memastikan</a:t>
            </a:r>
            <a:r>
              <a:rPr lang="en-US" sz="2800" dirty="0" smtClean="0"/>
              <a:t> </a:t>
            </a:r>
            <a:r>
              <a:rPr lang="en-US" sz="2800" dirty="0" err="1" smtClean="0"/>
              <a:t>hal-hal</a:t>
            </a:r>
            <a:r>
              <a:rPr lang="en-US" sz="2800" dirty="0" smtClean="0"/>
              <a:t> yang </a:t>
            </a:r>
            <a:r>
              <a:rPr lang="en-US" sz="2800" dirty="0" err="1" smtClean="0"/>
              <a:t>mendasari</a:t>
            </a:r>
            <a:r>
              <a:rPr lang="en-US" sz="2800" dirty="0" smtClean="0"/>
              <a:t> (</a:t>
            </a:r>
            <a:r>
              <a:rPr lang="en-US" sz="2800" dirty="0" err="1" smtClean="0"/>
              <a:t>alasan</a:t>
            </a:r>
            <a:r>
              <a:rPr lang="en-US" sz="2800" dirty="0" smtClean="0"/>
              <a:t> </a:t>
            </a:r>
            <a:r>
              <a:rPr lang="en-US" sz="2800" dirty="0" err="1" smtClean="0"/>
              <a:t>utama</a:t>
            </a:r>
            <a:r>
              <a:rPr lang="en-US" sz="2800" dirty="0" smtClean="0"/>
              <a:t>) </a:t>
            </a:r>
            <a:r>
              <a:rPr lang="en-US" sz="2800" dirty="0" err="1" smtClean="0"/>
              <a:t>pengambilan</a:t>
            </a:r>
            <a:r>
              <a:rPr lang="en-US" sz="2800" dirty="0" smtClean="0"/>
              <a:t> </a:t>
            </a:r>
            <a:r>
              <a:rPr lang="en-US" sz="2800" dirty="0" err="1" smtClean="0"/>
              <a:t>keputusan</a:t>
            </a:r>
            <a:r>
              <a:rPr lang="en-US" sz="2800" dirty="0" smtClean="0"/>
              <a:t> </a:t>
            </a:r>
            <a:r>
              <a:rPr lang="en-US" sz="2800" dirty="0" err="1" smtClean="0"/>
              <a:t>alokasi</a:t>
            </a:r>
            <a:r>
              <a:rPr lang="en-US" sz="2800" dirty="0" smtClean="0"/>
              <a:t> </a:t>
            </a:r>
            <a:r>
              <a:rPr lang="en-US" sz="2800" dirty="0" err="1" smtClean="0"/>
              <a:t>suatu</a:t>
            </a:r>
            <a:r>
              <a:rPr lang="en-US" sz="2800" dirty="0" smtClean="0"/>
              <a:t> </a:t>
            </a:r>
            <a:r>
              <a:rPr lang="en-US" sz="2800" dirty="0" err="1" smtClean="0"/>
              <a:t>sektor</a:t>
            </a:r>
            <a:r>
              <a:rPr lang="en-US" sz="2800" dirty="0" smtClean="0"/>
              <a:t> </a:t>
            </a:r>
            <a:r>
              <a:rPr lang="en-US" sz="2800" dirty="0" err="1" smtClean="0"/>
              <a:t>tertentu</a:t>
            </a:r>
            <a:r>
              <a:rPr lang="en-US" sz="2800" dirty="0" smtClean="0"/>
              <a:t> </a:t>
            </a:r>
            <a:r>
              <a:rPr lang="en-US" sz="2800" dirty="0" err="1" smtClean="0"/>
              <a:t>lebih</a:t>
            </a:r>
            <a:r>
              <a:rPr lang="en-US" sz="2800" dirty="0" smtClean="0"/>
              <a:t> </a:t>
            </a:r>
            <a:r>
              <a:rPr lang="en-US" sz="2800" dirty="0" err="1" smtClean="0"/>
              <a:t>besar</a:t>
            </a:r>
            <a:r>
              <a:rPr lang="en-US" sz="2800" dirty="0" smtClean="0"/>
              <a:t> </a:t>
            </a:r>
            <a:r>
              <a:rPr lang="en-US" sz="2800" dirty="0" err="1" smtClean="0"/>
              <a:t>dibanding</a:t>
            </a:r>
            <a:r>
              <a:rPr lang="en-US" sz="2800" dirty="0" smtClean="0"/>
              <a:t> </a:t>
            </a:r>
            <a:r>
              <a:rPr lang="en-US" sz="2800" dirty="0" err="1" smtClean="0"/>
              <a:t>alokasi</a:t>
            </a:r>
            <a:r>
              <a:rPr lang="en-US" sz="2800" dirty="0" smtClean="0"/>
              <a:t> </a:t>
            </a:r>
            <a:r>
              <a:rPr lang="en-US" sz="2800" dirty="0" err="1" smtClean="0"/>
              <a:t>sektor</a:t>
            </a:r>
            <a:r>
              <a:rPr lang="en-US" sz="2800" dirty="0" smtClean="0"/>
              <a:t> </a:t>
            </a:r>
            <a:r>
              <a:rPr lang="en-US" sz="2800" dirty="0" err="1" smtClean="0"/>
              <a:t>lainnya</a:t>
            </a:r>
            <a:r>
              <a:rPr lang="en-US" sz="2800" dirty="0" smtClean="0"/>
              <a:t/>
            </a:r>
            <a:br>
              <a:rPr lang="en-US" sz="2800" dirty="0" smtClean="0"/>
            </a:br>
            <a:r>
              <a:rPr lang="en-US" sz="2800" dirty="0" smtClean="0"/>
              <a:t> </a:t>
            </a:r>
            <a:br>
              <a:rPr lang="en-US" sz="2800" dirty="0" smtClean="0"/>
            </a:br>
            <a:r>
              <a:rPr lang="en-US" sz="2800" dirty="0" smtClean="0"/>
              <a:t>POLITIK ANGGARAN </a:t>
            </a:r>
            <a:r>
              <a:rPr lang="en-US" sz="2800" dirty="0" err="1" smtClean="0"/>
              <a:t>akan</a:t>
            </a:r>
            <a:r>
              <a:rPr lang="en-US" sz="2800" dirty="0" smtClean="0"/>
              <a:t> </a:t>
            </a:r>
            <a:r>
              <a:rPr lang="en-US" sz="2800" dirty="0" err="1" smtClean="0"/>
              <a:t>mencerminkan</a:t>
            </a:r>
            <a:r>
              <a:rPr lang="en-US" sz="2800" dirty="0" smtClean="0"/>
              <a:t/>
            </a:r>
            <a:br>
              <a:rPr lang="en-US" sz="2800" dirty="0" smtClean="0"/>
            </a:br>
            <a:r>
              <a:rPr lang="en-US" sz="2800" dirty="0" smtClean="0"/>
              <a:t>1. </a:t>
            </a:r>
            <a:r>
              <a:rPr lang="en-US" sz="2800" dirty="0" err="1" smtClean="0"/>
              <a:t>Kepada</a:t>
            </a:r>
            <a:r>
              <a:rPr lang="en-US" sz="2800" dirty="0" smtClean="0"/>
              <a:t> </a:t>
            </a:r>
            <a:r>
              <a:rPr lang="en-US" sz="2800" dirty="0" err="1" smtClean="0"/>
              <a:t>kelompok</a:t>
            </a:r>
            <a:r>
              <a:rPr lang="en-US" sz="2800" dirty="0" smtClean="0"/>
              <a:t> </a:t>
            </a:r>
            <a:r>
              <a:rPr lang="en-US" sz="2800" dirty="0" err="1" smtClean="0"/>
              <a:t>mana</a:t>
            </a:r>
            <a:r>
              <a:rPr lang="en-US" sz="2800" dirty="0" smtClean="0"/>
              <a:t> </a:t>
            </a:r>
            <a:r>
              <a:rPr lang="en-US" sz="2800" dirty="0" err="1" smtClean="0"/>
              <a:t>pemerintah</a:t>
            </a:r>
            <a:r>
              <a:rPr lang="en-US" sz="2800" dirty="0" smtClean="0"/>
              <a:t> </a:t>
            </a:r>
            <a:r>
              <a:rPr lang="en-US" sz="2800" dirty="0" err="1" smtClean="0"/>
              <a:t>berpihak</a:t>
            </a:r>
            <a:r>
              <a:rPr lang="en-US" sz="2800" dirty="0" smtClean="0"/>
              <a:t> ?</a:t>
            </a:r>
            <a:br>
              <a:rPr lang="en-US" sz="2800" dirty="0" smtClean="0"/>
            </a:br>
            <a:r>
              <a:rPr lang="en-US" sz="2800" dirty="0" smtClean="0"/>
              <a:t>2. </a:t>
            </a:r>
            <a:r>
              <a:rPr lang="en-US" sz="2800" dirty="0" err="1" smtClean="0"/>
              <a:t>Untuk</a:t>
            </a:r>
            <a:r>
              <a:rPr lang="en-US" sz="2800" dirty="0" smtClean="0"/>
              <a:t> </a:t>
            </a:r>
            <a:r>
              <a:rPr lang="en-US" sz="2800" dirty="0" err="1" smtClean="0"/>
              <a:t>kegiatan</a:t>
            </a:r>
            <a:r>
              <a:rPr lang="en-US" sz="2800" dirty="0" smtClean="0"/>
              <a:t> </a:t>
            </a:r>
            <a:r>
              <a:rPr lang="en-US" sz="2800" dirty="0" err="1" smtClean="0"/>
              <a:t>apa</a:t>
            </a:r>
            <a:r>
              <a:rPr lang="en-US" sz="2800" dirty="0" smtClean="0"/>
              <a:t> </a:t>
            </a:r>
            <a:r>
              <a:rPr lang="en-US" sz="2800" dirty="0" err="1" smtClean="0"/>
              <a:t>pemerintah</a:t>
            </a:r>
            <a:r>
              <a:rPr lang="en-US" sz="2800" dirty="0" smtClean="0"/>
              <a:t> </a:t>
            </a:r>
            <a:r>
              <a:rPr lang="en-US" sz="2800" dirty="0" err="1" smtClean="0"/>
              <a:t>bertindak</a:t>
            </a:r>
            <a:r>
              <a:rPr lang="en-US" sz="2800" dirty="0" smtClean="0"/>
              <a:t> ?</a:t>
            </a:r>
            <a:br>
              <a:rPr lang="en-US" sz="2800" dirty="0" smtClean="0"/>
            </a:br>
            <a:r>
              <a:rPr lang="en-US" sz="2800" dirty="0" smtClean="0"/>
              <a:t>3.  </a:t>
            </a:r>
            <a:r>
              <a:rPr lang="en-US" sz="2800" dirty="0" err="1" smtClean="0"/>
              <a:t>Apakah</a:t>
            </a:r>
            <a:r>
              <a:rPr lang="en-US" sz="2800" dirty="0" smtClean="0"/>
              <a:t> </a:t>
            </a:r>
            <a:r>
              <a:rPr lang="en-US" sz="2800" dirty="0" err="1" smtClean="0"/>
              <a:t>pendapatan</a:t>
            </a:r>
            <a:r>
              <a:rPr lang="en-US" sz="2800" dirty="0" smtClean="0"/>
              <a:t> </a:t>
            </a:r>
            <a:r>
              <a:rPr lang="en-US" sz="2800" dirty="0" err="1" smtClean="0"/>
              <a:t>daerah</a:t>
            </a:r>
            <a:r>
              <a:rPr lang="en-US" sz="2800" dirty="0" smtClean="0"/>
              <a:t> </a:t>
            </a:r>
            <a:r>
              <a:rPr lang="en-US" sz="2800" dirty="0" err="1" smtClean="0"/>
              <a:t>diperoleh</a:t>
            </a:r>
            <a:r>
              <a:rPr lang="en-US" sz="2800" dirty="0" smtClean="0"/>
              <a:t> </a:t>
            </a:r>
            <a:r>
              <a:rPr lang="en-US" sz="2800" dirty="0" err="1" smtClean="0"/>
              <a:t>dengan</a:t>
            </a:r>
            <a:r>
              <a:rPr lang="en-US" sz="2800" dirty="0" smtClean="0"/>
              <a:t> </a:t>
            </a:r>
            <a:r>
              <a:rPr lang="en-US" sz="2800" dirty="0" err="1" smtClean="0"/>
              <a:t>membani</a:t>
            </a:r>
            <a:r>
              <a:rPr lang="en-US" sz="2800" dirty="0" smtClean="0"/>
              <a:t> </a:t>
            </a:r>
            <a:r>
              <a:rPr lang="en-US" sz="2800" dirty="0" err="1" smtClean="0"/>
              <a:t>masyarakat</a:t>
            </a:r>
            <a:r>
              <a:rPr lang="en-US" sz="2800" dirty="0" smtClean="0"/>
              <a:t> </a:t>
            </a:r>
            <a:r>
              <a:rPr lang="en-US" sz="2800" dirty="0" err="1" smtClean="0"/>
              <a:t>di</a:t>
            </a:r>
            <a:r>
              <a:rPr lang="en-US" sz="2800" dirty="0" smtClean="0"/>
              <a:t> </a:t>
            </a:r>
            <a:r>
              <a:rPr lang="en-US" sz="2800" dirty="0" err="1" smtClean="0"/>
              <a:t>daerah</a:t>
            </a:r>
            <a:r>
              <a:rPr lang="en-US" sz="2800" dirty="0" smtClean="0"/>
              <a:t> ?</a:t>
            </a:r>
            <a:br>
              <a:rPr lang="en-US" sz="2800" dirty="0" smtClean="0"/>
            </a:br>
            <a:r>
              <a:rPr lang="en-US" sz="2800" dirty="0" smtClean="0"/>
              <a:t>4. </a:t>
            </a:r>
            <a:r>
              <a:rPr lang="en-US" sz="2800" dirty="0" err="1" smtClean="0"/>
              <a:t>Apakah</a:t>
            </a:r>
            <a:r>
              <a:rPr lang="en-US" sz="2800" dirty="0" smtClean="0"/>
              <a:t> </a:t>
            </a:r>
            <a:r>
              <a:rPr lang="en-US" sz="2800" dirty="0" err="1" smtClean="0"/>
              <a:t>belanja</a:t>
            </a:r>
            <a:r>
              <a:rPr lang="en-US" sz="2800" dirty="0" smtClean="0"/>
              <a:t> </a:t>
            </a:r>
            <a:r>
              <a:rPr lang="en-US" sz="2800" dirty="0" err="1" smtClean="0"/>
              <a:t>daerah</a:t>
            </a:r>
            <a:r>
              <a:rPr lang="en-US" sz="2800" dirty="0" smtClean="0"/>
              <a:t> yang </a:t>
            </a:r>
            <a:r>
              <a:rPr lang="en-US" sz="2800" dirty="0" err="1" smtClean="0"/>
              <a:t>dikeluarkan</a:t>
            </a:r>
            <a:r>
              <a:rPr lang="en-US" sz="2800" dirty="0" smtClean="0"/>
              <a:t> </a:t>
            </a:r>
            <a:r>
              <a:rPr lang="en-US" sz="2800" dirty="0" err="1" smtClean="0"/>
              <a:t>benar-benar</a:t>
            </a:r>
            <a:r>
              <a:rPr lang="en-US" sz="2800" dirty="0" smtClean="0"/>
              <a:t> </a:t>
            </a:r>
            <a:r>
              <a:rPr lang="en-US" sz="2800" dirty="0" err="1" smtClean="0"/>
              <a:t>berdampak</a:t>
            </a:r>
            <a:r>
              <a:rPr lang="en-US" sz="2800" dirty="0" smtClean="0"/>
              <a:t> </a:t>
            </a:r>
            <a:r>
              <a:rPr lang="en-US" sz="2800" dirty="0" err="1" smtClean="0"/>
              <a:t>pada</a:t>
            </a:r>
            <a:r>
              <a:rPr lang="en-US" sz="2800" dirty="0" smtClean="0"/>
              <a:t> </a:t>
            </a:r>
            <a:r>
              <a:rPr lang="en-US" sz="2800" dirty="0" err="1" smtClean="0"/>
              <a:t>kesejahteraan</a:t>
            </a:r>
            <a:r>
              <a:rPr lang="en-US" sz="2800" dirty="0" smtClean="0"/>
              <a:t> </a:t>
            </a:r>
            <a:r>
              <a:rPr lang="en-US" sz="2800" dirty="0" err="1" smtClean="0"/>
              <a:t>masyarakat</a:t>
            </a:r>
            <a:r>
              <a:rPr lang="en-US" sz="2800" dirty="0" smtClean="0"/>
              <a:t> </a:t>
            </a:r>
            <a:r>
              <a:rPr lang="en-US" sz="2800" dirty="0" err="1" smtClean="0"/>
              <a:t>di</a:t>
            </a:r>
            <a:r>
              <a:rPr lang="en-US" sz="2800" dirty="0" smtClean="0"/>
              <a:t> </a:t>
            </a:r>
            <a:r>
              <a:rPr lang="en-US" sz="2800" dirty="0" err="1" smtClean="0"/>
              <a:t>daerah</a:t>
            </a:r>
            <a:r>
              <a:rPr lang="en-US" sz="2800" dirty="0" smtClean="0"/>
              <a:t>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76</a:t>
            </a:fld>
            <a:endParaRPr lang="en-US"/>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pPr algn="l"/>
            <a:r>
              <a:rPr lang="en-US" sz="2800" dirty="0" smtClean="0"/>
              <a:t>Hal </a:t>
            </a:r>
            <a:r>
              <a:rPr lang="en-US" sz="2800" dirty="0" err="1" smtClean="0"/>
              <a:t>penting</a:t>
            </a:r>
            <a:r>
              <a:rPr lang="en-US" sz="2800" dirty="0" smtClean="0"/>
              <a:t> yang </a:t>
            </a:r>
            <a:r>
              <a:rPr lang="en-US" sz="2800" dirty="0" err="1" smtClean="0"/>
              <a:t>harus</a:t>
            </a:r>
            <a:r>
              <a:rPr lang="en-US" sz="2800" dirty="0" smtClean="0"/>
              <a:t> </a:t>
            </a:r>
            <a:r>
              <a:rPr lang="en-US" sz="2800" dirty="0" err="1" smtClean="0"/>
              <a:t>diperhatikan</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penyusunan</a:t>
            </a:r>
            <a:r>
              <a:rPr lang="en-US" sz="2800" dirty="0" smtClean="0"/>
              <a:t> </a:t>
            </a:r>
            <a:r>
              <a:rPr lang="en-US" sz="2800" dirty="0" err="1" smtClean="0"/>
              <a:t>anggaran</a:t>
            </a:r>
            <a:endParaRPr lang="en-US" sz="2800" dirty="0"/>
          </a:p>
        </p:txBody>
      </p:sp>
      <p:sp>
        <p:nvSpPr>
          <p:cNvPr id="3" name="Content Placeholder 2"/>
          <p:cNvSpPr>
            <a:spLocks noGrp="1"/>
          </p:cNvSpPr>
          <p:nvPr>
            <p:ph idx="1"/>
          </p:nvPr>
        </p:nvSpPr>
        <p:spPr>
          <a:xfrm>
            <a:off x="0" y="1143000"/>
            <a:ext cx="9144000" cy="5715000"/>
          </a:xfrm>
        </p:spPr>
        <p:txBody>
          <a:bodyPr>
            <a:normAutofit/>
          </a:bodyPr>
          <a:lstStyle/>
          <a:p>
            <a:pPr marL="514350" indent="-514350">
              <a:buAutoNum type="arabicPeriod"/>
            </a:pPr>
            <a:r>
              <a:rPr lang="en-US" dirty="0" err="1" smtClean="0"/>
              <a:t>Konsistensi</a:t>
            </a:r>
            <a:r>
              <a:rPr lang="en-US" dirty="0" smtClean="0"/>
              <a:t> RKP </a:t>
            </a:r>
            <a:r>
              <a:rPr lang="en-US" dirty="0" err="1" smtClean="0"/>
              <a:t>Desa</a:t>
            </a:r>
            <a:r>
              <a:rPr lang="en-US" dirty="0" smtClean="0"/>
              <a:t> </a:t>
            </a:r>
            <a:r>
              <a:rPr lang="en-US" dirty="0" err="1" smtClean="0"/>
              <a:t>dengan</a:t>
            </a:r>
            <a:r>
              <a:rPr lang="en-US" dirty="0" smtClean="0"/>
              <a:t> APB </a:t>
            </a:r>
            <a:r>
              <a:rPr lang="en-US" dirty="0" err="1" smtClean="0"/>
              <a:t>Desa</a:t>
            </a:r>
            <a:endParaRPr lang="en-US" dirty="0" smtClean="0"/>
          </a:p>
          <a:p>
            <a:pPr marL="514350" indent="-514350">
              <a:buNone/>
            </a:pPr>
            <a:r>
              <a:rPr lang="en-US" dirty="0" smtClean="0"/>
              <a:t>     </a:t>
            </a:r>
            <a:r>
              <a:rPr lang="en-US" dirty="0" err="1" smtClean="0"/>
              <a:t>Dokumen</a:t>
            </a:r>
            <a:r>
              <a:rPr lang="en-US" dirty="0" smtClean="0"/>
              <a:t> RKP </a:t>
            </a:r>
            <a:r>
              <a:rPr lang="en-US" dirty="0" err="1" smtClean="0"/>
              <a:t>Desa</a:t>
            </a:r>
            <a:r>
              <a:rPr lang="en-US" dirty="0" smtClean="0"/>
              <a:t> </a:t>
            </a:r>
            <a:r>
              <a:rPr lang="en-US" dirty="0" err="1" smtClean="0"/>
              <a:t>merupakan</a:t>
            </a:r>
            <a:r>
              <a:rPr lang="en-US" dirty="0" smtClean="0"/>
              <a:t> </a:t>
            </a:r>
            <a:r>
              <a:rPr lang="en-US" dirty="0" err="1" smtClean="0"/>
              <a:t>dokumen</a:t>
            </a:r>
            <a:r>
              <a:rPr lang="en-US" dirty="0" smtClean="0"/>
              <a:t> </a:t>
            </a:r>
            <a:r>
              <a:rPr lang="en-US" dirty="0" err="1" smtClean="0"/>
              <a:t>perencanaan</a:t>
            </a:r>
            <a:r>
              <a:rPr lang="en-US" dirty="0" smtClean="0"/>
              <a:t> </a:t>
            </a:r>
            <a:r>
              <a:rPr lang="en-US" dirty="0" err="1" smtClean="0"/>
              <a:t>tahunan</a:t>
            </a:r>
            <a:r>
              <a:rPr lang="en-US" dirty="0" smtClean="0"/>
              <a:t> </a:t>
            </a:r>
            <a:r>
              <a:rPr lang="en-US" dirty="0" err="1" smtClean="0"/>
              <a:t>desa</a:t>
            </a:r>
            <a:r>
              <a:rPr lang="en-US" dirty="0" smtClean="0"/>
              <a:t> yang </a:t>
            </a:r>
            <a:r>
              <a:rPr lang="en-US" dirty="0" err="1" smtClean="0"/>
              <a:t>merupakan</a:t>
            </a:r>
            <a:r>
              <a:rPr lang="en-US" dirty="0" smtClean="0"/>
              <a:t> </a:t>
            </a:r>
            <a:r>
              <a:rPr lang="en-US" dirty="0" err="1" smtClean="0"/>
              <a:t>penjabaran</a:t>
            </a:r>
            <a:r>
              <a:rPr lang="en-US" dirty="0" smtClean="0"/>
              <a:t> </a:t>
            </a:r>
            <a:r>
              <a:rPr lang="en-US" dirty="0" err="1" smtClean="0"/>
              <a:t>dari</a:t>
            </a:r>
            <a:r>
              <a:rPr lang="en-US" dirty="0" smtClean="0"/>
              <a:t> RPJM </a:t>
            </a:r>
            <a:r>
              <a:rPr lang="en-US" dirty="0" err="1" smtClean="0"/>
              <a:t>Desa</a:t>
            </a:r>
            <a:r>
              <a:rPr lang="en-US" dirty="0" smtClean="0"/>
              <a:t> </a:t>
            </a:r>
            <a:r>
              <a:rPr lang="en-US" dirty="0" err="1" smtClean="0"/>
              <a:t>sebagai</a:t>
            </a:r>
            <a:r>
              <a:rPr lang="en-US" dirty="0" smtClean="0"/>
              <a:t> </a:t>
            </a:r>
            <a:r>
              <a:rPr lang="en-US" dirty="0" err="1" smtClean="0"/>
              <a:t>satu-satunya</a:t>
            </a:r>
            <a:r>
              <a:rPr lang="en-US" dirty="0" smtClean="0"/>
              <a:t> </a:t>
            </a:r>
            <a:r>
              <a:rPr lang="en-US" dirty="0" err="1" smtClean="0"/>
              <a:t>dokumen</a:t>
            </a:r>
            <a:r>
              <a:rPr lang="en-US" dirty="0" smtClean="0"/>
              <a:t> </a:t>
            </a:r>
            <a:r>
              <a:rPr lang="en-US" dirty="0" err="1" smtClean="0"/>
              <a:t>perencanaan</a:t>
            </a:r>
            <a:r>
              <a:rPr lang="en-US" dirty="0" smtClean="0"/>
              <a:t> yang </a:t>
            </a:r>
            <a:r>
              <a:rPr lang="en-US" dirty="0" err="1" smtClean="0"/>
              <a:t>disusun</a:t>
            </a:r>
            <a:r>
              <a:rPr lang="en-US" dirty="0" smtClean="0"/>
              <a:t> </a:t>
            </a:r>
            <a:r>
              <a:rPr lang="en-US" dirty="0" err="1" smtClean="0"/>
              <a:t>setiap</a:t>
            </a:r>
            <a:r>
              <a:rPr lang="en-US" dirty="0" smtClean="0"/>
              <a:t> </a:t>
            </a:r>
            <a:r>
              <a:rPr lang="en-US" dirty="0" err="1" smtClean="0"/>
              <a:t>tahun</a:t>
            </a:r>
            <a:r>
              <a:rPr lang="en-US" dirty="0" smtClean="0"/>
              <a:t> </a:t>
            </a:r>
            <a:r>
              <a:rPr lang="en-US" dirty="0" err="1" smtClean="0"/>
              <a:t>melalui</a:t>
            </a:r>
            <a:r>
              <a:rPr lang="en-US" dirty="0" smtClean="0"/>
              <a:t> </a:t>
            </a:r>
            <a:r>
              <a:rPr lang="en-US" dirty="0" err="1" smtClean="0"/>
              <a:t>Musrenbangdes</a:t>
            </a:r>
            <a:r>
              <a:rPr lang="en-US" dirty="0" smtClean="0"/>
              <a:t>, </a:t>
            </a:r>
            <a:r>
              <a:rPr lang="en-US" dirty="0" err="1" smtClean="0"/>
              <a:t>maka</a:t>
            </a:r>
            <a:r>
              <a:rPr lang="en-US" dirty="0" smtClean="0"/>
              <a:t> RKP </a:t>
            </a:r>
            <a:r>
              <a:rPr lang="en-US" dirty="0" err="1" smtClean="0"/>
              <a:t>Desa</a:t>
            </a:r>
            <a:r>
              <a:rPr lang="en-US" dirty="0" smtClean="0"/>
              <a:t> </a:t>
            </a:r>
            <a:r>
              <a:rPr lang="en-US" dirty="0" err="1" smtClean="0"/>
              <a:t>harus</a:t>
            </a:r>
            <a:r>
              <a:rPr lang="en-US" dirty="0" smtClean="0"/>
              <a:t> </a:t>
            </a:r>
            <a:r>
              <a:rPr lang="en-US" dirty="0" err="1" smtClean="0"/>
              <a:t>dijadikan</a:t>
            </a:r>
            <a:r>
              <a:rPr lang="en-US" dirty="0" smtClean="0"/>
              <a:t> </a:t>
            </a:r>
            <a:r>
              <a:rPr lang="en-US" dirty="0" err="1" smtClean="0"/>
              <a:t>dasar</a:t>
            </a:r>
            <a:r>
              <a:rPr lang="en-US" dirty="0" smtClean="0"/>
              <a:t> </a:t>
            </a:r>
            <a:r>
              <a:rPr lang="en-US" dirty="0" err="1" smtClean="0"/>
              <a:t>dalam</a:t>
            </a:r>
            <a:r>
              <a:rPr lang="en-US" dirty="0" smtClean="0"/>
              <a:t> </a:t>
            </a:r>
            <a:r>
              <a:rPr lang="en-US" dirty="0" err="1" smtClean="0"/>
              <a:t>penyusunan</a:t>
            </a:r>
            <a:r>
              <a:rPr lang="en-US" dirty="0" smtClean="0"/>
              <a:t> APB </a:t>
            </a:r>
            <a:r>
              <a:rPr lang="en-US" dirty="0" err="1" smtClean="0"/>
              <a:t>Desa</a:t>
            </a:r>
            <a:r>
              <a:rPr lang="en-US" dirty="0" smtClean="0"/>
              <a:t>. </a:t>
            </a:r>
            <a:r>
              <a:rPr lang="en-US" dirty="0" err="1" smtClean="0"/>
              <a:t>Pemerintah</a:t>
            </a:r>
            <a:r>
              <a:rPr lang="en-US" dirty="0" smtClean="0"/>
              <a:t> </a:t>
            </a:r>
            <a:r>
              <a:rPr lang="en-US" dirty="0" err="1" smtClean="0"/>
              <a:t>desa</a:t>
            </a:r>
            <a:r>
              <a:rPr lang="en-US" dirty="0" smtClean="0"/>
              <a:t> </a:t>
            </a:r>
            <a:r>
              <a:rPr lang="en-US" dirty="0" err="1" smtClean="0"/>
              <a:t>setiap</a:t>
            </a:r>
            <a:r>
              <a:rPr lang="en-US" dirty="0" smtClean="0"/>
              <a:t> </a:t>
            </a:r>
            <a:r>
              <a:rPr lang="en-US" dirty="0" err="1" smtClean="0"/>
              <a:t>tahun</a:t>
            </a:r>
            <a:r>
              <a:rPr lang="en-US" dirty="0" smtClean="0"/>
              <a:t> </a:t>
            </a:r>
            <a:r>
              <a:rPr lang="en-US" dirty="0" err="1" smtClean="0"/>
              <a:t>dalam</a:t>
            </a:r>
            <a:r>
              <a:rPr lang="en-US" dirty="0" smtClean="0"/>
              <a:t> </a:t>
            </a:r>
            <a:r>
              <a:rPr lang="en-US" dirty="0" err="1" smtClean="0"/>
              <a:t>menyusun</a:t>
            </a:r>
            <a:r>
              <a:rPr lang="en-US" dirty="0" smtClean="0"/>
              <a:t> APB </a:t>
            </a:r>
            <a:r>
              <a:rPr lang="en-US" dirty="0" err="1" smtClean="0"/>
              <a:t>Desa</a:t>
            </a:r>
            <a:r>
              <a:rPr lang="en-US" dirty="0" smtClean="0"/>
              <a:t> </a:t>
            </a:r>
            <a:r>
              <a:rPr lang="en-US" dirty="0" err="1" smtClean="0"/>
              <a:t>harus</a:t>
            </a:r>
            <a:r>
              <a:rPr lang="en-US" dirty="0" smtClean="0"/>
              <a:t> </a:t>
            </a:r>
            <a:r>
              <a:rPr lang="en-US" dirty="0" err="1" smtClean="0"/>
              <a:t>menjadikan</a:t>
            </a:r>
            <a:r>
              <a:rPr lang="en-US" dirty="0" smtClean="0"/>
              <a:t> RKP </a:t>
            </a:r>
            <a:r>
              <a:rPr lang="en-US" dirty="0" err="1" smtClean="0"/>
              <a:t>Desa</a:t>
            </a:r>
            <a:r>
              <a:rPr lang="en-US" dirty="0" smtClean="0"/>
              <a:t> </a:t>
            </a:r>
            <a:r>
              <a:rPr lang="en-US" dirty="0" err="1" smtClean="0"/>
              <a:t>sebagai</a:t>
            </a:r>
            <a:r>
              <a:rPr lang="en-US" dirty="0" smtClean="0"/>
              <a:t> </a:t>
            </a:r>
            <a:r>
              <a:rPr lang="en-US" dirty="0" err="1" smtClean="0"/>
              <a:t>satu-satunya</a:t>
            </a:r>
            <a:r>
              <a:rPr lang="en-US" dirty="0" smtClean="0"/>
              <a:t> </a:t>
            </a:r>
            <a:r>
              <a:rPr lang="en-US" dirty="0" err="1" smtClean="0"/>
              <a:t>sumber</a:t>
            </a:r>
            <a:r>
              <a:rPr lang="en-US" dirty="0" smtClean="0"/>
              <a:t> </a:t>
            </a:r>
            <a:r>
              <a:rPr lang="en-US" dirty="0" err="1" smtClean="0"/>
              <a:t>untuk</a:t>
            </a:r>
            <a:r>
              <a:rPr lang="en-US" dirty="0" smtClean="0"/>
              <a:t> </a:t>
            </a:r>
            <a:r>
              <a:rPr lang="en-US" dirty="0" err="1" smtClean="0"/>
              <a:t>mengakomodasi</a:t>
            </a:r>
            <a:r>
              <a:rPr lang="en-US" dirty="0" smtClean="0"/>
              <a:t> </a:t>
            </a:r>
            <a:r>
              <a:rPr lang="en-US" dirty="0" err="1" smtClean="0"/>
              <a:t>prioritas</a:t>
            </a:r>
            <a:r>
              <a:rPr lang="en-US" dirty="0" smtClean="0"/>
              <a:t> </a:t>
            </a:r>
            <a:r>
              <a:rPr lang="en-US" dirty="0" err="1" smtClean="0"/>
              <a:t>kegiatan</a:t>
            </a:r>
            <a:r>
              <a:rPr lang="en-US" dirty="0" smtClean="0"/>
              <a:t> </a:t>
            </a:r>
            <a:r>
              <a:rPr lang="en-US" dirty="0" err="1" smtClean="0"/>
              <a:t>skala</a:t>
            </a:r>
            <a:r>
              <a:rPr lang="en-US" dirty="0" smtClean="0"/>
              <a:t> </a:t>
            </a:r>
            <a:r>
              <a:rPr lang="en-US" dirty="0" err="1" smtClean="0"/>
              <a:t>desa</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77</a:t>
            </a:fld>
            <a:endParaRPr lang="en-US"/>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304800"/>
          </a:xfrm>
        </p:spPr>
        <p:txBody>
          <a:bodyPr>
            <a:normAutofit fontScale="90000"/>
          </a:bodyPr>
          <a:lstStyle/>
          <a:p>
            <a:endParaRPr lang="en-US" dirty="0"/>
          </a:p>
        </p:txBody>
      </p:sp>
      <p:sp>
        <p:nvSpPr>
          <p:cNvPr id="3" name="Content Placeholder 2"/>
          <p:cNvSpPr>
            <a:spLocks noGrp="1"/>
          </p:cNvSpPr>
          <p:nvPr>
            <p:ph idx="1"/>
          </p:nvPr>
        </p:nvSpPr>
        <p:spPr>
          <a:xfrm>
            <a:off x="457200" y="381000"/>
            <a:ext cx="8229600" cy="5745163"/>
          </a:xfrm>
        </p:spPr>
        <p:txBody>
          <a:bodyPr>
            <a:normAutofit lnSpcReduction="10000"/>
          </a:bodyPr>
          <a:lstStyle/>
          <a:p>
            <a:pPr>
              <a:buNone/>
            </a:pPr>
            <a:r>
              <a:rPr lang="en-US" dirty="0" smtClean="0"/>
              <a:t>	</a:t>
            </a:r>
            <a:r>
              <a:rPr lang="en-US" dirty="0" err="1" smtClean="0"/>
              <a:t>Sedangkan</a:t>
            </a:r>
            <a:r>
              <a:rPr lang="en-US" dirty="0" smtClean="0"/>
              <a:t> </a:t>
            </a:r>
            <a:r>
              <a:rPr lang="en-US" dirty="0" err="1" smtClean="0"/>
              <a:t>untuk</a:t>
            </a:r>
            <a:r>
              <a:rPr lang="en-US" dirty="0" smtClean="0"/>
              <a:t> </a:t>
            </a:r>
            <a:r>
              <a:rPr lang="en-US" dirty="0" err="1" smtClean="0"/>
              <a:t>skala</a:t>
            </a:r>
            <a:r>
              <a:rPr lang="en-US" dirty="0" smtClean="0"/>
              <a:t> supra </a:t>
            </a:r>
            <a:r>
              <a:rPr lang="en-US" dirty="0" err="1" smtClean="0"/>
              <a:t>desa</a:t>
            </a:r>
            <a:r>
              <a:rPr lang="en-US" dirty="0" smtClean="0"/>
              <a:t> (</a:t>
            </a:r>
            <a:r>
              <a:rPr lang="en-US" dirty="0" err="1" smtClean="0"/>
              <a:t>kec</a:t>
            </a:r>
            <a:r>
              <a:rPr lang="en-US" dirty="0" smtClean="0"/>
              <a:t>./</a:t>
            </a:r>
            <a:r>
              <a:rPr lang="en-US" dirty="0" err="1" smtClean="0"/>
              <a:t>Kab</a:t>
            </a:r>
            <a:r>
              <a:rPr lang="en-US" dirty="0" smtClean="0"/>
              <a:t>) </a:t>
            </a:r>
          </a:p>
          <a:p>
            <a:pPr>
              <a:buNone/>
            </a:pPr>
            <a:r>
              <a:rPr lang="en-US" dirty="0" err="1" smtClean="0"/>
              <a:t>dijadikan</a:t>
            </a:r>
            <a:r>
              <a:rPr lang="en-US" dirty="0" smtClean="0"/>
              <a:t> </a:t>
            </a:r>
            <a:r>
              <a:rPr lang="en-US" dirty="0" err="1" smtClean="0"/>
              <a:t>sebagai</a:t>
            </a:r>
            <a:r>
              <a:rPr lang="en-US" dirty="0" smtClean="0"/>
              <a:t> </a:t>
            </a:r>
            <a:r>
              <a:rPr lang="en-US" dirty="0" err="1" smtClean="0"/>
              <a:t>bahan</a:t>
            </a:r>
            <a:r>
              <a:rPr lang="en-US" dirty="0" smtClean="0"/>
              <a:t> </a:t>
            </a:r>
            <a:r>
              <a:rPr lang="en-US" dirty="0" err="1" smtClean="0"/>
              <a:t>prioritas</a:t>
            </a:r>
            <a:r>
              <a:rPr lang="en-US" dirty="0" smtClean="0"/>
              <a:t> </a:t>
            </a:r>
            <a:r>
              <a:rPr lang="en-US" dirty="0" err="1" smtClean="0"/>
              <a:t>usulan</a:t>
            </a:r>
            <a:r>
              <a:rPr lang="en-US" dirty="0" smtClean="0"/>
              <a:t> </a:t>
            </a:r>
            <a:r>
              <a:rPr lang="en-US" dirty="0" err="1" smtClean="0"/>
              <a:t>dalam</a:t>
            </a:r>
            <a:r>
              <a:rPr lang="en-US" dirty="0" smtClean="0"/>
              <a:t> </a:t>
            </a:r>
          </a:p>
          <a:p>
            <a:pPr>
              <a:buNone/>
            </a:pPr>
            <a:r>
              <a:rPr lang="en-US" dirty="0" err="1" smtClean="0"/>
              <a:t>Musrenbang</a:t>
            </a:r>
            <a:r>
              <a:rPr lang="en-US" dirty="0" smtClean="0"/>
              <a:t> </a:t>
            </a:r>
            <a:r>
              <a:rPr lang="en-US" dirty="0" err="1" smtClean="0"/>
              <a:t>Kecamatan</a:t>
            </a:r>
            <a:r>
              <a:rPr lang="en-US" dirty="0" smtClean="0"/>
              <a:t>.</a:t>
            </a:r>
          </a:p>
          <a:p>
            <a:pPr>
              <a:buNone/>
            </a:pPr>
            <a:r>
              <a:rPr lang="en-US" dirty="0" smtClean="0"/>
              <a:t>	</a:t>
            </a:r>
            <a:r>
              <a:rPr lang="en-US" dirty="0" err="1" smtClean="0"/>
              <a:t>Jika</a:t>
            </a:r>
            <a:r>
              <a:rPr lang="en-US" dirty="0" smtClean="0"/>
              <a:t> </a:t>
            </a:r>
            <a:r>
              <a:rPr lang="en-US" dirty="0" err="1" smtClean="0"/>
              <a:t>proses</a:t>
            </a:r>
            <a:r>
              <a:rPr lang="en-US" dirty="0" smtClean="0"/>
              <a:t> </a:t>
            </a:r>
            <a:r>
              <a:rPr lang="en-US" dirty="0" err="1" smtClean="0"/>
              <a:t>ini</a:t>
            </a:r>
            <a:r>
              <a:rPr lang="en-US" dirty="0" smtClean="0"/>
              <a:t> </a:t>
            </a:r>
            <a:r>
              <a:rPr lang="en-US" dirty="0" err="1" smtClean="0"/>
              <a:t>dilaksanakan</a:t>
            </a:r>
            <a:r>
              <a:rPr lang="en-US" dirty="0" smtClean="0"/>
              <a:t> </a:t>
            </a:r>
            <a:r>
              <a:rPr lang="en-US" dirty="0" err="1" smtClean="0"/>
              <a:t>dengan</a:t>
            </a:r>
            <a:r>
              <a:rPr lang="en-US" dirty="0" smtClean="0"/>
              <a:t> </a:t>
            </a:r>
            <a:r>
              <a:rPr lang="en-US" dirty="0" err="1" smtClean="0"/>
              <a:t>baik</a:t>
            </a:r>
            <a:r>
              <a:rPr lang="en-US" dirty="0" smtClean="0"/>
              <a:t>, </a:t>
            </a:r>
            <a:r>
              <a:rPr lang="en-US" dirty="0" err="1" smtClean="0"/>
              <a:t>maka</a:t>
            </a:r>
            <a:r>
              <a:rPr lang="en-US" dirty="0" smtClean="0"/>
              <a:t> </a:t>
            </a:r>
          </a:p>
          <a:p>
            <a:pPr>
              <a:buNone/>
            </a:pPr>
            <a:r>
              <a:rPr lang="en-US" dirty="0" err="1" smtClean="0"/>
              <a:t>tidak</a:t>
            </a:r>
            <a:r>
              <a:rPr lang="en-US" dirty="0" smtClean="0"/>
              <a:t> </a:t>
            </a:r>
            <a:r>
              <a:rPr lang="en-US" dirty="0" err="1" smtClean="0"/>
              <a:t>akan</a:t>
            </a:r>
            <a:r>
              <a:rPr lang="en-US" dirty="0" smtClean="0"/>
              <a:t> </a:t>
            </a:r>
            <a:r>
              <a:rPr lang="en-US" dirty="0" err="1" smtClean="0"/>
              <a:t>pernah</a:t>
            </a:r>
            <a:r>
              <a:rPr lang="en-US" dirty="0" smtClean="0"/>
              <a:t> </a:t>
            </a:r>
            <a:r>
              <a:rPr lang="en-US" dirty="0" err="1" smtClean="0"/>
              <a:t>ditemukan</a:t>
            </a:r>
            <a:r>
              <a:rPr lang="en-US" dirty="0" smtClean="0"/>
              <a:t> </a:t>
            </a:r>
            <a:r>
              <a:rPr lang="en-US" dirty="0" err="1" smtClean="0"/>
              <a:t>kesenjangan</a:t>
            </a:r>
            <a:r>
              <a:rPr lang="en-US" dirty="0" smtClean="0"/>
              <a:t> </a:t>
            </a:r>
            <a:r>
              <a:rPr lang="en-US" dirty="0" err="1" smtClean="0"/>
              <a:t>atau</a:t>
            </a:r>
            <a:r>
              <a:rPr lang="en-US" dirty="0" smtClean="0"/>
              <a:t> </a:t>
            </a:r>
          </a:p>
          <a:p>
            <a:pPr>
              <a:buNone/>
            </a:pPr>
            <a:r>
              <a:rPr lang="en-US" dirty="0" err="1" smtClean="0"/>
              <a:t>penyimpangan</a:t>
            </a:r>
            <a:r>
              <a:rPr lang="en-US" dirty="0" smtClean="0"/>
              <a:t> </a:t>
            </a:r>
            <a:r>
              <a:rPr lang="en-US" dirty="0" err="1" smtClean="0"/>
              <a:t>antara</a:t>
            </a:r>
            <a:r>
              <a:rPr lang="en-US" dirty="0" smtClean="0"/>
              <a:t> RKP </a:t>
            </a:r>
            <a:r>
              <a:rPr lang="en-US" dirty="0" err="1" smtClean="0"/>
              <a:t>Desa</a:t>
            </a:r>
            <a:r>
              <a:rPr lang="en-US" dirty="0" smtClean="0"/>
              <a:t> </a:t>
            </a:r>
            <a:r>
              <a:rPr lang="en-US" dirty="0" err="1" smtClean="0"/>
              <a:t>dengan</a:t>
            </a:r>
            <a:r>
              <a:rPr lang="en-US" dirty="0" smtClean="0"/>
              <a:t> APB </a:t>
            </a:r>
          </a:p>
          <a:p>
            <a:pPr>
              <a:buNone/>
            </a:pPr>
            <a:r>
              <a:rPr lang="en-US" dirty="0" err="1" smtClean="0"/>
              <a:t>desa</a:t>
            </a:r>
            <a:r>
              <a:rPr lang="en-US" dirty="0" smtClean="0"/>
              <a:t>. </a:t>
            </a:r>
            <a:r>
              <a:rPr lang="en-US" dirty="0" err="1" smtClean="0"/>
              <a:t>Sebaliknya</a:t>
            </a:r>
            <a:r>
              <a:rPr lang="en-US" dirty="0" smtClean="0"/>
              <a:t> </a:t>
            </a:r>
            <a:r>
              <a:rPr lang="en-US" dirty="0" err="1" smtClean="0"/>
              <a:t>justru</a:t>
            </a:r>
            <a:r>
              <a:rPr lang="en-US" dirty="0" smtClean="0"/>
              <a:t> </a:t>
            </a:r>
            <a:r>
              <a:rPr lang="en-US" dirty="0" err="1" smtClean="0"/>
              <a:t>akan</a:t>
            </a:r>
            <a:r>
              <a:rPr lang="en-US" dirty="0" smtClean="0"/>
              <a:t> </a:t>
            </a:r>
            <a:r>
              <a:rPr lang="en-US" dirty="0" err="1" smtClean="0"/>
              <a:t>lebih</a:t>
            </a:r>
            <a:r>
              <a:rPr lang="en-US" dirty="0" smtClean="0"/>
              <a:t> </a:t>
            </a:r>
            <a:r>
              <a:rPr lang="en-US" dirty="0" err="1" smtClean="0"/>
              <a:t>menghargai</a:t>
            </a:r>
            <a:r>
              <a:rPr lang="en-US" dirty="0" smtClean="0"/>
              <a:t> </a:t>
            </a:r>
          </a:p>
          <a:p>
            <a:pPr>
              <a:buNone/>
            </a:pPr>
            <a:r>
              <a:rPr lang="en-US" dirty="0" err="1" smtClean="0"/>
              <a:t>partisipasi</a:t>
            </a:r>
            <a:r>
              <a:rPr lang="en-US" dirty="0" smtClean="0"/>
              <a:t> </a:t>
            </a:r>
            <a:r>
              <a:rPr lang="en-US" dirty="0" err="1" smtClean="0"/>
              <a:t>rakyat</a:t>
            </a:r>
            <a:r>
              <a:rPr lang="en-US" dirty="0" smtClean="0"/>
              <a:t> yang </a:t>
            </a:r>
            <a:r>
              <a:rPr lang="en-US" dirty="0" err="1" smtClean="0"/>
              <a:t>telah</a:t>
            </a:r>
            <a:r>
              <a:rPr lang="en-US" dirty="0" smtClean="0"/>
              <a:t> </a:t>
            </a:r>
            <a:r>
              <a:rPr lang="en-US" dirty="0" err="1" smtClean="0"/>
              <a:t>dibangun</a:t>
            </a:r>
            <a:r>
              <a:rPr lang="en-US" dirty="0" smtClean="0"/>
              <a:t> </a:t>
            </a:r>
            <a:r>
              <a:rPr lang="en-US" dirty="0" err="1" smtClean="0"/>
              <a:t>dalam</a:t>
            </a:r>
            <a:r>
              <a:rPr lang="en-US" dirty="0" smtClean="0"/>
              <a:t> </a:t>
            </a:r>
          </a:p>
          <a:p>
            <a:pPr>
              <a:buNone/>
            </a:pPr>
            <a:r>
              <a:rPr lang="en-US" dirty="0" err="1" smtClean="0"/>
              <a:t>waktu</a:t>
            </a:r>
            <a:r>
              <a:rPr lang="en-US" dirty="0" smtClean="0"/>
              <a:t> yang </a:t>
            </a:r>
            <a:r>
              <a:rPr lang="en-US" dirty="0" err="1" smtClean="0"/>
              <a:t>sangat</a:t>
            </a:r>
            <a:r>
              <a:rPr lang="en-US" dirty="0" smtClean="0"/>
              <a:t> </a:t>
            </a:r>
            <a:r>
              <a:rPr lang="en-US" dirty="0" err="1" smtClean="0"/>
              <a:t>panjang</a:t>
            </a:r>
            <a:r>
              <a:rPr lang="en-US" dirty="0" smtClean="0"/>
              <a:t> </a:t>
            </a:r>
            <a:r>
              <a:rPr lang="en-US" dirty="0" err="1" smtClean="0"/>
              <a:t>mulai</a:t>
            </a:r>
            <a:r>
              <a:rPr lang="en-US" dirty="0" smtClean="0"/>
              <a:t> </a:t>
            </a:r>
            <a:r>
              <a:rPr lang="en-US" dirty="0" err="1" smtClean="0"/>
              <a:t>dari</a:t>
            </a:r>
            <a:r>
              <a:rPr lang="en-US" dirty="0" smtClean="0"/>
              <a:t> </a:t>
            </a:r>
            <a:r>
              <a:rPr lang="en-US" dirty="0" err="1" smtClean="0"/>
              <a:t>tingkat</a:t>
            </a:r>
            <a:r>
              <a:rPr lang="en-US" dirty="0" smtClean="0"/>
              <a:t> </a:t>
            </a:r>
          </a:p>
          <a:p>
            <a:pPr>
              <a:buNone/>
            </a:pPr>
            <a:r>
              <a:rPr lang="en-US" dirty="0" smtClean="0"/>
              <a:t>RT/RW/</a:t>
            </a:r>
            <a:r>
              <a:rPr lang="en-US" dirty="0" err="1" smtClean="0"/>
              <a:t>Dusun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78</a:t>
            </a:fld>
            <a:endParaRPr lang="en-US"/>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pPr algn="l"/>
            <a:r>
              <a:rPr lang="en-US" sz="2800" dirty="0" err="1" smtClean="0"/>
              <a:t>Hubungan</a:t>
            </a:r>
            <a:r>
              <a:rPr lang="en-US" sz="2800" dirty="0" smtClean="0"/>
              <a:t> RKP </a:t>
            </a:r>
            <a:r>
              <a:rPr lang="en-US" sz="2800" dirty="0" err="1" smtClean="0"/>
              <a:t>Desa</a:t>
            </a:r>
            <a:r>
              <a:rPr lang="en-US" sz="2800" dirty="0" smtClean="0"/>
              <a:t> </a:t>
            </a:r>
            <a:r>
              <a:rPr lang="en-US" sz="2800" dirty="0" err="1" smtClean="0"/>
              <a:t>dengan</a:t>
            </a:r>
            <a:r>
              <a:rPr lang="en-US" sz="2800" dirty="0" smtClean="0"/>
              <a:t> </a:t>
            </a:r>
            <a:r>
              <a:rPr lang="en-US" sz="2800" dirty="0" err="1" smtClean="0"/>
              <a:t>Penyusunan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flipV="1">
            <a:off x="0" y="609600"/>
            <a:ext cx="9144000" cy="6294118"/>
          </a:xfrm>
        </p:spPr>
        <p:txBody>
          <a:bodyPr>
            <a:normAutofit/>
          </a:bodyPr>
          <a:lstStyle/>
          <a:p>
            <a:pPr>
              <a:buNone/>
            </a:pPr>
            <a:endParaRPr lang="en-US" dirty="0"/>
          </a:p>
        </p:txBody>
      </p:sp>
      <p:sp>
        <p:nvSpPr>
          <p:cNvPr id="5" name="Rectangle 4"/>
          <p:cNvSpPr/>
          <p:nvPr/>
        </p:nvSpPr>
        <p:spPr>
          <a:xfrm>
            <a:off x="228600" y="838200"/>
            <a:ext cx="16002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Standar</a:t>
            </a:r>
            <a:r>
              <a:rPr lang="en-US" dirty="0" smtClean="0"/>
              <a:t> </a:t>
            </a:r>
            <a:r>
              <a:rPr lang="en-US" dirty="0" err="1" smtClean="0"/>
              <a:t>Analisis</a:t>
            </a:r>
            <a:r>
              <a:rPr lang="en-US" dirty="0" smtClean="0"/>
              <a:t> </a:t>
            </a:r>
            <a:r>
              <a:rPr lang="en-US" dirty="0" err="1" smtClean="0"/>
              <a:t>belanja</a:t>
            </a:r>
            <a:endParaRPr lang="en-US" dirty="0"/>
          </a:p>
        </p:txBody>
      </p:sp>
      <p:sp>
        <p:nvSpPr>
          <p:cNvPr id="6" name="Rectangle 5"/>
          <p:cNvSpPr/>
          <p:nvPr/>
        </p:nvSpPr>
        <p:spPr>
          <a:xfrm>
            <a:off x="304800" y="2590800"/>
            <a:ext cx="1676400" cy="2286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Kegiatan</a:t>
            </a:r>
            <a:r>
              <a:rPr lang="en-US" dirty="0" smtClean="0"/>
              <a:t> </a:t>
            </a:r>
            <a:r>
              <a:rPr lang="en-US" dirty="0" err="1" smtClean="0"/>
              <a:t>Prioritas</a:t>
            </a:r>
            <a:r>
              <a:rPr lang="en-US" dirty="0" smtClean="0"/>
              <a:t> </a:t>
            </a:r>
            <a:r>
              <a:rPr lang="en-US" dirty="0" err="1" smtClean="0"/>
              <a:t>dalam</a:t>
            </a:r>
            <a:r>
              <a:rPr lang="en-US" dirty="0" smtClean="0"/>
              <a:t> RKP </a:t>
            </a:r>
            <a:r>
              <a:rPr lang="en-US" dirty="0" err="1" smtClean="0"/>
              <a:t>Desa</a:t>
            </a:r>
            <a:endParaRPr lang="en-US" dirty="0"/>
          </a:p>
        </p:txBody>
      </p:sp>
      <p:sp>
        <p:nvSpPr>
          <p:cNvPr id="7" name="Rectangle 6"/>
          <p:cNvSpPr/>
          <p:nvPr/>
        </p:nvSpPr>
        <p:spPr>
          <a:xfrm>
            <a:off x="304800" y="5562600"/>
            <a:ext cx="1676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Standar</a:t>
            </a:r>
            <a:r>
              <a:rPr lang="en-US" dirty="0" smtClean="0"/>
              <a:t> </a:t>
            </a:r>
            <a:r>
              <a:rPr lang="en-US" dirty="0" err="1" smtClean="0"/>
              <a:t>Satuan</a:t>
            </a:r>
            <a:r>
              <a:rPr lang="en-US" dirty="0" smtClean="0"/>
              <a:t> </a:t>
            </a:r>
            <a:r>
              <a:rPr lang="en-US" dirty="0" err="1" smtClean="0"/>
              <a:t>harga</a:t>
            </a:r>
            <a:endParaRPr lang="en-US" dirty="0"/>
          </a:p>
        </p:txBody>
      </p:sp>
      <p:sp>
        <p:nvSpPr>
          <p:cNvPr id="8" name="Rectangle 7"/>
          <p:cNvSpPr/>
          <p:nvPr/>
        </p:nvSpPr>
        <p:spPr>
          <a:xfrm>
            <a:off x="2362200" y="838200"/>
            <a:ext cx="20574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Penyusunan</a:t>
            </a:r>
            <a:r>
              <a:rPr lang="en-US" dirty="0" smtClean="0"/>
              <a:t> RKA </a:t>
            </a:r>
            <a:r>
              <a:rPr lang="en-US" dirty="0" err="1" smtClean="0"/>
              <a:t>Pendapatan</a:t>
            </a:r>
            <a:endParaRPr lang="en-US" dirty="0"/>
          </a:p>
        </p:txBody>
      </p:sp>
      <p:sp>
        <p:nvSpPr>
          <p:cNvPr id="9" name="Rectangle 8"/>
          <p:cNvSpPr/>
          <p:nvPr/>
        </p:nvSpPr>
        <p:spPr>
          <a:xfrm>
            <a:off x="2438400" y="2209800"/>
            <a:ext cx="20574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Penyusunan</a:t>
            </a:r>
            <a:r>
              <a:rPr lang="en-US" dirty="0" smtClean="0"/>
              <a:t> RKA </a:t>
            </a:r>
            <a:r>
              <a:rPr lang="en-US" dirty="0" err="1" smtClean="0"/>
              <a:t>Belanja</a:t>
            </a:r>
            <a:r>
              <a:rPr lang="en-US" dirty="0" smtClean="0"/>
              <a:t> </a:t>
            </a:r>
            <a:r>
              <a:rPr lang="en-US" dirty="0" err="1" smtClean="0"/>
              <a:t>Tidak</a:t>
            </a:r>
            <a:r>
              <a:rPr lang="en-US" dirty="0" smtClean="0"/>
              <a:t> </a:t>
            </a:r>
            <a:r>
              <a:rPr lang="en-US" dirty="0" err="1" smtClean="0"/>
              <a:t>langsung</a:t>
            </a:r>
            <a:endParaRPr lang="en-US" dirty="0"/>
          </a:p>
        </p:txBody>
      </p:sp>
      <p:sp>
        <p:nvSpPr>
          <p:cNvPr id="10" name="Rectangle 9"/>
          <p:cNvSpPr/>
          <p:nvPr/>
        </p:nvSpPr>
        <p:spPr>
          <a:xfrm>
            <a:off x="2438400" y="3429000"/>
            <a:ext cx="20574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Penyusunan</a:t>
            </a:r>
            <a:r>
              <a:rPr lang="en-US" dirty="0" smtClean="0"/>
              <a:t> RKA </a:t>
            </a:r>
            <a:r>
              <a:rPr lang="en-US" dirty="0" err="1" smtClean="0"/>
              <a:t>Belanja</a:t>
            </a:r>
            <a:r>
              <a:rPr lang="en-US" dirty="0" smtClean="0"/>
              <a:t> </a:t>
            </a:r>
            <a:r>
              <a:rPr lang="en-US" dirty="0" err="1" smtClean="0"/>
              <a:t>Langsung</a:t>
            </a:r>
            <a:endParaRPr lang="en-US" dirty="0"/>
          </a:p>
        </p:txBody>
      </p:sp>
      <p:sp>
        <p:nvSpPr>
          <p:cNvPr id="11" name="Rectangle 10"/>
          <p:cNvSpPr/>
          <p:nvPr/>
        </p:nvSpPr>
        <p:spPr>
          <a:xfrm>
            <a:off x="2590800" y="5715000"/>
            <a:ext cx="1828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Penyusnan</a:t>
            </a:r>
            <a:r>
              <a:rPr lang="en-US" dirty="0" smtClean="0"/>
              <a:t> RKA </a:t>
            </a:r>
            <a:r>
              <a:rPr lang="en-US" dirty="0" err="1" smtClean="0"/>
              <a:t>Pengeluaran</a:t>
            </a:r>
            <a:r>
              <a:rPr lang="en-US" dirty="0" smtClean="0"/>
              <a:t> </a:t>
            </a:r>
            <a:r>
              <a:rPr lang="en-US" dirty="0" err="1" smtClean="0"/>
              <a:t>Pembiayaan</a:t>
            </a:r>
            <a:endParaRPr lang="en-US" dirty="0"/>
          </a:p>
        </p:txBody>
      </p:sp>
      <p:sp>
        <p:nvSpPr>
          <p:cNvPr id="12" name="Rectangle 11"/>
          <p:cNvSpPr/>
          <p:nvPr/>
        </p:nvSpPr>
        <p:spPr>
          <a:xfrm>
            <a:off x="2514600" y="4648200"/>
            <a:ext cx="1828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Penyusnan</a:t>
            </a:r>
            <a:r>
              <a:rPr lang="en-US" dirty="0" smtClean="0"/>
              <a:t> RKA </a:t>
            </a:r>
            <a:r>
              <a:rPr lang="en-US" dirty="0" err="1" smtClean="0"/>
              <a:t>Penerimaan</a:t>
            </a:r>
            <a:r>
              <a:rPr lang="en-US" dirty="0" smtClean="0"/>
              <a:t> </a:t>
            </a:r>
            <a:r>
              <a:rPr lang="en-US" dirty="0" err="1" smtClean="0"/>
              <a:t>Pembiayaan</a:t>
            </a:r>
            <a:endParaRPr lang="en-US" dirty="0"/>
          </a:p>
        </p:txBody>
      </p:sp>
      <p:sp>
        <p:nvSpPr>
          <p:cNvPr id="13" name="Rectangle 12"/>
          <p:cNvSpPr/>
          <p:nvPr/>
        </p:nvSpPr>
        <p:spPr>
          <a:xfrm>
            <a:off x="4800600" y="2514600"/>
            <a:ext cx="13716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Rangkuman</a:t>
            </a:r>
            <a:r>
              <a:rPr lang="en-US" dirty="0" smtClean="0"/>
              <a:t> </a:t>
            </a:r>
            <a:r>
              <a:rPr lang="en-US" dirty="0" err="1" smtClean="0"/>
              <a:t>Belanja</a:t>
            </a:r>
            <a:r>
              <a:rPr lang="en-US" dirty="0" smtClean="0"/>
              <a:t> </a:t>
            </a:r>
            <a:r>
              <a:rPr lang="en-US" dirty="0" err="1" smtClean="0"/>
              <a:t>Langsung</a:t>
            </a:r>
            <a:endParaRPr lang="en-US" dirty="0"/>
          </a:p>
        </p:txBody>
      </p:sp>
      <p:sp>
        <p:nvSpPr>
          <p:cNvPr id="14" name="Rectangle 13"/>
          <p:cNvSpPr/>
          <p:nvPr/>
        </p:nvSpPr>
        <p:spPr>
          <a:xfrm>
            <a:off x="6629400" y="1524000"/>
            <a:ext cx="10668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Rincian</a:t>
            </a:r>
            <a:r>
              <a:rPr lang="en-US" dirty="0" smtClean="0"/>
              <a:t> APB </a:t>
            </a:r>
            <a:r>
              <a:rPr lang="en-US" dirty="0" err="1" smtClean="0"/>
              <a:t>Desa</a:t>
            </a:r>
            <a:endParaRPr lang="en-US" dirty="0"/>
          </a:p>
        </p:txBody>
      </p:sp>
      <p:sp>
        <p:nvSpPr>
          <p:cNvPr id="15" name="Rectangle 14"/>
          <p:cNvSpPr/>
          <p:nvPr/>
        </p:nvSpPr>
        <p:spPr>
          <a:xfrm>
            <a:off x="6629400" y="4343400"/>
            <a:ext cx="12192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Ringkasan</a:t>
            </a:r>
            <a:r>
              <a:rPr lang="en-US" dirty="0" smtClean="0"/>
              <a:t> APB </a:t>
            </a:r>
            <a:r>
              <a:rPr lang="en-US" dirty="0" err="1" smtClean="0"/>
              <a:t>Desa</a:t>
            </a:r>
            <a:endParaRPr lang="en-US" dirty="0"/>
          </a:p>
        </p:txBody>
      </p:sp>
      <p:sp>
        <p:nvSpPr>
          <p:cNvPr id="16" name="Rectangle 15"/>
          <p:cNvSpPr/>
          <p:nvPr/>
        </p:nvSpPr>
        <p:spPr>
          <a:xfrm>
            <a:off x="8153400" y="2514600"/>
            <a:ext cx="762000" cy="289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Penyepakatan</a:t>
            </a:r>
            <a:r>
              <a:rPr lang="en-US" dirty="0" smtClean="0"/>
              <a:t> </a:t>
            </a:r>
            <a:r>
              <a:rPr lang="en-US" dirty="0" err="1" smtClean="0"/>
              <a:t>Pendapatan</a:t>
            </a:r>
            <a:r>
              <a:rPr lang="en-US" dirty="0" smtClean="0"/>
              <a:t> </a:t>
            </a:r>
            <a:r>
              <a:rPr lang="en-US" dirty="0" err="1" smtClean="0"/>
              <a:t>Belanja</a:t>
            </a:r>
            <a:r>
              <a:rPr lang="en-US" dirty="0" smtClean="0"/>
              <a:t> </a:t>
            </a:r>
            <a:r>
              <a:rPr lang="en-US" dirty="0" err="1" smtClean="0"/>
              <a:t>dan</a:t>
            </a:r>
            <a:r>
              <a:rPr lang="en-US" dirty="0" smtClean="0"/>
              <a:t> </a:t>
            </a:r>
            <a:r>
              <a:rPr lang="en-US" dirty="0" err="1" smtClean="0"/>
              <a:t>Pembiayaan</a:t>
            </a:r>
            <a:endParaRPr lang="en-US" dirty="0"/>
          </a:p>
        </p:txBody>
      </p:sp>
      <p:cxnSp>
        <p:nvCxnSpPr>
          <p:cNvPr id="20" name="Straight Arrow Connector 19"/>
          <p:cNvCxnSpPr>
            <a:stCxn id="14" idx="2"/>
            <a:endCxn id="15" idx="0"/>
          </p:cNvCxnSpPr>
          <p:nvPr/>
        </p:nvCxnSpPr>
        <p:spPr>
          <a:xfrm rot="16200000" flipH="1">
            <a:off x="6515100" y="3619500"/>
            <a:ext cx="13716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Right Arrow 20"/>
          <p:cNvSpPr/>
          <p:nvPr/>
        </p:nvSpPr>
        <p:spPr>
          <a:xfrm flipV="1">
            <a:off x="7239000" y="3276600"/>
            <a:ext cx="7620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Arrow Connector 22"/>
          <p:cNvCxnSpPr/>
          <p:nvPr/>
        </p:nvCxnSpPr>
        <p:spPr>
          <a:xfrm rot="5400000">
            <a:off x="876300" y="23241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5400000" flipH="1" flipV="1">
            <a:off x="914400" y="52578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266700" y="3619500"/>
            <a:ext cx="48768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2133600" y="12192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2209800" y="26670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2209800" y="38862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2209800" y="50292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2209800" y="60960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5400000">
            <a:off x="3962400" y="3657600"/>
            <a:ext cx="4724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0800000">
            <a:off x="4495800" y="1295400"/>
            <a:ext cx="1828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10800000">
            <a:off x="4495800" y="6019800"/>
            <a:ext cx="1828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10800000">
            <a:off x="4419600" y="5181600"/>
            <a:ext cx="1828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10800000">
            <a:off x="4572000" y="2362200"/>
            <a:ext cx="1752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10" idx="3"/>
          </p:cNvCxnSpPr>
          <p:nvPr/>
        </p:nvCxnSpPr>
        <p:spPr>
          <a:xfrm>
            <a:off x="4495800" y="3848100"/>
            <a:ext cx="152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6172200" y="26670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B6F15528-21DE-4FAA-801E-634DDDAF4B2B}" type="slidenum">
              <a:rPr lang="en-US" smtClean="0"/>
              <a:pPr/>
              <a:t>79</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algn="l"/>
            <a:r>
              <a:rPr lang="en-US" sz="3600" dirty="0" smtClean="0"/>
              <a:t>E. </a:t>
            </a:r>
            <a:r>
              <a:rPr lang="en-US" sz="3600" dirty="0" err="1" smtClean="0"/>
              <a:t>Syarat-syarat</a:t>
            </a:r>
            <a:r>
              <a:rPr lang="en-US" sz="3600" dirty="0" smtClean="0"/>
              <a:t> </a:t>
            </a:r>
            <a:r>
              <a:rPr lang="en-US" sz="3600" dirty="0" err="1" smtClean="0"/>
              <a:t>Perencanaan</a:t>
            </a:r>
            <a:r>
              <a:rPr lang="en-US" sz="3600" dirty="0" smtClean="0"/>
              <a:t> yang </a:t>
            </a:r>
            <a:r>
              <a:rPr lang="en-US" sz="3600" dirty="0" err="1" smtClean="0"/>
              <a:t>baik</a:t>
            </a:r>
            <a:endParaRPr lang="en-US" sz="3600" dirty="0"/>
          </a:p>
        </p:txBody>
      </p:sp>
      <p:sp>
        <p:nvSpPr>
          <p:cNvPr id="3" name="Content Placeholder 2"/>
          <p:cNvSpPr>
            <a:spLocks noGrp="1"/>
          </p:cNvSpPr>
          <p:nvPr>
            <p:ph idx="1"/>
          </p:nvPr>
        </p:nvSpPr>
        <p:spPr>
          <a:xfrm>
            <a:off x="457200" y="914400"/>
            <a:ext cx="8229600" cy="5211763"/>
          </a:xfrm>
        </p:spPr>
        <p:txBody>
          <a:bodyPr/>
          <a:lstStyle/>
          <a:p>
            <a:pPr>
              <a:buNone/>
            </a:pPr>
            <a:r>
              <a:rPr lang="en-US" dirty="0" smtClean="0"/>
              <a:t>1. </a:t>
            </a:r>
            <a:r>
              <a:rPr lang="en-US" dirty="0" err="1" smtClean="0"/>
              <a:t>Logis</a:t>
            </a:r>
            <a:endParaRPr lang="en-US" dirty="0" smtClean="0"/>
          </a:p>
          <a:p>
            <a:pPr>
              <a:buNone/>
            </a:pPr>
            <a:r>
              <a:rPr lang="en-US" dirty="0" smtClean="0"/>
              <a:t>2. </a:t>
            </a:r>
            <a:r>
              <a:rPr lang="en-US" dirty="0" err="1" smtClean="0"/>
              <a:t>Sederhana</a:t>
            </a:r>
            <a:endParaRPr lang="en-US" dirty="0" smtClean="0"/>
          </a:p>
          <a:p>
            <a:pPr>
              <a:buNone/>
            </a:pPr>
            <a:r>
              <a:rPr lang="en-US" dirty="0" smtClean="0"/>
              <a:t>3. </a:t>
            </a:r>
            <a:r>
              <a:rPr lang="en-US" dirty="0" err="1" smtClean="0"/>
              <a:t>Sistimatis</a:t>
            </a:r>
            <a:r>
              <a:rPr lang="en-US" dirty="0" smtClean="0"/>
              <a:t>, </a:t>
            </a:r>
          </a:p>
          <a:p>
            <a:pPr marL="514350" indent="-514350">
              <a:buAutoNum type="arabicPeriod" startAt="4"/>
            </a:pPr>
            <a:r>
              <a:rPr lang="en-US" dirty="0" err="1" smtClean="0"/>
              <a:t>Obyektif</a:t>
            </a:r>
            <a:endParaRPr lang="en-US" dirty="0" smtClean="0"/>
          </a:p>
          <a:p>
            <a:pPr marL="514350" indent="-514350">
              <a:buAutoNum type="arabicPeriod" startAt="4"/>
            </a:pPr>
            <a:r>
              <a:rPr lang="en-US" dirty="0" err="1" smtClean="0"/>
              <a:t>Fleksibel</a:t>
            </a:r>
            <a:r>
              <a:rPr lang="en-US" dirty="0" smtClean="0"/>
              <a:t> </a:t>
            </a:r>
          </a:p>
          <a:p>
            <a:pPr marL="514350" indent="-514350">
              <a:buAutoNum type="arabicPeriod" startAt="4"/>
            </a:pPr>
            <a:r>
              <a:rPr lang="en-US" dirty="0" err="1" smtClean="0"/>
              <a:t>Manfaat</a:t>
            </a:r>
            <a:endParaRPr lang="en-US" dirty="0" smtClean="0"/>
          </a:p>
          <a:p>
            <a:pPr marL="514350" indent="-514350">
              <a:buAutoNum type="arabicPeriod" startAt="4"/>
            </a:pPr>
            <a:r>
              <a:rPr lang="en-US" dirty="0" err="1" smtClean="0"/>
              <a:t>Optimis</a:t>
            </a:r>
            <a:r>
              <a:rPr lang="en-US" dirty="0" smtClean="0"/>
              <a:t> </a:t>
            </a:r>
            <a:r>
              <a:rPr lang="en-US" dirty="0" err="1" smtClean="0"/>
              <a:t>dan</a:t>
            </a:r>
            <a:r>
              <a:rPr lang="en-US" dirty="0" smtClean="0"/>
              <a:t> </a:t>
            </a:r>
            <a:r>
              <a:rPr lang="en-US" dirty="0" err="1" smtClean="0"/>
              <a:t>efisien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762000"/>
          </a:xfrm>
        </p:spPr>
        <p:txBody>
          <a:bodyPr>
            <a:normAutofit/>
          </a:bodyPr>
          <a:lstStyle/>
          <a:p>
            <a:pPr algn="l"/>
            <a:r>
              <a:rPr lang="en-US" sz="2800" dirty="0" smtClean="0">
                <a:solidFill>
                  <a:srgbClr val="C00000"/>
                </a:solidFill>
              </a:rPr>
              <a:t> 2</a:t>
            </a:r>
            <a:r>
              <a:rPr lang="en-US" sz="2800" dirty="0" smtClean="0"/>
              <a:t>. </a:t>
            </a:r>
            <a:r>
              <a:rPr lang="en-US" sz="2800" dirty="0" err="1" smtClean="0"/>
              <a:t>Jenis</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dan</a:t>
            </a:r>
            <a:r>
              <a:rPr lang="en-US" sz="2800" dirty="0" smtClean="0"/>
              <a:t> </a:t>
            </a:r>
            <a:r>
              <a:rPr lang="en-US" sz="2800" dirty="0" err="1" smtClean="0"/>
              <a:t>Penganggaran</a:t>
            </a:r>
            <a:endParaRPr lang="en-US" sz="2800" dirty="0"/>
          </a:p>
        </p:txBody>
      </p:sp>
      <p:sp>
        <p:nvSpPr>
          <p:cNvPr id="3" name="Content Placeholder 2"/>
          <p:cNvSpPr>
            <a:spLocks noGrp="1"/>
          </p:cNvSpPr>
          <p:nvPr>
            <p:ph idx="1"/>
          </p:nvPr>
        </p:nvSpPr>
        <p:spPr>
          <a:xfrm>
            <a:off x="0" y="838200"/>
            <a:ext cx="9144000" cy="5287963"/>
          </a:xfrm>
        </p:spPr>
        <p:txBody>
          <a:bodyPr/>
          <a:lstStyle/>
          <a:p>
            <a:pPr>
              <a:buNone/>
            </a:pPr>
            <a:r>
              <a:rPr lang="en-US" dirty="0" smtClean="0"/>
              <a:t>   </a:t>
            </a:r>
            <a:r>
              <a:rPr lang="en-US" dirty="0" err="1" smtClean="0"/>
              <a:t>Beberapa</a:t>
            </a:r>
            <a:r>
              <a:rPr lang="en-US" dirty="0" smtClean="0"/>
              <a:t> </a:t>
            </a:r>
            <a:r>
              <a:rPr lang="en-US" dirty="0" err="1" smtClean="0"/>
              <a:t>dokumen</a:t>
            </a:r>
            <a:r>
              <a:rPr lang="en-US" dirty="0" smtClean="0"/>
              <a:t> </a:t>
            </a:r>
            <a:r>
              <a:rPr lang="en-US" dirty="0" err="1" smtClean="0"/>
              <a:t>perencanaan</a:t>
            </a:r>
            <a:r>
              <a:rPr lang="en-US" dirty="0" smtClean="0"/>
              <a:t> </a:t>
            </a:r>
            <a:r>
              <a:rPr lang="en-US" dirty="0" err="1" smtClean="0"/>
              <a:t>dan</a:t>
            </a:r>
            <a:r>
              <a:rPr lang="en-US" dirty="0" smtClean="0"/>
              <a:t> </a:t>
            </a:r>
            <a:r>
              <a:rPr lang="en-US" dirty="0" err="1" smtClean="0"/>
              <a:t>penganggaran</a:t>
            </a:r>
            <a:r>
              <a:rPr lang="en-US" dirty="0" smtClean="0"/>
              <a:t> </a:t>
            </a:r>
          </a:p>
          <a:p>
            <a:pPr>
              <a:buNone/>
            </a:pPr>
            <a:r>
              <a:rPr lang="en-US" dirty="0" smtClean="0"/>
              <a:t>yang </a:t>
            </a:r>
            <a:r>
              <a:rPr lang="en-US" dirty="0" err="1" smtClean="0"/>
              <a:t>setiap</a:t>
            </a:r>
            <a:r>
              <a:rPr lang="en-US" dirty="0" smtClean="0"/>
              <a:t> </a:t>
            </a:r>
            <a:r>
              <a:rPr lang="en-US" dirty="0" err="1" smtClean="0"/>
              <a:t>tahun</a:t>
            </a:r>
            <a:r>
              <a:rPr lang="en-US" dirty="0" smtClean="0"/>
              <a:t> </a:t>
            </a:r>
            <a:r>
              <a:rPr lang="en-US" dirty="0" err="1" smtClean="0"/>
              <a:t>dijadikan</a:t>
            </a:r>
            <a:r>
              <a:rPr lang="en-US" dirty="0" smtClean="0"/>
              <a:t> </a:t>
            </a:r>
            <a:r>
              <a:rPr lang="en-US" dirty="0" err="1" smtClean="0"/>
              <a:t>bahan</a:t>
            </a:r>
            <a:r>
              <a:rPr lang="en-US" dirty="0" smtClean="0"/>
              <a:t> </a:t>
            </a:r>
            <a:r>
              <a:rPr lang="en-US" dirty="0" err="1" smtClean="0"/>
              <a:t>pembahasan</a:t>
            </a:r>
            <a:r>
              <a:rPr lang="en-US" dirty="0" smtClean="0"/>
              <a:t> </a:t>
            </a:r>
            <a:r>
              <a:rPr lang="en-US" dirty="0" err="1" smtClean="0"/>
              <a:t>oleh</a:t>
            </a:r>
            <a:r>
              <a:rPr lang="en-US" dirty="0" smtClean="0"/>
              <a:t> </a:t>
            </a:r>
          </a:p>
          <a:p>
            <a:pPr>
              <a:buNone/>
            </a:pPr>
            <a:r>
              <a:rPr lang="en-US" dirty="0" err="1" smtClean="0"/>
              <a:t>pemerintah</a:t>
            </a:r>
            <a:r>
              <a:rPr lang="en-US" dirty="0" smtClean="0"/>
              <a:t> </a:t>
            </a:r>
            <a:r>
              <a:rPr lang="en-US" dirty="0" err="1" smtClean="0"/>
              <a:t>desa</a:t>
            </a:r>
            <a:r>
              <a:rPr lang="en-US" dirty="0" smtClean="0"/>
              <a:t> </a:t>
            </a:r>
            <a:r>
              <a:rPr lang="en-US" dirty="0" err="1" smtClean="0"/>
              <a:t>sekaligus</a:t>
            </a:r>
            <a:r>
              <a:rPr lang="en-US" dirty="0" smtClean="0"/>
              <a:t> </a:t>
            </a:r>
            <a:r>
              <a:rPr lang="en-US" dirty="0" err="1" smtClean="0"/>
              <a:t>sebagai</a:t>
            </a:r>
            <a:r>
              <a:rPr lang="en-US" dirty="0" smtClean="0"/>
              <a:t> </a:t>
            </a:r>
            <a:r>
              <a:rPr lang="en-US" dirty="0" err="1" smtClean="0"/>
              <a:t>dokumen</a:t>
            </a:r>
            <a:r>
              <a:rPr lang="en-US" dirty="0" smtClean="0"/>
              <a:t> </a:t>
            </a:r>
            <a:r>
              <a:rPr lang="en-US" dirty="0" err="1" smtClean="0"/>
              <a:t>publik</a:t>
            </a:r>
            <a:r>
              <a:rPr lang="en-US" dirty="0" smtClean="0"/>
              <a:t> </a:t>
            </a:r>
          </a:p>
          <a:p>
            <a:pPr>
              <a:buNone/>
            </a:pPr>
            <a:r>
              <a:rPr lang="en-US" dirty="0" err="1" smtClean="0"/>
              <a:t>meliputi</a:t>
            </a:r>
            <a:r>
              <a:rPr lang="en-US" dirty="0" smtClean="0"/>
              <a:t> : </a:t>
            </a:r>
            <a:r>
              <a:rPr lang="en-US" dirty="0" err="1" smtClean="0"/>
              <a:t>Perdes</a:t>
            </a:r>
            <a:r>
              <a:rPr lang="en-US" dirty="0" smtClean="0"/>
              <a:t> RPJM </a:t>
            </a:r>
            <a:r>
              <a:rPr lang="en-US" dirty="0" err="1" smtClean="0"/>
              <a:t>Desa</a:t>
            </a:r>
            <a:r>
              <a:rPr lang="en-US" dirty="0" smtClean="0"/>
              <a:t>, </a:t>
            </a:r>
            <a:r>
              <a:rPr lang="en-US" dirty="0" err="1" smtClean="0"/>
              <a:t>Peraturan</a:t>
            </a:r>
            <a:r>
              <a:rPr lang="en-US" dirty="0" smtClean="0"/>
              <a:t> </a:t>
            </a:r>
            <a:r>
              <a:rPr lang="en-US" dirty="0" err="1" smtClean="0"/>
              <a:t>Desa</a:t>
            </a:r>
            <a:r>
              <a:rPr lang="en-US" dirty="0" smtClean="0"/>
              <a:t> </a:t>
            </a:r>
            <a:r>
              <a:rPr lang="en-US" dirty="0" err="1" smtClean="0"/>
              <a:t>tentang</a:t>
            </a:r>
            <a:r>
              <a:rPr lang="en-US" dirty="0" smtClean="0"/>
              <a:t> </a:t>
            </a:r>
          </a:p>
          <a:p>
            <a:pPr>
              <a:buNone/>
            </a:pPr>
            <a:r>
              <a:rPr lang="en-US" dirty="0" smtClean="0"/>
              <a:t>RKP </a:t>
            </a:r>
            <a:r>
              <a:rPr lang="en-US" dirty="0" err="1" smtClean="0"/>
              <a:t>Desa</a:t>
            </a:r>
            <a:r>
              <a:rPr lang="en-US" dirty="0" smtClean="0"/>
              <a:t>, </a:t>
            </a:r>
            <a:r>
              <a:rPr lang="en-US" dirty="0" err="1" smtClean="0"/>
              <a:t>Rencana</a:t>
            </a:r>
            <a:r>
              <a:rPr lang="en-US" dirty="0" smtClean="0"/>
              <a:t> </a:t>
            </a:r>
            <a:r>
              <a:rPr lang="en-US" dirty="0" err="1" smtClean="0"/>
              <a:t>Kerja</a:t>
            </a:r>
            <a:r>
              <a:rPr lang="en-US" dirty="0" smtClean="0"/>
              <a:t> </a:t>
            </a:r>
            <a:r>
              <a:rPr lang="en-US" dirty="0" err="1" smtClean="0"/>
              <a:t>dan</a:t>
            </a:r>
            <a:r>
              <a:rPr lang="en-US" dirty="0" smtClean="0"/>
              <a:t> </a:t>
            </a:r>
            <a:r>
              <a:rPr lang="en-US" dirty="0" err="1" smtClean="0"/>
              <a:t>Anggaran</a:t>
            </a:r>
            <a:r>
              <a:rPr lang="en-US" dirty="0" smtClean="0"/>
              <a:t>  (RKA) APB </a:t>
            </a:r>
          </a:p>
          <a:p>
            <a:pPr>
              <a:buNone/>
            </a:pPr>
            <a:r>
              <a:rPr lang="en-US" dirty="0" err="1" smtClean="0"/>
              <a:t>Desa</a:t>
            </a:r>
            <a:r>
              <a:rPr lang="en-US" dirty="0" smtClean="0"/>
              <a:t>, RAPB </a:t>
            </a:r>
            <a:r>
              <a:rPr lang="en-US" dirty="0" err="1" smtClean="0"/>
              <a:t>Desa</a:t>
            </a:r>
            <a:r>
              <a:rPr lang="en-US" dirty="0" smtClean="0"/>
              <a:t>, </a:t>
            </a:r>
            <a:r>
              <a:rPr lang="en-US" dirty="0" err="1" smtClean="0"/>
              <a:t>Perdes</a:t>
            </a:r>
            <a:r>
              <a:rPr lang="en-US" dirty="0" smtClean="0"/>
              <a:t> </a:t>
            </a:r>
            <a:r>
              <a:rPr lang="en-US" dirty="0" err="1" smtClean="0"/>
              <a:t>Pertanggungjawaban</a:t>
            </a:r>
            <a:r>
              <a:rPr lang="en-US" dirty="0" smtClean="0"/>
              <a:t> </a:t>
            </a:r>
          </a:p>
          <a:p>
            <a:pPr>
              <a:buNone/>
            </a:pPr>
            <a:r>
              <a:rPr lang="en-US" dirty="0" err="1" smtClean="0"/>
              <a:t>Keuangan</a:t>
            </a:r>
            <a:r>
              <a:rPr lang="en-US" dirty="0" smtClean="0"/>
              <a:t> </a:t>
            </a:r>
            <a:r>
              <a:rPr lang="en-US" dirty="0" err="1" smtClean="0"/>
              <a:t>desa</a:t>
            </a:r>
            <a:r>
              <a:rPr lang="en-US" dirty="0" smtClean="0"/>
              <a:t> </a:t>
            </a:r>
            <a:r>
              <a:rPr lang="en-US" dirty="0" err="1" smtClean="0"/>
              <a:t>atau</a:t>
            </a:r>
            <a:r>
              <a:rPr lang="en-US" dirty="0" smtClean="0"/>
              <a:t> </a:t>
            </a:r>
            <a:r>
              <a:rPr lang="en-US" dirty="0" err="1" smtClean="0"/>
              <a:t>Realisasi</a:t>
            </a:r>
            <a:r>
              <a:rPr lang="en-US" dirty="0" smtClean="0"/>
              <a:t> APB </a:t>
            </a:r>
            <a:r>
              <a:rPr lang="en-US" dirty="0" err="1" smtClean="0"/>
              <a:t>Desa</a:t>
            </a:r>
            <a:r>
              <a:rPr lang="en-US" dirty="0" smtClean="0"/>
              <a:t>, </a:t>
            </a:r>
            <a:r>
              <a:rPr lang="en-US" dirty="0" err="1" smtClean="0"/>
              <a:t>serta</a:t>
            </a:r>
            <a:r>
              <a:rPr lang="en-US" dirty="0" smtClean="0"/>
              <a:t> </a:t>
            </a:r>
          </a:p>
          <a:p>
            <a:pPr>
              <a:buNone/>
            </a:pPr>
            <a:r>
              <a:rPr lang="en-US" dirty="0" err="1" smtClean="0"/>
              <a:t>Dokumen</a:t>
            </a:r>
            <a:r>
              <a:rPr lang="en-US" dirty="0" smtClean="0"/>
              <a:t> </a:t>
            </a:r>
            <a:r>
              <a:rPr lang="en-US" dirty="0" err="1" smtClean="0"/>
              <a:t>Pelaksanaan</a:t>
            </a:r>
            <a:r>
              <a:rPr lang="en-US" dirty="0" smtClean="0"/>
              <a:t> </a:t>
            </a:r>
            <a:r>
              <a:rPr lang="en-US" dirty="0" err="1" smtClean="0"/>
              <a:t>Anggaran</a:t>
            </a:r>
            <a:r>
              <a:rPr lang="en-US" dirty="0" smtClean="0"/>
              <a:t> (DPA) APB </a:t>
            </a:r>
            <a:r>
              <a:rPr lang="en-US" dirty="0" err="1" smtClean="0"/>
              <a:t>Desa</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80</a:t>
            </a:fld>
            <a:endParaRPr lang="en-US"/>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914400"/>
          </a:xfrm>
        </p:spPr>
        <p:txBody>
          <a:bodyPr>
            <a:normAutofit/>
          </a:bodyPr>
          <a:lstStyle/>
          <a:p>
            <a:pPr algn="l"/>
            <a:r>
              <a:rPr lang="en-US" sz="2800" dirty="0" smtClean="0"/>
              <a:t>3.  </a:t>
            </a:r>
            <a:r>
              <a:rPr lang="en-US" sz="2800" dirty="0" err="1" smtClean="0"/>
              <a:t>Pihak-pihak</a:t>
            </a:r>
            <a:r>
              <a:rPr lang="en-US" sz="2800" dirty="0" smtClean="0"/>
              <a:t> yang </a:t>
            </a:r>
            <a:r>
              <a:rPr lang="en-US" sz="2800" dirty="0" err="1" smtClean="0"/>
              <a:t>terlibat</a:t>
            </a:r>
            <a:r>
              <a:rPr lang="en-US" sz="2800" dirty="0" smtClean="0"/>
              <a:t> </a:t>
            </a:r>
            <a:r>
              <a:rPr lang="en-US" sz="2800" dirty="0" err="1" smtClean="0"/>
              <a:t>dalam</a:t>
            </a:r>
            <a:r>
              <a:rPr lang="en-US" sz="2800" dirty="0" smtClean="0"/>
              <a:t> </a:t>
            </a:r>
            <a:r>
              <a:rPr lang="en-US" sz="2800" dirty="0" err="1" smtClean="0"/>
              <a:t>penyusunan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838200"/>
            <a:ext cx="9144000" cy="6019800"/>
          </a:xfrm>
        </p:spPr>
        <p:txBody>
          <a:bodyPr>
            <a:normAutofit lnSpcReduction="10000"/>
          </a:bodyPr>
          <a:lstStyle/>
          <a:p>
            <a:pPr marL="514350" indent="-514350">
              <a:buAutoNum type="alphaLcPeriod"/>
            </a:pPr>
            <a:r>
              <a:rPr lang="en-US" dirty="0" err="1" smtClean="0"/>
              <a:t>Pemerintah</a:t>
            </a:r>
            <a:r>
              <a:rPr lang="en-US" dirty="0" smtClean="0"/>
              <a:t> </a:t>
            </a:r>
            <a:r>
              <a:rPr lang="en-US" dirty="0" err="1" smtClean="0"/>
              <a:t>Desa</a:t>
            </a:r>
            <a:r>
              <a:rPr lang="en-US" dirty="0" smtClean="0"/>
              <a:t> </a:t>
            </a:r>
            <a:r>
              <a:rPr lang="en-US" dirty="0" err="1" smtClean="0"/>
              <a:t>adalah</a:t>
            </a:r>
            <a:r>
              <a:rPr lang="en-US" dirty="0" smtClean="0"/>
              <a:t> </a:t>
            </a:r>
            <a:r>
              <a:rPr lang="en-US" dirty="0" err="1" smtClean="0"/>
              <a:t>unsur</a:t>
            </a:r>
            <a:r>
              <a:rPr lang="en-US" dirty="0" smtClean="0"/>
              <a:t> </a:t>
            </a:r>
            <a:r>
              <a:rPr lang="en-US" dirty="0" err="1" smtClean="0"/>
              <a:t>penyelenggara</a:t>
            </a:r>
            <a:r>
              <a:rPr lang="en-US" dirty="0" smtClean="0"/>
              <a:t> </a:t>
            </a:r>
            <a:r>
              <a:rPr lang="en-US" dirty="0" err="1" smtClean="0"/>
              <a:t>pemerintahan</a:t>
            </a:r>
            <a:r>
              <a:rPr lang="en-US" dirty="0" smtClean="0"/>
              <a:t> yang </a:t>
            </a:r>
            <a:r>
              <a:rPr lang="en-US" dirty="0" err="1" smtClean="0"/>
              <a:t>bertugas</a:t>
            </a:r>
            <a:r>
              <a:rPr lang="en-US" dirty="0" smtClean="0"/>
              <a:t>  </a:t>
            </a:r>
            <a:r>
              <a:rPr lang="en-US" dirty="0" err="1" smtClean="0"/>
              <a:t>untuk</a:t>
            </a:r>
            <a:r>
              <a:rPr lang="en-US" dirty="0" smtClean="0"/>
              <a:t> </a:t>
            </a:r>
            <a:r>
              <a:rPr lang="en-US" dirty="0" err="1" smtClean="0"/>
              <a:t>menyusun</a:t>
            </a:r>
            <a:r>
              <a:rPr lang="en-US" dirty="0" smtClean="0"/>
              <a:t> RAPB </a:t>
            </a:r>
            <a:r>
              <a:rPr lang="en-US" dirty="0" err="1" smtClean="0"/>
              <a:t>Desa</a:t>
            </a:r>
            <a:r>
              <a:rPr lang="en-US" dirty="0" smtClean="0"/>
              <a:t>, </a:t>
            </a:r>
            <a:r>
              <a:rPr lang="en-US" dirty="0" err="1" smtClean="0"/>
              <a:t>membahas</a:t>
            </a:r>
            <a:r>
              <a:rPr lang="en-US" dirty="0" smtClean="0"/>
              <a:t> RAPB </a:t>
            </a:r>
            <a:r>
              <a:rPr lang="en-US" dirty="0" err="1" smtClean="0"/>
              <a:t>Desa</a:t>
            </a:r>
            <a:r>
              <a:rPr lang="en-US" dirty="0" smtClean="0"/>
              <a:t> </a:t>
            </a:r>
            <a:r>
              <a:rPr lang="en-US" dirty="0" err="1" smtClean="0"/>
              <a:t>bersama</a:t>
            </a:r>
            <a:r>
              <a:rPr lang="en-US" dirty="0" smtClean="0"/>
              <a:t> BPD, </a:t>
            </a:r>
            <a:r>
              <a:rPr lang="en-US" dirty="0" err="1" smtClean="0"/>
              <a:t>melakukan</a:t>
            </a:r>
            <a:r>
              <a:rPr lang="en-US" dirty="0" smtClean="0"/>
              <a:t> </a:t>
            </a:r>
            <a:r>
              <a:rPr lang="en-US" dirty="0" err="1" smtClean="0"/>
              <a:t>penetapan</a:t>
            </a:r>
            <a:r>
              <a:rPr lang="en-US" dirty="0" smtClean="0"/>
              <a:t>/</a:t>
            </a:r>
            <a:r>
              <a:rPr lang="en-US" dirty="0" err="1" smtClean="0"/>
              <a:t>pengesahan</a:t>
            </a:r>
            <a:r>
              <a:rPr lang="en-US" dirty="0" smtClean="0"/>
              <a:t> RAPB </a:t>
            </a:r>
            <a:r>
              <a:rPr lang="en-US" dirty="0" err="1" smtClean="0"/>
              <a:t>Desa</a:t>
            </a:r>
            <a:r>
              <a:rPr lang="en-US" dirty="0" smtClean="0"/>
              <a:t> </a:t>
            </a:r>
            <a:r>
              <a:rPr lang="en-US" dirty="0" err="1" smtClean="0"/>
              <a:t>setelah</a:t>
            </a:r>
            <a:r>
              <a:rPr lang="en-US" dirty="0" smtClean="0"/>
              <a:t> </a:t>
            </a:r>
            <a:r>
              <a:rPr lang="en-US" dirty="0" err="1" smtClean="0"/>
              <a:t>disepakati</a:t>
            </a:r>
            <a:r>
              <a:rPr lang="en-US" dirty="0" smtClean="0"/>
              <a:t> </a:t>
            </a:r>
            <a:r>
              <a:rPr lang="en-US" dirty="0" err="1" smtClean="0"/>
              <a:t>dalam</a:t>
            </a:r>
            <a:r>
              <a:rPr lang="en-US" dirty="0" smtClean="0"/>
              <a:t> </a:t>
            </a:r>
            <a:r>
              <a:rPr lang="en-US" dirty="0" err="1" smtClean="0"/>
              <a:t>musyawarah</a:t>
            </a:r>
            <a:r>
              <a:rPr lang="en-US" dirty="0" smtClean="0"/>
              <a:t> </a:t>
            </a:r>
            <a:r>
              <a:rPr lang="en-US" dirty="0" err="1" smtClean="0"/>
              <a:t>desa</a:t>
            </a:r>
            <a:r>
              <a:rPr lang="en-US" dirty="0" smtClean="0"/>
              <a:t> </a:t>
            </a:r>
            <a:r>
              <a:rPr lang="en-US" dirty="0" err="1" smtClean="0"/>
              <a:t>menjadi</a:t>
            </a:r>
            <a:r>
              <a:rPr lang="en-US" dirty="0" smtClean="0"/>
              <a:t> APB </a:t>
            </a:r>
            <a:r>
              <a:rPr lang="en-US" dirty="0" err="1" smtClean="0"/>
              <a:t>Desa</a:t>
            </a:r>
            <a:r>
              <a:rPr lang="en-US" dirty="0" smtClean="0"/>
              <a:t>, </a:t>
            </a:r>
            <a:r>
              <a:rPr lang="en-US" dirty="0" err="1" smtClean="0"/>
              <a:t>sosialisasi</a:t>
            </a:r>
            <a:r>
              <a:rPr lang="en-US" dirty="0" smtClean="0"/>
              <a:t> </a:t>
            </a:r>
            <a:r>
              <a:rPr lang="en-US" dirty="0" err="1" smtClean="0"/>
              <a:t>dan</a:t>
            </a:r>
            <a:r>
              <a:rPr lang="en-US" dirty="0" smtClean="0"/>
              <a:t> </a:t>
            </a:r>
            <a:r>
              <a:rPr lang="en-US" dirty="0" err="1" smtClean="0"/>
              <a:t>melaksanakan</a:t>
            </a:r>
            <a:r>
              <a:rPr lang="en-US" dirty="0" smtClean="0"/>
              <a:t> APB </a:t>
            </a:r>
            <a:r>
              <a:rPr lang="en-US" dirty="0" err="1" smtClean="0"/>
              <a:t>desa</a:t>
            </a:r>
            <a:endParaRPr lang="en-US" dirty="0" smtClean="0"/>
          </a:p>
          <a:p>
            <a:pPr marL="514350" indent="-514350">
              <a:buAutoNum type="alphaLcPeriod"/>
            </a:pPr>
            <a:r>
              <a:rPr lang="en-US" dirty="0" smtClean="0"/>
              <a:t>BPD </a:t>
            </a:r>
            <a:r>
              <a:rPr lang="en-US" dirty="0" err="1" smtClean="0"/>
              <a:t>adalah</a:t>
            </a:r>
            <a:r>
              <a:rPr lang="en-US" dirty="0" smtClean="0"/>
              <a:t> </a:t>
            </a:r>
            <a:r>
              <a:rPr lang="en-US" dirty="0" err="1" smtClean="0"/>
              <a:t>mitra</a:t>
            </a:r>
            <a:r>
              <a:rPr lang="en-US" dirty="0" smtClean="0"/>
              <a:t> </a:t>
            </a:r>
            <a:r>
              <a:rPr lang="en-US" dirty="0" err="1" smtClean="0"/>
              <a:t>pemerintah</a:t>
            </a:r>
            <a:r>
              <a:rPr lang="en-US" dirty="0" smtClean="0"/>
              <a:t> </a:t>
            </a:r>
            <a:r>
              <a:rPr lang="en-US" dirty="0" err="1" smtClean="0"/>
              <a:t>desa</a:t>
            </a:r>
            <a:r>
              <a:rPr lang="en-US" dirty="0" smtClean="0"/>
              <a:t> yang </a:t>
            </a:r>
            <a:r>
              <a:rPr lang="en-US" dirty="0" err="1" smtClean="0"/>
              <a:t>berfungsi</a:t>
            </a:r>
            <a:r>
              <a:rPr lang="en-US" dirty="0" smtClean="0"/>
              <a:t> </a:t>
            </a:r>
            <a:r>
              <a:rPr lang="en-US" dirty="0" err="1" smtClean="0"/>
              <a:t>melakukan</a:t>
            </a:r>
            <a:r>
              <a:rPr lang="en-US" dirty="0" smtClean="0"/>
              <a:t> </a:t>
            </a:r>
            <a:r>
              <a:rPr lang="en-US" dirty="0" err="1" smtClean="0"/>
              <a:t>pembahasan</a:t>
            </a:r>
            <a:r>
              <a:rPr lang="en-US" dirty="0" smtClean="0"/>
              <a:t> </a:t>
            </a:r>
            <a:r>
              <a:rPr lang="en-US" dirty="0" err="1" smtClean="0"/>
              <a:t>dan</a:t>
            </a:r>
            <a:r>
              <a:rPr lang="en-US" dirty="0" smtClean="0"/>
              <a:t> </a:t>
            </a:r>
            <a:r>
              <a:rPr lang="en-US" dirty="0" err="1" smtClean="0"/>
              <a:t>memberikan</a:t>
            </a:r>
            <a:r>
              <a:rPr lang="en-US" dirty="0" smtClean="0"/>
              <a:t> </a:t>
            </a:r>
            <a:r>
              <a:rPr lang="en-US" dirty="0" err="1" smtClean="0"/>
              <a:t>persetujuan</a:t>
            </a:r>
            <a:r>
              <a:rPr lang="en-US" dirty="0" smtClean="0"/>
              <a:t>/ </a:t>
            </a:r>
            <a:r>
              <a:rPr lang="en-US" dirty="0" err="1" smtClean="0"/>
              <a:t>kesepakatan</a:t>
            </a:r>
            <a:r>
              <a:rPr lang="en-US" dirty="0" smtClean="0"/>
              <a:t> </a:t>
            </a:r>
            <a:r>
              <a:rPr lang="en-US" dirty="0" err="1" smtClean="0"/>
              <a:t>bersama</a:t>
            </a:r>
            <a:r>
              <a:rPr lang="en-US" dirty="0" smtClean="0"/>
              <a:t> </a:t>
            </a:r>
            <a:r>
              <a:rPr lang="en-US" dirty="0" err="1" smtClean="0"/>
              <a:t>pemerintah</a:t>
            </a:r>
            <a:r>
              <a:rPr lang="en-US" dirty="0" smtClean="0"/>
              <a:t> </a:t>
            </a:r>
            <a:r>
              <a:rPr lang="en-US" dirty="0" err="1" smtClean="0"/>
              <a:t>desa</a:t>
            </a:r>
            <a:r>
              <a:rPr lang="en-US" dirty="0" smtClean="0"/>
              <a:t> </a:t>
            </a:r>
            <a:r>
              <a:rPr lang="en-US" dirty="0" err="1" smtClean="0"/>
              <a:t>dalam</a:t>
            </a:r>
            <a:r>
              <a:rPr lang="en-US" dirty="0" smtClean="0"/>
              <a:t> </a:t>
            </a:r>
            <a:r>
              <a:rPr lang="en-US" dirty="0" err="1" smtClean="0"/>
              <a:t>musyawarah</a:t>
            </a:r>
            <a:r>
              <a:rPr lang="en-US" dirty="0" smtClean="0"/>
              <a:t> </a:t>
            </a:r>
            <a:r>
              <a:rPr lang="en-US" dirty="0" err="1" smtClean="0"/>
              <a:t>desa</a:t>
            </a:r>
            <a:r>
              <a:rPr lang="en-US" dirty="0" smtClean="0"/>
              <a:t>, </a:t>
            </a:r>
            <a:r>
              <a:rPr lang="en-US" dirty="0" err="1" smtClean="0"/>
              <a:t>dan</a:t>
            </a:r>
            <a:r>
              <a:rPr lang="en-US" dirty="0" smtClean="0"/>
              <a:t> </a:t>
            </a:r>
            <a:r>
              <a:rPr lang="en-US" dirty="0" err="1" smtClean="0"/>
              <a:t>mengawasi</a:t>
            </a:r>
            <a:r>
              <a:rPr lang="en-US" dirty="0" smtClean="0"/>
              <a:t> </a:t>
            </a:r>
            <a:r>
              <a:rPr lang="en-US" dirty="0" err="1" smtClean="0"/>
              <a:t>pelaksanaan</a:t>
            </a:r>
            <a:r>
              <a:rPr lang="en-US" dirty="0" smtClean="0"/>
              <a:t> APB </a:t>
            </a:r>
            <a:r>
              <a:rPr lang="en-US" dirty="0" err="1" smtClean="0"/>
              <a:t>Desa</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81</a:t>
            </a:fld>
            <a:endParaRPr lang="en-US"/>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ormAutofit/>
          </a:bodyPr>
          <a:lstStyle/>
          <a:p>
            <a:pPr algn="l"/>
            <a:r>
              <a:rPr lang="en-US" sz="3200" dirty="0" smtClean="0"/>
              <a:t>c. </a:t>
            </a:r>
            <a:r>
              <a:rPr lang="en-US" sz="3200" dirty="0" err="1" smtClean="0"/>
              <a:t>Bupati</a:t>
            </a:r>
            <a:r>
              <a:rPr lang="en-US" sz="3200" dirty="0" smtClean="0"/>
              <a:t> </a:t>
            </a:r>
            <a:r>
              <a:rPr lang="en-US" sz="3200" dirty="0" err="1" smtClean="0"/>
              <a:t>adalah</a:t>
            </a:r>
            <a:r>
              <a:rPr lang="en-US" sz="3200" dirty="0" smtClean="0"/>
              <a:t> </a:t>
            </a:r>
            <a:r>
              <a:rPr lang="en-US" sz="3200" dirty="0" err="1" smtClean="0"/>
              <a:t>pihak</a:t>
            </a:r>
            <a:r>
              <a:rPr lang="en-US" sz="3200" dirty="0" smtClean="0"/>
              <a:t> </a:t>
            </a:r>
            <a:r>
              <a:rPr lang="en-US" sz="3200" dirty="0" err="1" smtClean="0"/>
              <a:t>barwenang</a:t>
            </a:r>
            <a:r>
              <a:rPr lang="en-US" sz="3200" dirty="0" smtClean="0"/>
              <a:t> </a:t>
            </a:r>
            <a:r>
              <a:rPr lang="en-US" sz="3200" dirty="0" err="1" smtClean="0"/>
              <a:t>untuk</a:t>
            </a:r>
            <a:r>
              <a:rPr lang="en-US" sz="3200" dirty="0" smtClean="0"/>
              <a:t> </a:t>
            </a:r>
            <a:br>
              <a:rPr lang="en-US" sz="3200" dirty="0" smtClean="0"/>
            </a:br>
            <a:r>
              <a:rPr lang="en-US" sz="3200" dirty="0" smtClean="0"/>
              <a:t>    </a:t>
            </a:r>
            <a:r>
              <a:rPr lang="en-US" sz="3200" dirty="0" err="1" smtClean="0"/>
              <a:t>memberikan</a:t>
            </a:r>
            <a:r>
              <a:rPr lang="en-US" sz="3200" dirty="0" smtClean="0"/>
              <a:t> </a:t>
            </a:r>
            <a:r>
              <a:rPr lang="en-US" sz="3200" dirty="0" err="1" smtClean="0"/>
              <a:t>evaluasi</a:t>
            </a:r>
            <a:r>
              <a:rPr lang="en-US" sz="3200" dirty="0" smtClean="0"/>
              <a:t>, </a:t>
            </a:r>
            <a:r>
              <a:rPr lang="en-US" sz="3200" dirty="0" err="1" smtClean="0"/>
              <a:t>pembinaan</a:t>
            </a:r>
            <a:r>
              <a:rPr lang="en-US" sz="3200" dirty="0" smtClean="0"/>
              <a:t> </a:t>
            </a:r>
            <a:r>
              <a:rPr lang="en-US" sz="3200" dirty="0" err="1" smtClean="0"/>
              <a:t>dan</a:t>
            </a:r>
            <a:r>
              <a:rPr lang="en-US" sz="3200" dirty="0" smtClean="0"/>
              <a:t>  </a:t>
            </a:r>
            <a:br>
              <a:rPr lang="en-US" sz="3200" dirty="0" smtClean="0"/>
            </a:br>
            <a:r>
              <a:rPr lang="en-US" sz="3200" dirty="0" smtClean="0"/>
              <a:t>    </a:t>
            </a:r>
            <a:r>
              <a:rPr lang="en-US" sz="3200" dirty="0" err="1" smtClean="0"/>
              <a:t>pengawasan</a:t>
            </a:r>
            <a:r>
              <a:rPr lang="en-US" sz="3200" dirty="0" smtClean="0"/>
              <a:t> APB </a:t>
            </a:r>
            <a:r>
              <a:rPr lang="en-US" sz="3200" dirty="0" err="1" smtClean="0"/>
              <a:t>Desa</a:t>
            </a:r>
            <a:r>
              <a:rPr lang="en-US" sz="3200" dirty="0" smtClean="0"/>
              <a:t>.</a:t>
            </a:r>
            <a:br>
              <a:rPr lang="en-US" sz="3200" dirty="0" smtClean="0"/>
            </a:br>
            <a:r>
              <a:rPr lang="en-US" sz="3200" dirty="0" smtClean="0"/>
              <a:t>d. </a:t>
            </a:r>
            <a:r>
              <a:rPr lang="en-US" sz="3200" dirty="0" err="1" smtClean="0"/>
              <a:t>Masyarakat</a:t>
            </a:r>
            <a:r>
              <a:rPr lang="en-US" sz="3200" dirty="0" smtClean="0"/>
              <a:t> </a:t>
            </a:r>
            <a:r>
              <a:rPr lang="en-US" sz="3200" dirty="0" err="1" smtClean="0"/>
              <a:t>merupakan</a:t>
            </a:r>
            <a:r>
              <a:rPr lang="en-US" sz="3200" dirty="0" smtClean="0"/>
              <a:t> </a:t>
            </a:r>
            <a:r>
              <a:rPr lang="en-US" sz="3200" dirty="0" err="1" smtClean="0"/>
              <a:t>unsur</a:t>
            </a:r>
            <a:r>
              <a:rPr lang="en-US" sz="3200" dirty="0" smtClean="0"/>
              <a:t> </a:t>
            </a:r>
            <a:r>
              <a:rPr lang="en-US" sz="3200" dirty="0" err="1" smtClean="0"/>
              <a:t>pemberi</a:t>
            </a:r>
            <a:r>
              <a:rPr lang="en-US" sz="3200" dirty="0" smtClean="0"/>
              <a:t> </a:t>
            </a:r>
            <a:br>
              <a:rPr lang="en-US" sz="3200" dirty="0" smtClean="0"/>
            </a:br>
            <a:r>
              <a:rPr lang="en-US" sz="3200" dirty="0" smtClean="0"/>
              <a:t>     </a:t>
            </a:r>
            <a:r>
              <a:rPr lang="en-US" sz="3200" dirty="0" err="1" smtClean="0"/>
              <a:t>mandat</a:t>
            </a:r>
            <a:r>
              <a:rPr lang="en-US" sz="3200" dirty="0" smtClean="0"/>
              <a:t> </a:t>
            </a:r>
            <a:r>
              <a:rPr lang="en-US" sz="3200" dirty="0" err="1" smtClean="0"/>
              <a:t>kuasa</a:t>
            </a:r>
            <a:r>
              <a:rPr lang="en-US" sz="3200" dirty="0" smtClean="0"/>
              <a:t> </a:t>
            </a:r>
            <a:r>
              <a:rPr lang="en-US" sz="3200" dirty="0" err="1" smtClean="0"/>
              <a:t>anggaran</a:t>
            </a:r>
            <a:r>
              <a:rPr lang="en-US" sz="3200" dirty="0" smtClean="0"/>
              <a:t> yang </a:t>
            </a:r>
            <a:r>
              <a:rPr lang="en-US" sz="3200" dirty="0" err="1" smtClean="0"/>
              <a:t>mempunyai</a:t>
            </a:r>
            <a:r>
              <a:rPr lang="en-US" sz="3200" dirty="0" smtClean="0"/>
              <a:t> </a:t>
            </a:r>
            <a:r>
              <a:rPr lang="en-US" sz="3200" dirty="0" err="1" smtClean="0"/>
              <a:t>hak</a:t>
            </a:r>
            <a:r>
              <a:rPr lang="en-US" sz="3200" dirty="0" smtClean="0"/>
              <a:t> </a:t>
            </a:r>
            <a:br>
              <a:rPr lang="en-US" sz="3200" dirty="0" smtClean="0"/>
            </a:br>
            <a:r>
              <a:rPr lang="en-US" sz="3200" dirty="0" smtClean="0"/>
              <a:t>     </a:t>
            </a:r>
            <a:r>
              <a:rPr lang="en-US" sz="3200" dirty="0" err="1" smtClean="0"/>
              <a:t>untuk</a:t>
            </a:r>
            <a:r>
              <a:rPr lang="en-US" sz="3200" dirty="0" smtClean="0"/>
              <a:t>  </a:t>
            </a:r>
            <a:r>
              <a:rPr lang="en-US" sz="3200" dirty="0" err="1" smtClean="0"/>
              <a:t>menyampaikan</a:t>
            </a:r>
            <a:r>
              <a:rPr lang="en-US" sz="3200" dirty="0" smtClean="0"/>
              <a:t> </a:t>
            </a:r>
            <a:r>
              <a:rPr lang="en-US" sz="3200" dirty="0" err="1" smtClean="0"/>
              <a:t>aspirasi</a:t>
            </a:r>
            <a:r>
              <a:rPr lang="en-US" sz="3200" dirty="0" smtClean="0"/>
              <a:t> </a:t>
            </a:r>
            <a:r>
              <a:rPr lang="en-US" sz="3200" dirty="0" err="1" smtClean="0"/>
              <a:t>kepada</a:t>
            </a:r>
            <a:r>
              <a:rPr lang="en-US" sz="3200" dirty="0" smtClean="0"/>
              <a:t> </a:t>
            </a:r>
            <a:br>
              <a:rPr lang="en-US" sz="3200" dirty="0" smtClean="0"/>
            </a:br>
            <a:r>
              <a:rPr lang="en-US" sz="3200" dirty="0" smtClean="0"/>
              <a:t>     </a:t>
            </a:r>
            <a:r>
              <a:rPr lang="en-US" sz="3200" dirty="0" err="1" smtClean="0"/>
              <a:t>pemerintah</a:t>
            </a:r>
            <a:r>
              <a:rPr lang="en-US" sz="3200" dirty="0" smtClean="0"/>
              <a:t> </a:t>
            </a:r>
            <a:r>
              <a:rPr lang="en-US" sz="3200" dirty="0" err="1" smtClean="0"/>
              <a:t>desa</a:t>
            </a:r>
            <a:r>
              <a:rPr lang="en-US" sz="3200" dirty="0" smtClean="0"/>
              <a:t> </a:t>
            </a:r>
            <a:r>
              <a:rPr lang="en-US" sz="3200" dirty="0" err="1" smtClean="0"/>
              <a:t>dan</a:t>
            </a:r>
            <a:r>
              <a:rPr lang="en-US" sz="3200" dirty="0" smtClean="0"/>
              <a:t> BPD, </a:t>
            </a:r>
            <a:r>
              <a:rPr lang="en-US" sz="3200" dirty="0" err="1" smtClean="0"/>
              <a:t>menyepakati</a:t>
            </a:r>
            <a:r>
              <a:rPr lang="en-US" sz="3200" dirty="0" smtClean="0"/>
              <a:t> draft </a:t>
            </a:r>
            <a:br>
              <a:rPr lang="en-US" sz="3200" dirty="0" smtClean="0"/>
            </a:br>
            <a:r>
              <a:rPr lang="en-US" sz="3200" dirty="0" smtClean="0"/>
              <a:t>     RAPB </a:t>
            </a:r>
            <a:r>
              <a:rPr lang="en-US" sz="3200" dirty="0" err="1" smtClean="0"/>
              <a:t>Desa</a:t>
            </a:r>
            <a:r>
              <a:rPr lang="en-US" sz="3200" dirty="0" smtClean="0"/>
              <a:t> </a:t>
            </a:r>
            <a:r>
              <a:rPr lang="en-US" sz="3200" dirty="0" err="1" smtClean="0"/>
              <a:t>dalam</a:t>
            </a:r>
            <a:r>
              <a:rPr lang="en-US" sz="3200" dirty="0" smtClean="0"/>
              <a:t> </a:t>
            </a:r>
            <a:r>
              <a:rPr lang="en-US" sz="3200" dirty="0" err="1" smtClean="0"/>
              <a:t>musyawarah</a:t>
            </a:r>
            <a:r>
              <a:rPr lang="en-US" sz="3200" dirty="0" smtClean="0"/>
              <a:t> </a:t>
            </a:r>
            <a:r>
              <a:rPr lang="en-US" sz="3200" dirty="0" err="1" smtClean="0"/>
              <a:t>desa</a:t>
            </a:r>
            <a:r>
              <a:rPr lang="en-US" sz="3200" dirty="0" smtClean="0"/>
              <a:t>, </a:t>
            </a:r>
            <a:br>
              <a:rPr lang="en-US" sz="3200" dirty="0" smtClean="0"/>
            </a:br>
            <a:r>
              <a:rPr lang="en-US" sz="3200" dirty="0" smtClean="0"/>
              <a:t>     </a:t>
            </a:r>
            <a:r>
              <a:rPr lang="en-US" sz="3200" dirty="0" err="1" smtClean="0"/>
              <a:t>penetapan</a:t>
            </a:r>
            <a:r>
              <a:rPr lang="en-US" sz="3200" dirty="0" smtClean="0"/>
              <a:t> </a:t>
            </a:r>
            <a:r>
              <a:rPr lang="en-US" sz="3200" dirty="0" err="1" smtClean="0"/>
              <a:t>dan</a:t>
            </a:r>
            <a:r>
              <a:rPr lang="en-US" sz="3200" dirty="0" smtClean="0"/>
              <a:t> </a:t>
            </a:r>
            <a:r>
              <a:rPr lang="en-US" sz="3200" dirty="0" err="1" smtClean="0"/>
              <a:t>mengawal</a:t>
            </a:r>
            <a:r>
              <a:rPr lang="en-US" sz="3200" dirty="0" smtClean="0"/>
              <a:t> </a:t>
            </a:r>
            <a:r>
              <a:rPr lang="en-US" sz="3200" dirty="0" err="1" smtClean="0"/>
              <a:t>pelaksanaan</a:t>
            </a:r>
            <a:r>
              <a:rPr lang="en-US" sz="3200" dirty="0" smtClean="0"/>
              <a:t> APB </a:t>
            </a:r>
            <a:br>
              <a:rPr lang="en-US" sz="3200" dirty="0" smtClean="0"/>
            </a:br>
            <a:r>
              <a:rPr lang="en-US" sz="3200" dirty="0" smtClean="0"/>
              <a:t>     </a:t>
            </a:r>
            <a:r>
              <a:rPr lang="en-US" sz="3200" dirty="0" err="1" smtClean="0"/>
              <a:t>Desa</a:t>
            </a:r>
            <a:r>
              <a:rPr lang="en-US" sz="3200" dirty="0" smtClean="0"/>
              <a:t>, </a:t>
            </a:r>
            <a:r>
              <a:rPr lang="en-US" sz="3200" dirty="0" err="1" smtClean="0"/>
              <a:t>serta</a:t>
            </a:r>
            <a:r>
              <a:rPr lang="en-US" sz="3200" dirty="0" smtClean="0"/>
              <a:t> </a:t>
            </a:r>
            <a:r>
              <a:rPr lang="en-US" sz="3200" dirty="0" err="1" smtClean="0"/>
              <a:t>melakukan</a:t>
            </a:r>
            <a:r>
              <a:rPr lang="en-US" sz="3200" dirty="0" smtClean="0"/>
              <a:t> monitoring </a:t>
            </a:r>
            <a:r>
              <a:rPr lang="en-US" sz="3200" dirty="0" err="1" smtClean="0"/>
              <a:t>dan</a:t>
            </a:r>
            <a:r>
              <a:rPr lang="en-US" sz="3200" dirty="0" smtClean="0"/>
              <a:t> </a:t>
            </a:r>
            <a:br>
              <a:rPr lang="en-US" sz="3200" dirty="0" smtClean="0"/>
            </a:br>
            <a:r>
              <a:rPr lang="en-US" sz="3200" dirty="0" smtClean="0"/>
              <a:t>     </a:t>
            </a:r>
            <a:r>
              <a:rPr lang="en-US" sz="3200" dirty="0" err="1" smtClean="0"/>
              <a:t>evaluasi</a:t>
            </a:r>
            <a:r>
              <a:rPr lang="en-US" sz="3200" dirty="0" smtClean="0"/>
              <a:t> </a:t>
            </a:r>
            <a:r>
              <a:rPr lang="en-US" sz="3200" dirty="0" err="1" smtClean="0"/>
              <a:t>partisipatif</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82</a:t>
            </a:fld>
            <a:endParaRPr lang="en-US"/>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pPr algn="l"/>
            <a:r>
              <a:rPr lang="en-US" sz="2800" dirty="0" err="1" smtClean="0"/>
              <a:t>Skema</a:t>
            </a:r>
            <a:r>
              <a:rPr lang="en-US" sz="2800" dirty="0" smtClean="0"/>
              <a:t> </a:t>
            </a:r>
            <a:r>
              <a:rPr lang="en-US" sz="2800" dirty="0" err="1" smtClean="0"/>
              <a:t>pihak-pihak</a:t>
            </a:r>
            <a:r>
              <a:rPr lang="en-US" sz="2800" dirty="0" smtClean="0"/>
              <a:t> yang </a:t>
            </a:r>
            <a:r>
              <a:rPr lang="en-US" sz="2800" dirty="0" err="1" smtClean="0"/>
              <a:t>terlibat</a:t>
            </a:r>
            <a:r>
              <a:rPr lang="en-US" sz="2800" dirty="0" smtClean="0"/>
              <a:t> </a:t>
            </a:r>
            <a:r>
              <a:rPr lang="en-US" sz="2800" dirty="0" err="1" smtClean="0"/>
              <a:t>dalam</a:t>
            </a:r>
            <a:r>
              <a:rPr lang="en-US" sz="2800" dirty="0" smtClean="0"/>
              <a:t> </a:t>
            </a:r>
            <a:r>
              <a:rPr lang="en-US" sz="2800" dirty="0" err="1" smtClean="0"/>
              <a:t>penyusunan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lstStyle/>
          <a:p>
            <a:endParaRPr lang="en-US" dirty="0"/>
          </a:p>
        </p:txBody>
      </p:sp>
      <p:sp>
        <p:nvSpPr>
          <p:cNvPr id="4" name="Rectangle 3"/>
          <p:cNvSpPr/>
          <p:nvPr/>
        </p:nvSpPr>
        <p:spPr>
          <a:xfrm>
            <a:off x="3429000" y="914400"/>
            <a:ext cx="2286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BUPATI/ KECAMATAN</a:t>
            </a:r>
            <a:endParaRPr lang="en-US" dirty="0"/>
          </a:p>
        </p:txBody>
      </p:sp>
      <p:sp>
        <p:nvSpPr>
          <p:cNvPr id="5" name="Oval 4"/>
          <p:cNvSpPr/>
          <p:nvPr/>
        </p:nvSpPr>
        <p:spPr>
          <a:xfrm>
            <a:off x="3581400" y="2286000"/>
            <a:ext cx="19812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PERDES</a:t>
            </a:r>
          </a:p>
          <a:p>
            <a:pPr algn="ctr"/>
            <a:r>
              <a:rPr lang="en-US" dirty="0" smtClean="0"/>
              <a:t>APB DESA</a:t>
            </a:r>
            <a:endParaRPr lang="en-US" dirty="0"/>
          </a:p>
        </p:txBody>
      </p:sp>
      <p:sp>
        <p:nvSpPr>
          <p:cNvPr id="6" name="Down Arrow 5"/>
          <p:cNvSpPr/>
          <p:nvPr/>
        </p:nvSpPr>
        <p:spPr>
          <a:xfrm flipH="1">
            <a:off x="4343400" y="1524000"/>
            <a:ext cx="3810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924800" y="2438400"/>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BPD</a:t>
            </a:r>
            <a:endParaRPr lang="en-US" dirty="0"/>
          </a:p>
        </p:txBody>
      </p:sp>
      <p:sp>
        <p:nvSpPr>
          <p:cNvPr id="8" name="Rectangle 7"/>
          <p:cNvSpPr/>
          <p:nvPr/>
        </p:nvSpPr>
        <p:spPr>
          <a:xfrm>
            <a:off x="4038600" y="5791200"/>
            <a:ext cx="16764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MASYARAKAT</a:t>
            </a:r>
            <a:endParaRPr lang="en-US" dirty="0"/>
          </a:p>
        </p:txBody>
      </p:sp>
      <p:sp>
        <p:nvSpPr>
          <p:cNvPr id="9" name="Up Arrow 8"/>
          <p:cNvSpPr/>
          <p:nvPr/>
        </p:nvSpPr>
        <p:spPr>
          <a:xfrm>
            <a:off x="4343400" y="3581400"/>
            <a:ext cx="457200" cy="19812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Left Arrow 9"/>
          <p:cNvSpPr/>
          <p:nvPr/>
        </p:nvSpPr>
        <p:spPr>
          <a:xfrm>
            <a:off x="5638800" y="2667000"/>
            <a:ext cx="2209800" cy="381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04800" y="2514600"/>
            <a:ext cx="2057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PEMERINTAH</a:t>
            </a:r>
          </a:p>
          <a:p>
            <a:pPr algn="ctr"/>
            <a:r>
              <a:rPr lang="en-US" dirty="0" smtClean="0"/>
              <a:t>DESA</a:t>
            </a:r>
            <a:endParaRPr lang="en-US" dirty="0"/>
          </a:p>
        </p:txBody>
      </p:sp>
      <p:sp>
        <p:nvSpPr>
          <p:cNvPr id="12" name="Right Arrow 11"/>
          <p:cNvSpPr/>
          <p:nvPr/>
        </p:nvSpPr>
        <p:spPr>
          <a:xfrm>
            <a:off x="2438400" y="2667000"/>
            <a:ext cx="9906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a:stCxn id="8" idx="1"/>
          </p:cNvCxnSpPr>
          <p:nvPr/>
        </p:nvCxnSpPr>
        <p:spPr>
          <a:xfrm rot="10800000">
            <a:off x="1524000" y="3581400"/>
            <a:ext cx="2514600" cy="2590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5372100" y="3771900"/>
            <a:ext cx="2819400" cy="2133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6858000" y="5029200"/>
            <a:ext cx="1981200" cy="15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Aspirasi</a:t>
            </a:r>
            <a:r>
              <a:rPr lang="en-US" dirty="0" smtClean="0"/>
              <a:t> </a:t>
            </a:r>
            <a:r>
              <a:rPr lang="en-US" dirty="0" err="1" smtClean="0"/>
              <a:t>politik</a:t>
            </a:r>
            <a:endParaRPr lang="en-US" dirty="0" smtClean="0"/>
          </a:p>
          <a:p>
            <a:pPr>
              <a:buFont typeface="Wingdings" pitchFamily="2" charset="2"/>
              <a:buChar char="Ø"/>
            </a:pPr>
            <a:r>
              <a:rPr lang="en-US" dirty="0" err="1" smtClean="0"/>
              <a:t>Penyepakatan</a:t>
            </a:r>
            <a:r>
              <a:rPr lang="en-US" dirty="0" smtClean="0"/>
              <a:t> </a:t>
            </a:r>
          </a:p>
          <a:p>
            <a:r>
              <a:rPr lang="en-US" dirty="0" smtClean="0"/>
              <a:t>    </a:t>
            </a:r>
            <a:r>
              <a:rPr lang="en-US" dirty="0" err="1" smtClean="0"/>
              <a:t>persetujuan</a:t>
            </a:r>
            <a:endParaRPr lang="en-US" dirty="0" smtClean="0"/>
          </a:p>
          <a:p>
            <a:pPr>
              <a:buFont typeface="Wingdings" pitchFamily="2" charset="2"/>
              <a:buChar char="Ø"/>
            </a:pPr>
            <a:r>
              <a:rPr lang="en-US" dirty="0" err="1" smtClean="0"/>
              <a:t>Pengawalan</a:t>
            </a:r>
            <a:endParaRPr lang="en-US" dirty="0"/>
          </a:p>
        </p:txBody>
      </p:sp>
      <p:sp>
        <p:nvSpPr>
          <p:cNvPr id="19" name="Rectangle 18"/>
          <p:cNvSpPr/>
          <p:nvPr/>
        </p:nvSpPr>
        <p:spPr>
          <a:xfrm>
            <a:off x="228600" y="5181600"/>
            <a:ext cx="20574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Aspirasi</a:t>
            </a:r>
            <a:r>
              <a:rPr lang="en-US" dirty="0" smtClean="0"/>
              <a:t> </a:t>
            </a:r>
          </a:p>
          <a:p>
            <a:r>
              <a:rPr lang="en-US" dirty="0" smtClean="0"/>
              <a:t>    </a:t>
            </a:r>
            <a:r>
              <a:rPr lang="en-US" dirty="0" err="1" smtClean="0"/>
              <a:t>teknokratik</a:t>
            </a:r>
            <a:endParaRPr lang="en-US" dirty="0" smtClean="0"/>
          </a:p>
          <a:p>
            <a:pPr>
              <a:buFont typeface="Wingdings" pitchFamily="2" charset="2"/>
              <a:buChar char="Ø"/>
            </a:pPr>
            <a:r>
              <a:rPr lang="en-US" dirty="0" err="1" smtClean="0"/>
              <a:t>Penyepakatan</a:t>
            </a:r>
            <a:r>
              <a:rPr lang="en-US" dirty="0" smtClean="0"/>
              <a:t> </a:t>
            </a:r>
          </a:p>
          <a:p>
            <a:r>
              <a:rPr lang="en-US" dirty="0" smtClean="0"/>
              <a:t>    Draft</a:t>
            </a:r>
          </a:p>
          <a:p>
            <a:pPr>
              <a:buFont typeface="Wingdings" pitchFamily="2" charset="2"/>
              <a:buChar char="Ø"/>
            </a:pPr>
            <a:r>
              <a:rPr lang="en-US" dirty="0" err="1" smtClean="0"/>
              <a:t>Pengawalan</a:t>
            </a:r>
            <a:endParaRPr lang="en-US" dirty="0"/>
          </a:p>
        </p:txBody>
      </p:sp>
      <p:sp>
        <p:nvSpPr>
          <p:cNvPr id="20" name="Rectangle 19"/>
          <p:cNvSpPr/>
          <p:nvPr/>
        </p:nvSpPr>
        <p:spPr>
          <a:xfrm>
            <a:off x="2209800" y="1600200"/>
            <a:ext cx="16002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Evaluasi</a:t>
            </a:r>
            <a:endParaRPr lang="en-US" dirty="0" smtClean="0"/>
          </a:p>
          <a:p>
            <a:pPr>
              <a:buFont typeface="Wingdings" pitchFamily="2" charset="2"/>
              <a:buChar char="Ø"/>
            </a:pPr>
            <a:r>
              <a:rPr lang="en-US" dirty="0" err="1" smtClean="0"/>
              <a:t>Pembinaan</a:t>
            </a:r>
            <a:endParaRPr lang="en-US" dirty="0" smtClean="0"/>
          </a:p>
          <a:p>
            <a:pPr>
              <a:buFont typeface="Wingdings" pitchFamily="2" charset="2"/>
              <a:buChar char="Ø"/>
            </a:pPr>
            <a:r>
              <a:rPr lang="en-US" dirty="0" err="1" smtClean="0"/>
              <a:t>Pengawasan</a:t>
            </a:r>
            <a:endParaRPr lang="en-US" dirty="0"/>
          </a:p>
        </p:txBody>
      </p:sp>
      <p:sp>
        <p:nvSpPr>
          <p:cNvPr id="21" name="Rectangle 20"/>
          <p:cNvSpPr/>
          <p:nvPr/>
        </p:nvSpPr>
        <p:spPr>
          <a:xfrm>
            <a:off x="5334000" y="3352800"/>
            <a:ext cx="16764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Pembahasan</a:t>
            </a:r>
            <a:endParaRPr lang="en-US" dirty="0" smtClean="0"/>
          </a:p>
          <a:p>
            <a:pPr>
              <a:buFont typeface="Wingdings" pitchFamily="2" charset="2"/>
              <a:buChar char="Ø"/>
            </a:pPr>
            <a:r>
              <a:rPr lang="en-US" dirty="0" err="1" smtClean="0"/>
              <a:t>Persetujuan</a:t>
            </a:r>
            <a:r>
              <a:rPr lang="en-US" dirty="0" smtClean="0"/>
              <a:t>/</a:t>
            </a:r>
          </a:p>
          <a:p>
            <a:r>
              <a:rPr lang="en-US" dirty="0" smtClean="0"/>
              <a:t>   </a:t>
            </a:r>
            <a:r>
              <a:rPr lang="en-US" dirty="0" err="1" smtClean="0"/>
              <a:t>Penyepakatan</a:t>
            </a:r>
            <a:endParaRPr lang="en-US" dirty="0" smtClean="0"/>
          </a:p>
          <a:p>
            <a:pPr>
              <a:buFont typeface="Wingdings" pitchFamily="2" charset="2"/>
              <a:buChar char="Ø"/>
            </a:pPr>
            <a:r>
              <a:rPr lang="en-US" dirty="0" err="1" smtClean="0"/>
              <a:t>Penetapan</a:t>
            </a:r>
            <a:endParaRPr lang="en-US" dirty="0"/>
          </a:p>
        </p:txBody>
      </p:sp>
      <p:sp>
        <p:nvSpPr>
          <p:cNvPr id="22" name="Rectangle 21"/>
          <p:cNvSpPr/>
          <p:nvPr/>
        </p:nvSpPr>
        <p:spPr>
          <a:xfrm>
            <a:off x="2438400" y="3581400"/>
            <a:ext cx="17526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Penyusunan</a:t>
            </a:r>
            <a:endParaRPr lang="en-US" dirty="0" smtClean="0"/>
          </a:p>
          <a:p>
            <a:pPr>
              <a:buFont typeface="Wingdings" pitchFamily="2" charset="2"/>
              <a:buChar char="Ø"/>
            </a:pPr>
            <a:r>
              <a:rPr lang="en-US" dirty="0" err="1" smtClean="0"/>
              <a:t>Persetujusn</a:t>
            </a:r>
            <a:endParaRPr lang="en-US" dirty="0" smtClean="0"/>
          </a:p>
          <a:p>
            <a:pPr>
              <a:buFont typeface="Wingdings" pitchFamily="2" charset="2"/>
              <a:buChar char="Ø"/>
            </a:pPr>
            <a:r>
              <a:rPr lang="en-US" dirty="0" err="1" smtClean="0"/>
              <a:t>Penetapan</a:t>
            </a:r>
            <a:endParaRPr lang="en-US" dirty="0" smtClean="0"/>
          </a:p>
          <a:p>
            <a:pPr>
              <a:buFont typeface="Wingdings" pitchFamily="2" charset="2"/>
              <a:buChar char="Ø"/>
            </a:pPr>
            <a:r>
              <a:rPr lang="en-US" dirty="0" err="1" smtClean="0"/>
              <a:t>Sosialisasi</a:t>
            </a:r>
            <a:endParaRPr lang="en-US" dirty="0" smtClean="0"/>
          </a:p>
          <a:p>
            <a:pPr>
              <a:buFont typeface="Wingdings" pitchFamily="2" charset="2"/>
              <a:buChar char="Ø"/>
            </a:pPr>
            <a:r>
              <a:rPr lang="en-US" dirty="0" err="1" smtClean="0"/>
              <a:t>Pelaksanaan</a:t>
            </a:r>
            <a:endParaRPr lang="en-US" dirty="0"/>
          </a:p>
        </p:txBody>
      </p:sp>
      <p:sp>
        <p:nvSpPr>
          <p:cNvPr id="13" name="Slide Number Placeholder 12"/>
          <p:cNvSpPr>
            <a:spLocks noGrp="1"/>
          </p:cNvSpPr>
          <p:nvPr>
            <p:ph type="sldNum" sz="quarter" idx="12"/>
          </p:nvPr>
        </p:nvSpPr>
        <p:spPr/>
        <p:txBody>
          <a:bodyPr/>
          <a:lstStyle/>
          <a:p>
            <a:fld id="{B6F15528-21DE-4FAA-801E-634DDDAF4B2B}" type="slidenum">
              <a:rPr lang="en-US" smtClean="0"/>
              <a:pPr/>
              <a:t>83</a:t>
            </a:fld>
            <a:endParaRPr lang="en-US"/>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fontScale="90000"/>
          </a:bodyPr>
          <a:lstStyle/>
          <a:p>
            <a:r>
              <a:rPr lang="en-US" sz="2800" dirty="0" smtClean="0">
                <a:solidFill>
                  <a:srgbClr val="C00000"/>
                </a:solidFill>
              </a:rPr>
              <a:t>BAB VI  </a:t>
            </a:r>
            <a:r>
              <a:rPr lang="en-US" sz="2800" smtClean="0">
                <a:solidFill>
                  <a:srgbClr val="C00000"/>
                </a:solidFill>
              </a:rPr>
              <a:t>Wn</a:t>
            </a:r>
            <a:r>
              <a:rPr lang="en-US" sz="2800" dirty="0" smtClean="0"/>
              <a:t/>
            </a:r>
            <a:br>
              <a:rPr lang="en-US" sz="2800" dirty="0" smtClean="0"/>
            </a:br>
            <a:r>
              <a:rPr lang="en-US" sz="2800" dirty="0" smtClean="0"/>
              <a:t>STRUKTUR APB DESA</a:t>
            </a:r>
            <a:endParaRPr lang="en-US" sz="2800" dirty="0"/>
          </a:p>
        </p:txBody>
      </p:sp>
      <p:sp>
        <p:nvSpPr>
          <p:cNvPr id="3" name="Content Placeholder 2"/>
          <p:cNvSpPr>
            <a:spLocks noGrp="1"/>
          </p:cNvSpPr>
          <p:nvPr>
            <p:ph idx="1"/>
          </p:nvPr>
        </p:nvSpPr>
        <p:spPr>
          <a:xfrm>
            <a:off x="0" y="990600"/>
            <a:ext cx="9144000" cy="5867400"/>
          </a:xfrm>
        </p:spPr>
        <p:txBody>
          <a:bodyPr>
            <a:normAutofit/>
          </a:bodyPr>
          <a:lstStyle/>
          <a:p>
            <a:pPr marL="514350" indent="-514350">
              <a:buAutoNum type="alphaUcPeriod"/>
            </a:pPr>
            <a:r>
              <a:rPr lang="en-US" sz="2800" dirty="0" err="1" smtClean="0"/>
              <a:t>Pengertian</a:t>
            </a:r>
            <a:r>
              <a:rPr lang="en-US" sz="2800" dirty="0" smtClean="0"/>
              <a:t> APB </a:t>
            </a:r>
            <a:r>
              <a:rPr lang="en-US" sz="2800" dirty="0" err="1" smtClean="0"/>
              <a:t>Desa</a:t>
            </a:r>
            <a:endParaRPr lang="en-US" sz="2800" dirty="0" smtClean="0"/>
          </a:p>
          <a:p>
            <a:pPr marL="514350" indent="-514350">
              <a:buNone/>
            </a:pPr>
            <a:r>
              <a:rPr lang="en-US" sz="2800" dirty="0" smtClean="0"/>
              <a:t>	</a:t>
            </a:r>
            <a:r>
              <a:rPr lang="en-US" sz="2800" dirty="0" err="1" smtClean="0"/>
              <a:t>Merupakan</a:t>
            </a:r>
            <a:r>
              <a:rPr lang="en-US" sz="2800" dirty="0" smtClean="0"/>
              <a:t> </a:t>
            </a:r>
            <a:r>
              <a:rPr lang="en-US" sz="2800" dirty="0" err="1" smtClean="0"/>
              <a:t>rencana</a:t>
            </a:r>
            <a:r>
              <a:rPr lang="en-US" sz="2800" dirty="0" smtClean="0"/>
              <a:t> </a:t>
            </a:r>
            <a:r>
              <a:rPr lang="en-US" sz="2800" dirty="0" err="1" smtClean="0"/>
              <a:t>keuangan</a:t>
            </a:r>
            <a:r>
              <a:rPr lang="en-US" sz="2800" dirty="0" smtClean="0"/>
              <a:t> </a:t>
            </a:r>
            <a:r>
              <a:rPr lang="en-US" sz="2800" dirty="0" err="1" smtClean="0"/>
              <a:t>tahunan</a:t>
            </a:r>
            <a:r>
              <a:rPr lang="en-US" sz="2800" dirty="0" smtClean="0"/>
              <a:t> </a:t>
            </a:r>
            <a:r>
              <a:rPr lang="en-US" sz="2800" dirty="0" err="1" smtClean="0"/>
              <a:t>pemerintah</a:t>
            </a:r>
            <a:r>
              <a:rPr lang="en-US" sz="2800" dirty="0" smtClean="0"/>
              <a:t> </a:t>
            </a:r>
            <a:r>
              <a:rPr lang="en-US" sz="2800" dirty="0" err="1" smtClean="0"/>
              <a:t>desa</a:t>
            </a:r>
            <a:r>
              <a:rPr lang="en-US" sz="2800" dirty="0" smtClean="0"/>
              <a:t> yang </a:t>
            </a:r>
            <a:r>
              <a:rPr lang="en-US" sz="2800" dirty="0" err="1" smtClean="0"/>
              <a:t>dibahas</a:t>
            </a:r>
            <a:r>
              <a:rPr lang="en-US" sz="2800" dirty="0" smtClean="0"/>
              <a:t> </a:t>
            </a:r>
            <a:r>
              <a:rPr lang="en-US" sz="2800" dirty="0" err="1" smtClean="0"/>
              <a:t>dan</a:t>
            </a:r>
            <a:r>
              <a:rPr lang="en-US" sz="2800" dirty="0" smtClean="0"/>
              <a:t> </a:t>
            </a:r>
            <a:r>
              <a:rPr lang="en-US" sz="2800" dirty="0" err="1" smtClean="0"/>
              <a:t>disetujui</a:t>
            </a:r>
            <a:r>
              <a:rPr lang="en-US" sz="2800" dirty="0" smtClean="0"/>
              <a:t>/</a:t>
            </a:r>
            <a:r>
              <a:rPr lang="en-US" sz="2800" dirty="0" err="1" smtClean="0"/>
              <a:t>disepakati</a:t>
            </a:r>
            <a:r>
              <a:rPr lang="en-US" sz="2800" dirty="0" smtClean="0"/>
              <a:t> </a:t>
            </a:r>
            <a:r>
              <a:rPr lang="en-US" sz="2800" dirty="0" err="1" smtClean="0"/>
              <a:t>bersama</a:t>
            </a:r>
            <a:r>
              <a:rPr lang="en-US" sz="2800" dirty="0" smtClean="0"/>
              <a:t> </a:t>
            </a:r>
            <a:r>
              <a:rPr lang="en-US" sz="2800" dirty="0" err="1" smtClean="0"/>
              <a:t>oleh</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badan</a:t>
            </a:r>
            <a:r>
              <a:rPr lang="en-US" sz="2800" dirty="0" smtClean="0"/>
              <a:t> </a:t>
            </a:r>
            <a:r>
              <a:rPr lang="en-US" sz="2800" dirty="0" err="1" smtClean="0"/>
              <a:t>Permusyawaratan</a:t>
            </a:r>
            <a:r>
              <a:rPr lang="en-US" sz="2800" dirty="0" smtClean="0"/>
              <a:t> </a:t>
            </a:r>
            <a:r>
              <a:rPr lang="en-US" sz="2800" dirty="0" err="1" smtClean="0"/>
              <a:t>Desa</a:t>
            </a:r>
            <a:r>
              <a:rPr lang="en-US" sz="2800" dirty="0" smtClean="0"/>
              <a:t>, yang </a:t>
            </a:r>
            <a:r>
              <a:rPr lang="en-US" sz="2800" dirty="0" err="1" smtClean="0"/>
              <a:t>ditetapkan</a:t>
            </a:r>
            <a:r>
              <a:rPr lang="en-US" sz="2800" dirty="0" smtClean="0"/>
              <a:t> </a:t>
            </a:r>
            <a:r>
              <a:rPr lang="en-US" sz="2800" dirty="0" err="1" smtClean="0"/>
              <a:t>dengan</a:t>
            </a:r>
            <a:r>
              <a:rPr lang="en-US" sz="2800" dirty="0" smtClean="0"/>
              <a:t> </a:t>
            </a:r>
            <a:r>
              <a:rPr lang="en-US" sz="2800" dirty="0" err="1" smtClean="0"/>
              <a:t>peraturan</a:t>
            </a:r>
            <a:r>
              <a:rPr lang="en-US" sz="2800" dirty="0" smtClean="0"/>
              <a:t> </a:t>
            </a:r>
            <a:r>
              <a:rPr lang="en-US" sz="2800" dirty="0" err="1" smtClean="0"/>
              <a:t>desa</a:t>
            </a:r>
            <a:r>
              <a:rPr lang="en-US" sz="2800" dirty="0" smtClean="0"/>
              <a:t>.</a:t>
            </a:r>
          </a:p>
          <a:p>
            <a:pPr marL="514350" indent="-514350">
              <a:buAutoNum type="arabicPeriod"/>
            </a:pPr>
            <a:r>
              <a:rPr lang="en-US" sz="2800" dirty="0" err="1" smtClean="0"/>
              <a:t>Tujuan</a:t>
            </a:r>
            <a:r>
              <a:rPr lang="en-US" sz="2800" dirty="0" smtClean="0"/>
              <a:t> APB </a:t>
            </a:r>
            <a:r>
              <a:rPr lang="en-US" sz="2800" dirty="0" err="1" smtClean="0"/>
              <a:t>Desa</a:t>
            </a:r>
            <a:r>
              <a:rPr lang="en-US" sz="2800" dirty="0" smtClean="0"/>
              <a:t> :</a:t>
            </a:r>
          </a:p>
          <a:p>
            <a:pPr marL="514350" indent="-514350">
              <a:buNone/>
            </a:pPr>
            <a:r>
              <a:rPr lang="en-US" sz="2800" dirty="0" smtClean="0"/>
              <a:t>	a.  </a:t>
            </a:r>
            <a:r>
              <a:rPr lang="en-US" sz="2800" dirty="0" err="1" smtClean="0"/>
              <a:t>Sebagai</a:t>
            </a:r>
            <a:r>
              <a:rPr lang="en-US" sz="2800" dirty="0" smtClean="0"/>
              <a:t> </a:t>
            </a:r>
            <a:r>
              <a:rPr lang="en-US" sz="2800" dirty="0" err="1" smtClean="0"/>
              <a:t>dasar</a:t>
            </a:r>
            <a:r>
              <a:rPr lang="en-US" sz="2800" dirty="0" smtClean="0"/>
              <a:t> </a:t>
            </a:r>
            <a:r>
              <a:rPr lang="en-US" sz="2800" dirty="0" err="1" smtClean="0"/>
              <a:t>dalam</a:t>
            </a:r>
            <a:r>
              <a:rPr lang="en-US" sz="2800" dirty="0" smtClean="0"/>
              <a:t> </a:t>
            </a:r>
            <a:r>
              <a:rPr lang="en-US" sz="2800" dirty="0" err="1" smtClean="0"/>
              <a:t>mengambil</a:t>
            </a:r>
            <a:r>
              <a:rPr lang="en-US" sz="2800" dirty="0" smtClean="0"/>
              <a:t> </a:t>
            </a:r>
            <a:r>
              <a:rPr lang="en-US" sz="2800" dirty="0" err="1" smtClean="0"/>
              <a:t>kebijakan</a:t>
            </a:r>
            <a:r>
              <a:rPr lang="en-US" sz="2800" dirty="0" smtClean="0"/>
              <a:t> </a:t>
            </a:r>
            <a:r>
              <a:rPr lang="en-US" sz="2800" dirty="0" err="1" smtClean="0"/>
              <a:t>berkaitan</a:t>
            </a:r>
            <a:r>
              <a:rPr lang="en-US" sz="2800" dirty="0" smtClean="0"/>
              <a:t> </a:t>
            </a:r>
          </a:p>
          <a:p>
            <a:pPr marL="514350" indent="-514350">
              <a:buNone/>
            </a:pPr>
            <a:r>
              <a:rPr lang="en-US" sz="2800" dirty="0" smtClean="0"/>
              <a:t>           </a:t>
            </a:r>
            <a:r>
              <a:rPr lang="en-US" sz="2800" dirty="0" err="1" smtClean="0"/>
              <a:t>dengan</a:t>
            </a:r>
            <a:r>
              <a:rPr lang="en-US" sz="2800" dirty="0" smtClean="0"/>
              <a:t> </a:t>
            </a:r>
            <a:r>
              <a:rPr lang="en-US" sz="2800" dirty="0" err="1" smtClean="0"/>
              <a:t>keuangan</a:t>
            </a:r>
            <a:r>
              <a:rPr lang="en-US" sz="2800" dirty="0" smtClean="0"/>
              <a:t> </a:t>
            </a:r>
            <a:r>
              <a:rPr lang="en-US" sz="2800" dirty="0" err="1" smtClean="0"/>
              <a:t>desa</a:t>
            </a:r>
            <a:endParaRPr lang="en-US" sz="2800" dirty="0" smtClean="0"/>
          </a:p>
          <a:p>
            <a:pPr marL="514350" indent="-514350">
              <a:buNone/>
            </a:pPr>
            <a:r>
              <a:rPr lang="en-US" sz="2800" dirty="0" smtClean="0"/>
              <a:t>	b.  </a:t>
            </a:r>
            <a:r>
              <a:rPr lang="en-US" sz="2800" dirty="0" err="1" smtClean="0"/>
              <a:t>Memperhitungkan</a:t>
            </a:r>
            <a:r>
              <a:rPr lang="en-US" sz="2800" dirty="0" smtClean="0"/>
              <a:t> </a:t>
            </a:r>
            <a:r>
              <a:rPr lang="en-US" sz="2800" dirty="0" err="1" smtClean="0"/>
              <a:t>kemampuan</a:t>
            </a:r>
            <a:r>
              <a:rPr lang="en-US" sz="2800" dirty="0" smtClean="0"/>
              <a:t> </a:t>
            </a:r>
            <a:r>
              <a:rPr lang="en-US" sz="2800" dirty="0" err="1" smtClean="0"/>
              <a:t>keuangan</a:t>
            </a:r>
            <a:r>
              <a:rPr lang="en-US" sz="2800" dirty="0" smtClean="0"/>
              <a:t> </a:t>
            </a:r>
            <a:r>
              <a:rPr lang="en-US" sz="2800" dirty="0" err="1" smtClean="0"/>
              <a:t>desa</a:t>
            </a:r>
            <a:r>
              <a:rPr lang="en-US" sz="2800" dirty="0" smtClean="0"/>
              <a:t> </a:t>
            </a:r>
            <a:r>
              <a:rPr lang="en-US" sz="2800" dirty="0" err="1" smtClean="0"/>
              <a:t>untuk</a:t>
            </a:r>
            <a:r>
              <a:rPr lang="en-US" sz="2800" dirty="0" smtClean="0"/>
              <a:t>  </a:t>
            </a:r>
          </a:p>
          <a:p>
            <a:pPr marL="514350" indent="-514350">
              <a:buNone/>
            </a:pPr>
            <a:r>
              <a:rPr lang="en-US" sz="2800" dirty="0" smtClean="0"/>
              <a:t>            </a:t>
            </a:r>
            <a:r>
              <a:rPr lang="en-US" sz="2800" dirty="0" err="1" smtClean="0"/>
              <a:t>menyelenggarakan</a:t>
            </a:r>
            <a:r>
              <a:rPr lang="en-US" sz="2800" dirty="0" smtClean="0"/>
              <a:t> program </a:t>
            </a:r>
            <a:r>
              <a:rPr lang="en-US" sz="2800" dirty="0" err="1" smtClean="0"/>
              <a:t>dan</a:t>
            </a:r>
            <a:r>
              <a:rPr lang="en-US" sz="2800" dirty="0" smtClean="0"/>
              <a:t> </a:t>
            </a:r>
            <a:r>
              <a:rPr lang="en-US" sz="2800" dirty="0" err="1" smtClean="0"/>
              <a:t>kegiatan</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84</a:t>
            </a:fld>
            <a:endParaRPr lang="en-US"/>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514600"/>
          </a:xfrm>
        </p:spPr>
        <p:txBody>
          <a:bodyPr>
            <a:normAutofit/>
          </a:bodyPr>
          <a:lstStyle/>
          <a:p>
            <a:pPr algn="l"/>
            <a:r>
              <a:rPr lang="en-US" sz="2800" dirty="0" smtClean="0"/>
              <a:t>c. </a:t>
            </a:r>
            <a:r>
              <a:rPr lang="en-US" sz="2800" dirty="0" err="1" smtClean="0"/>
              <a:t>Mengarahkan</a:t>
            </a:r>
            <a:r>
              <a:rPr lang="en-US" sz="2800" dirty="0" smtClean="0"/>
              <a:t> </a:t>
            </a:r>
            <a:r>
              <a:rPr lang="en-US" sz="2800" dirty="0" err="1" smtClean="0"/>
              <a:t>pengelolaan</a:t>
            </a:r>
            <a:r>
              <a:rPr lang="en-US" sz="2800" dirty="0" smtClean="0"/>
              <a:t> </a:t>
            </a:r>
            <a:r>
              <a:rPr lang="en-US" sz="2800" dirty="0" err="1" smtClean="0"/>
              <a:t>keuangan</a:t>
            </a:r>
            <a:r>
              <a:rPr lang="en-US" sz="2800" dirty="0" smtClean="0"/>
              <a:t> </a:t>
            </a:r>
            <a:r>
              <a:rPr lang="en-US" sz="2800" dirty="0" err="1" smtClean="0"/>
              <a:t>desa</a:t>
            </a:r>
            <a:r>
              <a:rPr lang="en-US" sz="2800" dirty="0" smtClean="0"/>
              <a:t> </a:t>
            </a:r>
            <a:r>
              <a:rPr lang="en-US" sz="2800" dirty="0" err="1" smtClean="0"/>
              <a:t>dalam</a:t>
            </a:r>
            <a:r>
              <a:rPr lang="en-US" sz="2800" dirty="0" smtClean="0"/>
              <a:t> </a:t>
            </a:r>
            <a:r>
              <a:rPr lang="en-US" sz="2800" dirty="0" err="1" smtClean="0"/>
              <a:t>rangka</a:t>
            </a:r>
            <a:r>
              <a:rPr lang="en-US" sz="2800" dirty="0" smtClean="0"/>
              <a:t> </a:t>
            </a:r>
            <a:br>
              <a:rPr lang="en-US" sz="2800" dirty="0" smtClean="0"/>
            </a:br>
            <a:r>
              <a:rPr lang="en-US" sz="2800" dirty="0" smtClean="0"/>
              <a:t>    </a:t>
            </a:r>
            <a:r>
              <a:rPr lang="en-US" sz="2800" dirty="0" err="1" smtClean="0"/>
              <a:t>pelaksanaan</a:t>
            </a:r>
            <a:r>
              <a:rPr lang="en-US" sz="2800" dirty="0" smtClean="0"/>
              <a:t> </a:t>
            </a:r>
            <a:r>
              <a:rPr lang="en-US" sz="2800" dirty="0" err="1" smtClean="0"/>
              <a:t>pemerintahan</a:t>
            </a:r>
            <a:r>
              <a:rPr lang="en-US" sz="2800" dirty="0" smtClean="0"/>
              <a:t>, </a:t>
            </a:r>
            <a:r>
              <a:rPr lang="en-US" sz="2800" dirty="0" err="1" smtClean="0"/>
              <a:t>pembangunan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pemberdayaan</a:t>
            </a:r>
            <a:r>
              <a:rPr lang="en-US" sz="2800" dirty="0" smtClean="0"/>
              <a:t> </a:t>
            </a:r>
            <a:r>
              <a:rPr lang="en-US" sz="2800" dirty="0" err="1" smtClean="0"/>
              <a:t>masyarakat</a:t>
            </a:r>
            <a:r>
              <a:rPr lang="en-US" sz="2800" dirty="0" smtClean="0"/>
              <a:t/>
            </a:r>
            <a:br>
              <a:rPr lang="en-US" sz="2800" dirty="0" smtClean="0"/>
            </a:br>
            <a:r>
              <a:rPr lang="en-US" sz="2800" dirty="0" smtClean="0"/>
              <a:t>d. </a:t>
            </a:r>
            <a:r>
              <a:rPr lang="en-US" sz="2800" dirty="0" err="1" smtClean="0"/>
              <a:t>Menciptakan</a:t>
            </a:r>
            <a:r>
              <a:rPr lang="en-US" sz="2800" dirty="0" smtClean="0"/>
              <a:t> </a:t>
            </a:r>
            <a:r>
              <a:rPr lang="en-US" sz="2800" dirty="0" err="1" smtClean="0"/>
              <a:t>akuntabilitas</a:t>
            </a:r>
            <a:r>
              <a:rPr lang="en-US" sz="2800" dirty="0" smtClean="0"/>
              <a:t/>
            </a:r>
            <a:br>
              <a:rPr lang="en-US" sz="2800" dirty="0" smtClean="0"/>
            </a:br>
            <a:r>
              <a:rPr lang="en-US" sz="2800" dirty="0" smtClean="0"/>
              <a:t>e. </a:t>
            </a:r>
            <a:r>
              <a:rPr lang="en-US" sz="2800" dirty="0" err="1" smtClean="0"/>
              <a:t>Mempermudah</a:t>
            </a:r>
            <a:r>
              <a:rPr lang="en-US" sz="2800" dirty="0" smtClean="0"/>
              <a:t> </a:t>
            </a:r>
            <a:r>
              <a:rPr lang="en-US" sz="2800" dirty="0" err="1" smtClean="0"/>
              <a:t>pengendalian</a:t>
            </a:r>
            <a:r>
              <a:rPr lang="en-US" sz="2800" dirty="0" smtClean="0"/>
              <a:t> </a:t>
            </a:r>
            <a:r>
              <a:rPr lang="en-US" sz="2800" dirty="0" err="1" smtClean="0"/>
              <a:t>dan</a:t>
            </a:r>
            <a:r>
              <a:rPr lang="en-US" sz="2800" dirty="0" smtClean="0"/>
              <a:t> </a:t>
            </a:r>
            <a:r>
              <a:rPr lang="en-US" sz="2800" dirty="0" err="1" smtClean="0"/>
              <a:t>pengawasan</a:t>
            </a:r>
            <a:endParaRPr lang="en-US" sz="2800" dirty="0"/>
          </a:p>
        </p:txBody>
      </p:sp>
      <p:sp>
        <p:nvSpPr>
          <p:cNvPr id="3" name="Content Placeholder 2"/>
          <p:cNvSpPr>
            <a:spLocks noGrp="1"/>
          </p:cNvSpPr>
          <p:nvPr>
            <p:ph idx="1"/>
          </p:nvPr>
        </p:nvSpPr>
        <p:spPr>
          <a:xfrm>
            <a:off x="0" y="2514600"/>
            <a:ext cx="9144000" cy="4343400"/>
          </a:xfrm>
        </p:spPr>
        <p:txBody>
          <a:bodyPr/>
          <a:lstStyle/>
          <a:p>
            <a:pPr>
              <a:buNone/>
            </a:pPr>
            <a:r>
              <a:rPr lang="en-US" sz="2800" dirty="0" smtClean="0"/>
              <a:t>2. </a:t>
            </a:r>
            <a:r>
              <a:rPr lang="en-US" sz="2800" dirty="0" err="1" smtClean="0"/>
              <a:t>Manfaat</a:t>
            </a:r>
            <a:r>
              <a:rPr lang="en-US" sz="2800" dirty="0" smtClean="0"/>
              <a:t> APB </a:t>
            </a:r>
            <a:r>
              <a:rPr lang="en-US" sz="2800" dirty="0" err="1" smtClean="0"/>
              <a:t>Desa</a:t>
            </a:r>
            <a:endParaRPr lang="en-US" sz="2800" dirty="0" smtClean="0"/>
          </a:p>
          <a:p>
            <a:pPr>
              <a:buNone/>
            </a:pPr>
            <a:r>
              <a:rPr lang="en-US" sz="2800" dirty="0" smtClean="0"/>
              <a:t>	a. </a:t>
            </a:r>
            <a:r>
              <a:rPr lang="en-US" sz="2800" dirty="0" err="1" smtClean="0"/>
              <a:t>Untuk</a:t>
            </a:r>
            <a:r>
              <a:rPr lang="en-US" sz="2800" dirty="0" smtClean="0"/>
              <a:t> </a:t>
            </a:r>
            <a:r>
              <a:rPr lang="en-US" sz="2800" dirty="0" err="1" smtClean="0"/>
              <a:t>penyelenggaraan</a:t>
            </a:r>
            <a:r>
              <a:rPr lang="en-US" sz="2800" dirty="0" smtClean="0"/>
              <a:t> </a:t>
            </a:r>
            <a:r>
              <a:rPr lang="en-US" sz="2800" dirty="0" err="1" smtClean="0"/>
              <a:t>urusan</a:t>
            </a:r>
            <a:r>
              <a:rPr lang="en-US" sz="2800" dirty="0" smtClean="0"/>
              <a:t> </a:t>
            </a:r>
            <a:r>
              <a:rPr lang="en-US" sz="2800" dirty="0" err="1" smtClean="0"/>
              <a:t>pemerintahan</a:t>
            </a:r>
            <a:r>
              <a:rPr lang="en-US" sz="2800" dirty="0" smtClean="0"/>
              <a:t> </a:t>
            </a:r>
          </a:p>
          <a:p>
            <a:pPr>
              <a:buNone/>
            </a:pPr>
            <a:r>
              <a:rPr lang="en-US" sz="2800" dirty="0" smtClean="0"/>
              <a:t>        </a:t>
            </a:r>
            <a:r>
              <a:rPr lang="en-US" sz="2800" dirty="0" err="1" smtClean="0"/>
              <a:t>desa</a:t>
            </a:r>
            <a:r>
              <a:rPr lang="en-US" sz="2800" dirty="0" smtClean="0"/>
              <a:t> yang </a:t>
            </a:r>
            <a:r>
              <a:rPr lang="en-US" sz="2800" dirty="0" err="1" smtClean="0"/>
              <a:t>menjadi</a:t>
            </a:r>
            <a:r>
              <a:rPr lang="en-US" sz="2800" dirty="0" smtClean="0"/>
              <a:t> </a:t>
            </a:r>
            <a:r>
              <a:rPr lang="en-US" sz="2800" dirty="0" err="1" smtClean="0"/>
              <a:t>kewenangan</a:t>
            </a:r>
            <a:r>
              <a:rPr lang="en-US" sz="2800" dirty="0" smtClean="0"/>
              <a:t> </a:t>
            </a:r>
            <a:r>
              <a:rPr lang="en-US" sz="2800" dirty="0" err="1" smtClean="0"/>
              <a:t>desa</a:t>
            </a:r>
            <a:endParaRPr lang="en-US" sz="2800" dirty="0" smtClean="0"/>
          </a:p>
          <a:p>
            <a:pPr>
              <a:buNone/>
            </a:pPr>
            <a:r>
              <a:rPr lang="en-US" sz="2800" dirty="0" smtClean="0"/>
              <a:t>	b. </a:t>
            </a:r>
            <a:r>
              <a:rPr lang="en-US" sz="2800" dirty="0" err="1" smtClean="0"/>
              <a:t>Untuk</a:t>
            </a:r>
            <a:r>
              <a:rPr lang="en-US" sz="2800" dirty="0" smtClean="0"/>
              <a:t> </a:t>
            </a:r>
            <a:r>
              <a:rPr lang="en-US" sz="2800" dirty="0" err="1" smtClean="0"/>
              <a:t>penyelenggaraan</a:t>
            </a:r>
            <a:r>
              <a:rPr lang="en-US" sz="2800" dirty="0" smtClean="0"/>
              <a:t> </a:t>
            </a:r>
            <a:r>
              <a:rPr lang="en-US" sz="2800" dirty="0" err="1" smtClean="0"/>
              <a:t>urusan</a:t>
            </a:r>
            <a:r>
              <a:rPr lang="en-US" sz="2800" dirty="0" smtClean="0"/>
              <a:t> </a:t>
            </a:r>
            <a:r>
              <a:rPr lang="en-US" sz="2800" dirty="0" err="1" smtClean="0"/>
              <a:t>pemerintah</a:t>
            </a:r>
            <a:r>
              <a:rPr lang="en-US" sz="2800" dirty="0" smtClean="0"/>
              <a:t> </a:t>
            </a:r>
            <a:r>
              <a:rPr lang="en-US" sz="2800" dirty="0" err="1" smtClean="0"/>
              <a:t>dan</a:t>
            </a:r>
            <a:r>
              <a:rPr lang="en-US" sz="2800" dirty="0" smtClean="0"/>
              <a:t> </a:t>
            </a:r>
            <a:r>
              <a:rPr lang="en-US" sz="2800" dirty="0" err="1" smtClean="0"/>
              <a:t>atau</a:t>
            </a:r>
            <a:r>
              <a:rPr lang="en-US" sz="2800" dirty="0" smtClean="0"/>
              <a:t> </a:t>
            </a:r>
          </a:p>
          <a:p>
            <a:pPr>
              <a:buNone/>
            </a:pPr>
            <a:r>
              <a:rPr lang="en-US" sz="2800" dirty="0" smtClean="0"/>
              <a:t>        </a:t>
            </a:r>
            <a:r>
              <a:rPr lang="en-US" sz="2800" dirty="0" err="1" smtClean="0"/>
              <a:t>urusan</a:t>
            </a:r>
            <a:r>
              <a:rPr lang="en-US" sz="2800" dirty="0" smtClean="0"/>
              <a:t> </a:t>
            </a:r>
            <a:r>
              <a:rPr lang="en-US" sz="2800" dirty="0" err="1" smtClean="0"/>
              <a:t>penyelenggaraan</a:t>
            </a:r>
            <a:r>
              <a:rPr lang="en-US" sz="2800" dirty="0" smtClean="0"/>
              <a:t> </a:t>
            </a:r>
            <a:r>
              <a:rPr lang="en-US" sz="2800" dirty="0" err="1" smtClean="0"/>
              <a:t>pemerintah</a:t>
            </a:r>
            <a:r>
              <a:rPr lang="en-US" sz="2800" dirty="0" smtClean="0"/>
              <a:t> </a:t>
            </a:r>
            <a:r>
              <a:rPr lang="en-US" sz="2800" dirty="0" err="1" smtClean="0"/>
              <a:t>daerah</a:t>
            </a:r>
            <a:r>
              <a:rPr lang="en-US" sz="2800" dirty="0" smtClean="0"/>
              <a:t> yang </a:t>
            </a:r>
          </a:p>
          <a:p>
            <a:pPr>
              <a:buNone/>
            </a:pPr>
            <a:r>
              <a:rPr lang="en-US" sz="2800" dirty="0" smtClean="0"/>
              <a:t>        </a:t>
            </a:r>
            <a:r>
              <a:rPr lang="en-US" sz="2800" dirty="0" err="1" smtClean="0"/>
              <a:t>diselenggarakan</a:t>
            </a:r>
            <a:r>
              <a:rPr lang="en-US" sz="2800" dirty="0" smtClean="0"/>
              <a:t> </a:t>
            </a:r>
            <a:r>
              <a:rPr lang="en-US" sz="2800" dirty="0" err="1" smtClean="0"/>
              <a:t>oleh</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didanai</a:t>
            </a:r>
            <a:r>
              <a:rPr lang="en-US" sz="2800" dirty="0" smtClean="0"/>
              <a:t> </a:t>
            </a:r>
            <a:r>
              <a:rPr lang="en-US" sz="2800" dirty="0" err="1" smtClean="0"/>
              <a:t>dari</a:t>
            </a:r>
            <a:r>
              <a:rPr lang="en-US" sz="2800" dirty="0" smtClean="0"/>
              <a:t> APBN </a:t>
            </a:r>
          </a:p>
          <a:p>
            <a:pPr>
              <a:buNone/>
            </a:pPr>
            <a:r>
              <a:rPr lang="en-US" sz="2800" dirty="0" smtClean="0"/>
              <a:t>         </a:t>
            </a:r>
            <a:r>
              <a:rPr lang="en-US" sz="2800" dirty="0" err="1" smtClean="0"/>
              <a:t>dan</a:t>
            </a:r>
            <a:r>
              <a:rPr lang="en-US" sz="2800" dirty="0" smtClean="0"/>
              <a:t> </a:t>
            </a:r>
            <a:r>
              <a:rPr lang="en-US" sz="2800" dirty="0" err="1" smtClean="0"/>
              <a:t>atau</a:t>
            </a:r>
            <a:r>
              <a:rPr lang="en-US" sz="2800" dirty="0" smtClean="0"/>
              <a:t> APBD</a:t>
            </a:r>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85</a:t>
            </a:fld>
            <a:endParaRPr lang="en-US"/>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973762"/>
          </a:xfrm>
        </p:spPr>
        <p:txBody>
          <a:bodyPr>
            <a:normAutofit/>
          </a:bodyPr>
          <a:lstStyle/>
          <a:p>
            <a:pPr algn="l"/>
            <a:r>
              <a:rPr lang="en-US" sz="3200" dirty="0" smtClean="0"/>
              <a:t>c.  </a:t>
            </a:r>
            <a:r>
              <a:rPr lang="en-US" sz="3200" dirty="0" err="1" smtClean="0"/>
              <a:t>Sebagai</a:t>
            </a:r>
            <a:r>
              <a:rPr lang="en-US" sz="3200" dirty="0" smtClean="0"/>
              <a:t> </a:t>
            </a:r>
            <a:r>
              <a:rPr lang="en-US" sz="3200" dirty="0" err="1" smtClean="0"/>
              <a:t>gambaran</a:t>
            </a:r>
            <a:r>
              <a:rPr lang="en-US" sz="3200" dirty="0" smtClean="0"/>
              <a:t> </a:t>
            </a:r>
            <a:r>
              <a:rPr lang="en-US" sz="3200" dirty="0" err="1" smtClean="0"/>
              <a:t>arah</a:t>
            </a:r>
            <a:r>
              <a:rPr lang="en-US" sz="3200" dirty="0" smtClean="0"/>
              <a:t> </a:t>
            </a:r>
            <a:r>
              <a:rPr lang="en-US" sz="3200" dirty="0" err="1" smtClean="0"/>
              <a:t>kebijakan</a:t>
            </a:r>
            <a:r>
              <a:rPr lang="en-US" sz="3200" dirty="0" smtClean="0"/>
              <a:t> </a:t>
            </a:r>
            <a:r>
              <a:rPr lang="en-US" sz="3200" dirty="0" err="1" smtClean="0"/>
              <a:t>pembangunan</a:t>
            </a:r>
            <a:r>
              <a:rPr lang="en-US" sz="3200" dirty="0" smtClean="0"/>
              <a:t> </a:t>
            </a:r>
            <a:br>
              <a:rPr lang="en-US" sz="3200" dirty="0" smtClean="0"/>
            </a:br>
            <a:r>
              <a:rPr lang="en-US" sz="3200" dirty="0" smtClean="0"/>
              <a:t>     </a:t>
            </a:r>
            <a:r>
              <a:rPr lang="en-US" sz="3200" dirty="0" err="1" smtClean="0"/>
              <a:t>pemerintah</a:t>
            </a:r>
            <a:r>
              <a:rPr lang="en-US" sz="3200" dirty="0" smtClean="0"/>
              <a:t> </a:t>
            </a:r>
            <a:r>
              <a:rPr lang="en-US" sz="3200" dirty="0" err="1" smtClean="0"/>
              <a:t>desa</a:t>
            </a:r>
            <a:r>
              <a:rPr lang="en-US" sz="3200" dirty="0" smtClean="0"/>
              <a:t> </a:t>
            </a:r>
            <a:r>
              <a:rPr lang="en-US" sz="3200" dirty="0" err="1" smtClean="0"/>
              <a:t>setiap</a:t>
            </a:r>
            <a:r>
              <a:rPr lang="en-US" sz="3200" dirty="0" smtClean="0"/>
              <a:t> </a:t>
            </a:r>
            <a:r>
              <a:rPr lang="en-US" sz="3200" dirty="0" err="1" smtClean="0"/>
              <a:t>tahun</a:t>
            </a:r>
            <a:r>
              <a:rPr lang="en-US" sz="3200" dirty="0" smtClean="0"/>
              <a:t> </a:t>
            </a:r>
            <a:r>
              <a:rPr lang="en-US" sz="3200" dirty="0" err="1" smtClean="0"/>
              <a:t>anggaran</a:t>
            </a:r>
            <a:r>
              <a:rPr lang="en-US" sz="3200" dirty="0" smtClean="0"/>
              <a:t> ( </a:t>
            </a:r>
            <a:r>
              <a:rPr lang="en-US" sz="3200" dirty="0" err="1" smtClean="0"/>
              <a:t>realisasi</a:t>
            </a:r>
            <a:r>
              <a:rPr lang="en-US" sz="3200" dirty="0" smtClean="0"/>
              <a:t>           </a:t>
            </a:r>
            <a:br>
              <a:rPr lang="en-US" sz="3200" dirty="0" smtClean="0"/>
            </a:br>
            <a:r>
              <a:rPr lang="en-US" sz="3200" dirty="0" smtClean="0"/>
              <a:t>     RKP </a:t>
            </a:r>
            <a:r>
              <a:rPr lang="en-US" sz="3200" dirty="0" err="1" smtClean="0"/>
              <a:t>Desa</a:t>
            </a:r>
            <a:r>
              <a:rPr lang="en-US" sz="3200" dirty="0" smtClean="0"/>
              <a:t>)</a:t>
            </a:r>
            <a:br>
              <a:rPr lang="en-US" sz="3200" dirty="0" smtClean="0"/>
            </a:br>
            <a:r>
              <a:rPr lang="en-US" sz="3200" dirty="0" smtClean="0"/>
              <a:t>d.  </a:t>
            </a:r>
            <a:r>
              <a:rPr lang="en-US" sz="3200" dirty="0" err="1" smtClean="0"/>
              <a:t>Acuan</a:t>
            </a:r>
            <a:r>
              <a:rPr lang="en-US" sz="3200" dirty="0" smtClean="0"/>
              <a:t> </a:t>
            </a:r>
            <a:r>
              <a:rPr lang="en-US" sz="3200" dirty="0" err="1" smtClean="0"/>
              <a:t>pelaksanaan</a:t>
            </a:r>
            <a:r>
              <a:rPr lang="en-US" sz="3200" dirty="0" smtClean="0"/>
              <a:t> </a:t>
            </a:r>
            <a:r>
              <a:rPr lang="en-US" sz="3200" dirty="0" err="1" smtClean="0"/>
              <a:t>pembangunan</a:t>
            </a:r>
            <a:r>
              <a:rPr lang="en-US" sz="3200" dirty="0" smtClean="0"/>
              <a:t> </a:t>
            </a:r>
            <a:r>
              <a:rPr lang="en-US" sz="3200" dirty="0" err="1" smtClean="0"/>
              <a:t>desa</a:t>
            </a:r>
            <a:r>
              <a:rPr lang="en-US" sz="3200" dirty="0" smtClean="0"/>
              <a:t> (</a:t>
            </a:r>
            <a:r>
              <a:rPr lang="en-US" sz="3200" dirty="0" err="1" smtClean="0"/>
              <a:t>fungsi</a:t>
            </a:r>
            <a:r>
              <a:rPr lang="en-US" sz="3200" dirty="0" smtClean="0"/>
              <a:t> </a:t>
            </a:r>
            <a:br>
              <a:rPr lang="en-US" sz="3200" dirty="0" smtClean="0"/>
            </a:br>
            <a:r>
              <a:rPr lang="en-US" sz="3200" dirty="0" smtClean="0"/>
              <a:t>      </a:t>
            </a:r>
            <a:r>
              <a:rPr lang="en-US" sz="3200" dirty="0" err="1" smtClean="0"/>
              <a:t>pengendalian</a:t>
            </a:r>
            <a:r>
              <a:rPr lang="en-US" sz="3200" dirty="0" smtClean="0"/>
              <a:t>) </a:t>
            </a:r>
            <a:r>
              <a:rPr lang="en-US" sz="3200" dirty="0" err="1" smtClean="0"/>
              <a:t>setiap</a:t>
            </a:r>
            <a:r>
              <a:rPr lang="en-US" sz="3200" dirty="0" smtClean="0"/>
              <a:t> </a:t>
            </a:r>
            <a:r>
              <a:rPr lang="en-US" sz="3200" dirty="0" err="1" smtClean="0"/>
              <a:t>tahun</a:t>
            </a:r>
            <a:r>
              <a:rPr lang="en-US" sz="3200" dirty="0" smtClean="0"/>
              <a:t> </a:t>
            </a:r>
            <a:r>
              <a:rPr lang="en-US" sz="3200" dirty="0" err="1" smtClean="0"/>
              <a:t>anggaran</a:t>
            </a:r>
            <a:r>
              <a:rPr lang="en-US" sz="3200" dirty="0" smtClean="0"/>
              <a:t/>
            </a:r>
            <a:br>
              <a:rPr lang="en-US" sz="3200" dirty="0" smtClean="0"/>
            </a:br>
            <a:r>
              <a:rPr lang="en-US" sz="3200" dirty="0" smtClean="0"/>
              <a:t>e.  </a:t>
            </a:r>
            <a:r>
              <a:rPr lang="en-US" sz="3200" dirty="0" err="1" smtClean="0"/>
              <a:t>Indikator</a:t>
            </a:r>
            <a:r>
              <a:rPr lang="en-US" sz="3200" dirty="0" smtClean="0"/>
              <a:t> </a:t>
            </a:r>
            <a:r>
              <a:rPr lang="en-US" sz="3200" dirty="0" err="1" smtClean="0"/>
              <a:t>pelaksanaan</a:t>
            </a:r>
            <a:r>
              <a:rPr lang="en-US" sz="3200" dirty="0" smtClean="0"/>
              <a:t> </a:t>
            </a:r>
            <a:r>
              <a:rPr lang="en-US" sz="3200" dirty="0" err="1" smtClean="0"/>
              <a:t>pembangunan</a:t>
            </a:r>
            <a:r>
              <a:rPr lang="en-US" sz="3200" dirty="0" smtClean="0"/>
              <a:t> </a:t>
            </a:r>
            <a:r>
              <a:rPr lang="en-US" sz="3200" dirty="0" err="1" smtClean="0"/>
              <a:t>desa</a:t>
            </a:r>
            <a:r>
              <a:rPr lang="en-US" sz="3200" dirty="0" smtClean="0"/>
              <a:t>, </a:t>
            </a:r>
            <a:r>
              <a:rPr lang="en-US" sz="3200" dirty="0" err="1" smtClean="0"/>
              <a:t>sebagai</a:t>
            </a:r>
            <a:r>
              <a:rPr lang="en-US" sz="3200" dirty="0" smtClean="0"/>
              <a:t> </a:t>
            </a:r>
            <a:br>
              <a:rPr lang="en-US" sz="3200" dirty="0" smtClean="0"/>
            </a:br>
            <a:r>
              <a:rPr lang="en-US" sz="3200" dirty="0" smtClean="0"/>
              <a:t>      </a:t>
            </a:r>
            <a:r>
              <a:rPr lang="en-US" sz="3200" dirty="0" err="1" smtClean="0"/>
              <a:t>tolok</a:t>
            </a:r>
            <a:r>
              <a:rPr lang="en-US" sz="3200" dirty="0" smtClean="0"/>
              <a:t> </a:t>
            </a:r>
            <a:r>
              <a:rPr lang="en-US" sz="3200" dirty="0" err="1" smtClean="0"/>
              <a:t>ukur</a:t>
            </a:r>
            <a:r>
              <a:rPr lang="en-US" sz="3200" dirty="0" smtClean="0"/>
              <a:t> (parameter) </a:t>
            </a:r>
            <a:r>
              <a:rPr lang="en-US" sz="3200" dirty="0" err="1" smtClean="0"/>
              <a:t>keberhasilan</a:t>
            </a:r>
            <a:r>
              <a:rPr lang="en-US" sz="3200" dirty="0" smtClean="0"/>
              <a:t> </a:t>
            </a:r>
            <a:r>
              <a:rPr lang="en-US" sz="3200" dirty="0" err="1" smtClean="0"/>
              <a:t>pelaksanaan</a:t>
            </a:r>
            <a:r>
              <a:rPr lang="en-US" sz="3200" dirty="0" smtClean="0"/>
              <a:t> </a:t>
            </a:r>
            <a:br>
              <a:rPr lang="en-US" sz="3200" dirty="0" smtClean="0"/>
            </a:br>
            <a:r>
              <a:rPr lang="en-US" sz="3200" dirty="0" smtClean="0"/>
              <a:t>      </a:t>
            </a:r>
            <a:r>
              <a:rPr lang="en-US" sz="3200" dirty="0" err="1" smtClean="0"/>
              <a:t>pemerintahan</a:t>
            </a:r>
            <a:r>
              <a:rPr lang="en-US" sz="3200" dirty="0" smtClean="0"/>
              <a:t> </a:t>
            </a:r>
            <a:r>
              <a:rPr lang="en-US" sz="3200" dirty="0" err="1" smtClean="0"/>
              <a:t>desa</a:t>
            </a:r>
            <a:r>
              <a:rPr lang="en-US" sz="3200" dirty="0" smtClean="0"/>
              <a:t/>
            </a:r>
            <a:br>
              <a:rPr lang="en-US" sz="3200" dirty="0" smtClean="0"/>
            </a:br>
            <a:r>
              <a:rPr lang="en-US" sz="3200" dirty="0" smtClean="0"/>
              <a:t>d.  </a:t>
            </a:r>
            <a:r>
              <a:rPr lang="en-US" sz="3200" dirty="0" err="1" smtClean="0"/>
              <a:t>Instrumen</a:t>
            </a:r>
            <a:r>
              <a:rPr lang="en-US" sz="3200" dirty="0" smtClean="0"/>
              <a:t> </a:t>
            </a:r>
            <a:r>
              <a:rPr lang="en-US" sz="3200" dirty="0" err="1" smtClean="0"/>
              <a:t>kebijakan</a:t>
            </a:r>
            <a:r>
              <a:rPr lang="en-US" sz="3200" dirty="0" smtClean="0"/>
              <a:t> </a:t>
            </a:r>
            <a:r>
              <a:rPr lang="en-US" sz="3200" dirty="0" err="1" smtClean="0"/>
              <a:t>keuangan</a:t>
            </a:r>
            <a:r>
              <a:rPr lang="en-US" sz="3200" dirty="0" smtClean="0"/>
              <a:t> </a:t>
            </a:r>
            <a:r>
              <a:rPr lang="en-US" sz="3200" dirty="0" err="1" smtClean="0"/>
              <a:t>desa</a:t>
            </a:r>
            <a:r>
              <a:rPr lang="en-US" sz="3200" dirty="0" smtClean="0"/>
              <a:t> </a:t>
            </a:r>
            <a:r>
              <a:rPr lang="en-US" sz="3200" dirty="0" err="1" smtClean="0"/>
              <a:t>dan</a:t>
            </a:r>
            <a:r>
              <a:rPr lang="en-US" sz="3200" dirty="0" smtClean="0"/>
              <a:t> </a:t>
            </a:r>
            <a:br>
              <a:rPr lang="en-US" sz="3200" dirty="0" smtClean="0"/>
            </a:br>
            <a:r>
              <a:rPr lang="en-US" sz="3200" dirty="0" smtClean="0"/>
              <a:t>      </a:t>
            </a:r>
            <a:r>
              <a:rPr lang="en-US" sz="3200" dirty="0" err="1" smtClean="0"/>
              <a:t>pertumbuhan</a:t>
            </a:r>
            <a:r>
              <a:rPr lang="en-US" sz="3200" dirty="0" smtClean="0"/>
              <a:t> </a:t>
            </a:r>
            <a:r>
              <a:rPr lang="en-US" sz="3200" dirty="0" err="1" smtClean="0"/>
              <a:t>ekonomi</a:t>
            </a:r>
            <a:r>
              <a:rPr lang="en-US" sz="3200" dirty="0" smtClean="0"/>
              <a:t> </a:t>
            </a:r>
            <a:r>
              <a:rPr lang="en-US" sz="3200" dirty="0" err="1" smtClean="0"/>
              <a:t>masyarakat</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86</a:t>
            </a:fld>
            <a:endParaRPr lang="en-US"/>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2800" dirty="0" smtClean="0"/>
              <a:t>B. </a:t>
            </a:r>
            <a:r>
              <a:rPr lang="en-US" sz="2800" dirty="0" err="1" smtClean="0"/>
              <a:t>Asas</a:t>
            </a:r>
            <a:r>
              <a:rPr lang="en-US" sz="2800" dirty="0" smtClean="0"/>
              <a:t> </a:t>
            </a:r>
            <a:r>
              <a:rPr lang="en-US" sz="2800" dirty="0" err="1" smtClean="0"/>
              <a:t>Penyusunan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pPr marL="457200" indent="-457200">
              <a:buFont typeface="+mj-lt"/>
              <a:buAutoNum type="arabicPeriod"/>
            </a:pPr>
            <a:r>
              <a:rPr lang="en-US" sz="2400" dirty="0" err="1" smtClean="0"/>
              <a:t>Tertib</a:t>
            </a:r>
            <a:r>
              <a:rPr lang="en-US" sz="2400" dirty="0" smtClean="0"/>
              <a:t> </a:t>
            </a:r>
            <a:r>
              <a:rPr lang="en-US" sz="2400" dirty="0" err="1" smtClean="0"/>
              <a:t>mengandung</a:t>
            </a:r>
            <a:r>
              <a:rPr lang="en-US" sz="2400" dirty="0" smtClean="0"/>
              <a:t> </a:t>
            </a:r>
            <a:r>
              <a:rPr lang="en-US" sz="2400" dirty="0" err="1" smtClean="0"/>
              <a:t>arti</a:t>
            </a:r>
            <a:r>
              <a:rPr lang="en-US" sz="2400" dirty="0" smtClean="0"/>
              <a:t> </a:t>
            </a:r>
            <a:r>
              <a:rPr lang="en-US" sz="2400" dirty="0" err="1" smtClean="0"/>
              <a:t>bahwa</a:t>
            </a:r>
            <a:r>
              <a:rPr lang="en-US" sz="2400" dirty="0" smtClean="0"/>
              <a:t> </a:t>
            </a:r>
            <a:r>
              <a:rPr lang="en-US" sz="2400" dirty="0" err="1" smtClean="0"/>
              <a:t>Anggaran</a:t>
            </a:r>
            <a:r>
              <a:rPr lang="en-US" sz="2400" dirty="0" smtClean="0"/>
              <a:t> </a:t>
            </a:r>
            <a:r>
              <a:rPr lang="en-US" sz="2400" dirty="0" err="1" smtClean="0"/>
              <a:t>Pendapatan</a:t>
            </a:r>
            <a:r>
              <a:rPr lang="en-US" sz="2400" dirty="0" smtClean="0"/>
              <a:t> </a:t>
            </a:r>
            <a:r>
              <a:rPr lang="en-US" sz="2400" dirty="0" err="1" smtClean="0"/>
              <a:t>dan</a:t>
            </a:r>
            <a:r>
              <a:rPr lang="en-US" sz="2400" dirty="0" smtClean="0"/>
              <a:t> </a:t>
            </a:r>
            <a:r>
              <a:rPr lang="en-US" sz="2400" dirty="0" err="1" smtClean="0"/>
              <a:t>Belanja</a:t>
            </a:r>
            <a:r>
              <a:rPr lang="en-US" sz="2400" dirty="0" smtClean="0"/>
              <a:t> </a:t>
            </a:r>
            <a:r>
              <a:rPr lang="en-US" sz="2400" dirty="0" err="1" smtClean="0"/>
              <a:t>Desa</a:t>
            </a:r>
            <a:r>
              <a:rPr lang="en-US" sz="2400" dirty="0" smtClean="0"/>
              <a:t> (APB </a:t>
            </a:r>
            <a:r>
              <a:rPr lang="en-US" sz="2400" dirty="0" err="1" smtClean="0"/>
              <a:t>Desa</a:t>
            </a:r>
            <a:r>
              <a:rPr lang="en-US" sz="2400" dirty="0" smtClean="0"/>
              <a:t>) </a:t>
            </a:r>
            <a:r>
              <a:rPr lang="en-US" sz="2400" dirty="0" err="1" smtClean="0"/>
              <a:t>dikelola</a:t>
            </a:r>
            <a:r>
              <a:rPr lang="en-US" sz="2400" dirty="0" smtClean="0"/>
              <a:t> </a:t>
            </a:r>
            <a:r>
              <a:rPr lang="en-US" sz="2400" dirty="0" err="1" smtClean="0"/>
              <a:t>secara</a:t>
            </a:r>
            <a:r>
              <a:rPr lang="en-US" sz="2400" dirty="0" smtClean="0"/>
              <a:t> </a:t>
            </a:r>
            <a:r>
              <a:rPr lang="en-US" sz="2400" dirty="0" err="1" smtClean="0"/>
              <a:t>tepat</a:t>
            </a:r>
            <a:r>
              <a:rPr lang="en-US" sz="2400" dirty="0" smtClean="0"/>
              <a:t> </a:t>
            </a:r>
            <a:r>
              <a:rPr lang="en-US" sz="2400" dirty="0" err="1" smtClean="0"/>
              <a:t>waktu</a:t>
            </a:r>
            <a:r>
              <a:rPr lang="en-US" sz="2400" dirty="0" smtClean="0"/>
              <a:t> </a:t>
            </a:r>
            <a:r>
              <a:rPr lang="en-US" sz="2400" dirty="0" err="1" smtClean="0"/>
              <a:t>dan</a:t>
            </a:r>
            <a:r>
              <a:rPr lang="en-US" sz="2400" dirty="0" smtClean="0"/>
              <a:t> </a:t>
            </a:r>
            <a:r>
              <a:rPr lang="en-US" sz="2400" dirty="0" err="1" smtClean="0"/>
              <a:t>tepat</a:t>
            </a:r>
            <a:r>
              <a:rPr lang="en-US" sz="2400" dirty="0" smtClean="0"/>
              <a:t> </a:t>
            </a:r>
            <a:r>
              <a:rPr lang="en-US" sz="2400" dirty="0" err="1" smtClean="0"/>
              <a:t>guna</a:t>
            </a:r>
            <a:r>
              <a:rPr lang="en-US" sz="2400" dirty="0" smtClean="0"/>
              <a:t> yang </a:t>
            </a:r>
            <a:r>
              <a:rPr lang="en-US" sz="2400" dirty="0" err="1" smtClean="0"/>
              <a:t>didukung</a:t>
            </a:r>
            <a:r>
              <a:rPr lang="en-US" sz="2400" dirty="0" smtClean="0"/>
              <a:t> </a:t>
            </a:r>
            <a:r>
              <a:rPr lang="en-US" sz="2400" dirty="0" err="1" smtClean="0"/>
              <a:t>dengan</a:t>
            </a:r>
            <a:r>
              <a:rPr lang="en-US" sz="2400" dirty="0" smtClean="0"/>
              <a:t> </a:t>
            </a:r>
            <a:r>
              <a:rPr lang="en-US" sz="2400" dirty="0" err="1" smtClean="0"/>
              <a:t>bukti-bukti</a:t>
            </a:r>
            <a:r>
              <a:rPr lang="en-US" sz="2400" dirty="0" smtClean="0"/>
              <a:t> </a:t>
            </a:r>
            <a:r>
              <a:rPr lang="en-US" sz="2400" dirty="0" err="1" smtClean="0"/>
              <a:t>administrasi</a:t>
            </a:r>
            <a:r>
              <a:rPr lang="en-US" sz="2400" dirty="0" smtClean="0"/>
              <a:t> yang </a:t>
            </a:r>
            <a:r>
              <a:rPr lang="en-US" sz="2400" dirty="0" err="1" smtClean="0"/>
              <a:t>dapat</a:t>
            </a:r>
            <a:r>
              <a:rPr lang="en-US" sz="2400" dirty="0" smtClean="0"/>
              <a:t> </a:t>
            </a:r>
            <a:r>
              <a:rPr lang="en-US" sz="2400" dirty="0" err="1" smtClean="0"/>
              <a:t>dipertanggungjawabkan</a:t>
            </a:r>
            <a:endParaRPr lang="en-US" sz="2400" dirty="0" smtClean="0"/>
          </a:p>
          <a:p>
            <a:pPr marL="457200" indent="-457200">
              <a:buFont typeface="+mj-lt"/>
              <a:buAutoNum type="arabicPeriod"/>
            </a:pPr>
            <a:r>
              <a:rPr lang="en-US" sz="2400" dirty="0" err="1" smtClean="0"/>
              <a:t>Taat</a:t>
            </a:r>
            <a:r>
              <a:rPr lang="en-US" sz="2400" dirty="0" smtClean="0"/>
              <a:t> </a:t>
            </a:r>
            <a:r>
              <a:rPr lang="en-US" sz="2400" dirty="0" err="1" smtClean="0"/>
              <a:t>pada</a:t>
            </a:r>
            <a:r>
              <a:rPr lang="en-US" sz="2400" dirty="0" smtClean="0"/>
              <a:t> </a:t>
            </a:r>
            <a:r>
              <a:rPr lang="en-US" sz="2400" dirty="0" err="1" smtClean="0"/>
              <a:t>peraturan</a:t>
            </a:r>
            <a:r>
              <a:rPr lang="en-US" sz="2400" dirty="0" smtClean="0"/>
              <a:t> </a:t>
            </a:r>
            <a:r>
              <a:rPr lang="en-US" sz="2400" dirty="0" err="1" smtClean="0"/>
              <a:t>perundangan-undangan</a:t>
            </a:r>
            <a:r>
              <a:rPr lang="en-US" sz="2400" dirty="0" smtClean="0"/>
              <a:t> </a:t>
            </a:r>
            <a:r>
              <a:rPr lang="en-US" sz="2400" dirty="0" err="1" smtClean="0"/>
              <a:t>mengandung</a:t>
            </a:r>
            <a:r>
              <a:rPr lang="en-US" sz="2400" dirty="0" smtClean="0"/>
              <a:t> </a:t>
            </a:r>
            <a:r>
              <a:rPr lang="en-US" sz="2400" dirty="0" err="1" smtClean="0"/>
              <a:t>arti</a:t>
            </a:r>
            <a:r>
              <a:rPr lang="en-US" sz="2400" dirty="0" smtClean="0"/>
              <a:t> </a:t>
            </a:r>
            <a:r>
              <a:rPr lang="en-US" sz="2400" dirty="0" err="1" smtClean="0"/>
              <a:t>bahwa</a:t>
            </a:r>
            <a:r>
              <a:rPr lang="en-US" sz="2400" dirty="0" smtClean="0"/>
              <a:t> </a:t>
            </a:r>
            <a:r>
              <a:rPr lang="en-US" sz="2400" dirty="0" err="1" smtClean="0"/>
              <a:t>pengelolaan</a:t>
            </a:r>
            <a:r>
              <a:rPr lang="en-US" sz="2400" dirty="0" smtClean="0"/>
              <a:t> </a:t>
            </a:r>
            <a:r>
              <a:rPr lang="en-US" sz="2400" dirty="0" err="1" smtClean="0"/>
              <a:t>Anggaran</a:t>
            </a:r>
            <a:r>
              <a:rPr lang="en-US" sz="2400" dirty="0" smtClean="0"/>
              <a:t> </a:t>
            </a:r>
            <a:r>
              <a:rPr lang="en-US" sz="2400" dirty="0" err="1" smtClean="0"/>
              <a:t>Pendapatan</a:t>
            </a:r>
            <a:r>
              <a:rPr lang="en-US" sz="2400" dirty="0" smtClean="0"/>
              <a:t> </a:t>
            </a:r>
            <a:r>
              <a:rPr lang="en-US" sz="2400" dirty="0" err="1" smtClean="0"/>
              <a:t>dan</a:t>
            </a:r>
            <a:r>
              <a:rPr lang="en-US" sz="2400" dirty="0" smtClean="0"/>
              <a:t> </a:t>
            </a:r>
            <a:r>
              <a:rPr lang="en-US" sz="2400" dirty="0" err="1" smtClean="0"/>
              <a:t>Belanja</a:t>
            </a:r>
            <a:r>
              <a:rPr lang="en-US" sz="2400" dirty="0" smtClean="0"/>
              <a:t> </a:t>
            </a:r>
            <a:r>
              <a:rPr lang="en-US" sz="2400" dirty="0" err="1" smtClean="0"/>
              <a:t>Desa</a:t>
            </a:r>
            <a:r>
              <a:rPr lang="en-US" sz="2400" dirty="0" smtClean="0"/>
              <a:t> (APB </a:t>
            </a:r>
            <a:r>
              <a:rPr lang="en-US" sz="2400" dirty="0" err="1" smtClean="0"/>
              <a:t>Desa</a:t>
            </a:r>
            <a:r>
              <a:rPr lang="en-US" sz="2400" dirty="0" smtClean="0"/>
              <a:t>) </a:t>
            </a:r>
            <a:r>
              <a:rPr lang="en-US" sz="2400" dirty="0" err="1" smtClean="0"/>
              <a:t>harus</a:t>
            </a:r>
            <a:r>
              <a:rPr lang="en-US" sz="2400" dirty="0" smtClean="0"/>
              <a:t> </a:t>
            </a:r>
            <a:r>
              <a:rPr lang="en-US" sz="2400" dirty="0" err="1" smtClean="0"/>
              <a:t>berpedoman</a:t>
            </a:r>
            <a:r>
              <a:rPr lang="en-US" sz="2400" dirty="0" smtClean="0"/>
              <a:t> </a:t>
            </a:r>
            <a:r>
              <a:rPr lang="en-US" sz="2400" dirty="0" err="1" smtClean="0"/>
              <a:t>pada</a:t>
            </a:r>
            <a:r>
              <a:rPr lang="en-US" sz="2400" dirty="0" smtClean="0"/>
              <a:t> </a:t>
            </a:r>
            <a:r>
              <a:rPr lang="en-US" sz="2400" dirty="0" err="1" smtClean="0"/>
              <a:t>peraturan</a:t>
            </a:r>
            <a:r>
              <a:rPr lang="en-US" sz="2400" dirty="0" smtClean="0"/>
              <a:t> </a:t>
            </a:r>
            <a:r>
              <a:rPr lang="en-US" sz="2400" dirty="0" err="1" smtClean="0"/>
              <a:t>perundang-undangan</a:t>
            </a:r>
            <a:endParaRPr lang="en-US" sz="2400" dirty="0" smtClean="0"/>
          </a:p>
          <a:p>
            <a:pPr marL="457200" indent="-457200">
              <a:buFont typeface="+mj-lt"/>
              <a:buAutoNum type="arabicPeriod"/>
            </a:pPr>
            <a:r>
              <a:rPr lang="en-US" sz="2400" dirty="0" err="1" smtClean="0"/>
              <a:t>Efektif</a:t>
            </a:r>
            <a:r>
              <a:rPr lang="en-US" sz="2400" dirty="0" smtClean="0"/>
              <a:t> </a:t>
            </a:r>
            <a:r>
              <a:rPr lang="en-US" sz="2400" dirty="0" err="1" smtClean="0"/>
              <a:t>merupakan</a:t>
            </a:r>
            <a:r>
              <a:rPr lang="en-US" sz="2400" dirty="0" smtClean="0"/>
              <a:t> </a:t>
            </a:r>
            <a:r>
              <a:rPr lang="en-US" sz="2400" dirty="0" err="1" smtClean="0"/>
              <a:t>pencapaian</a:t>
            </a:r>
            <a:r>
              <a:rPr lang="en-US" sz="2400" dirty="0" smtClean="0"/>
              <a:t> </a:t>
            </a:r>
            <a:r>
              <a:rPr lang="en-US" sz="2400" dirty="0" err="1" smtClean="0"/>
              <a:t>hasil</a:t>
            </a:r>
            <a:r>
              <a:rPr lang="en-US" sz="2400" dirty="0" smtClean="0"/>
              <a:t> program </a:t>
            </a:r>
            <a:r>
              <a:rPr lang="en-US" sz="2400" dirty="0" err="1" smtClean="0"/>
              <a:t>dengan</a:t>
            </a:r>
            <a:r>
              <a:rPr lang="en-US" sz="2400" dirty="0" smtClean="0"/>
              <a:t> target yang </a:t>
            </a:r>
            <a:r>
              <a:rPr lang="en-US" sz="2400" dirty="0" err="1" smtClean="0"/>
              <a:t>telah</a:t>
            </a:r>
            <a:r>
              <a:rPr lang="en-US" sz="2400" dirty="0" smtClean="0"/>
              <a:t> </a:t>
            </a:r>
            <a:r>
              <a:rPr lang="en-US" sz="2400" dirty="0" err="1" smtClean="0"/>
              <a:t>ditetapkan</a:t>
            </a:r>
            <a:r>
              <a:rPr lang="en-US" sz="2400" dirty="0" smtClean="0"/>
              <a:t>, </a:t>
            </a:r>
            <a:r>
              <a:rPr lang="en-US" sz="2400" dirty="0" err="1" smtClean="0"/>
              <a:t>yaitu</a:t>
            </a:r>
            <a:r>
              <a:rPr lang="en-US" sz="2400" dirty="0" smtClean="0"/>
              <a:t> </a:t>
            </a:r>
            <a:r>
              <a:rPr lang="en-US" sz="2400" dirty="0" err="1" smtClean="0"/>
              <a:t>dengan</a:t>
            </a:r>
            <a:r>
              <a:rPr lang="en-US" sz="2400" dirty="0" smtClean="0"/>
              <a:t> </a:t>
            </a:r>
            <a:r>
              <a:rPr lang="en-US" sz="2400" dirty="0" err="1" smtClean="0"/>
              <a:t>cara</a:t>
            </a:r>
            <a:r>
              <a:rPr lang="en-US" sz="2400" dirty="0" smtClean="0"/>
              <a:t> </a:t>
            </a:r>
            <a:r>
              <a:rPr lang="en-US" sz="2400" dirty="0" err="1" smtClean="0"/>
              <a:t>membandingkan</a:t>
            </a:r>
            <a:r>
              <a:rPr lang="en-US" sz="2400" dirty="0" smtClean="0"/>
              <a:t> </a:t>
            </a:r>
            <a:r>
              <a:rPr lang="en-US" sz="2400" dirty="0" err="1" smtClean="0"/>
              <a:t>keluaran</a:t>
            </a:r>
            <a:r>
              <a:rPr lang="en-US" sz="2400" dirty="0" smtClean="0"/>
              <a:t> </a:t>
            </a:r>
            <a:r>
              <a:rPr lang="en-US" sz="2400" dirty="0" err="1" smtClean="0"/>
              <a:t>dengan</a:t>
            </a:r>
            <a:r>
              <a:rPr lang="en-US" sz="2400" dirty="0" smtClean="0"/>
              <a:t> </a:t>
            </a:r>
            <a:r>
              <a:rPr lang="en-US" sz="2400" dirty="0" err="1" smtClean="0"/>
              <a:t>hasil</a:t>
            </a:r>
            <a:endParaRPr lang="en-US" sz="2400" dirty="0" smtClean="0"/>
          </a:p>
          <a:p>
            <a:pPr marL="457200" indent="-457200">
              <a:buFont typeface="+mj-lt"/>
              <a:buAutoNum type="arabicPeriod"/>
            </a:pPr>
            <a:r>
              <a:rPr lang="en-US" sz="2400" dirty="0" err="1" smtClean="0"/>
              <a:t>Efisien</a:t>
            </a:r>
            <a:r>
              <a:rPr lang="en-US" sz="2400" dirty="0" smtClean="0"/>
              <a:t> </a:t>
            </a:r>
            <a:r>
              <a:rPr lang="en-US" sz="2400" dirty="0" err="1" smtClean="0"/>
              <a:t>merupakan</a:t>
            </a:r>
            <a:r>
              <a:rPr lang="en-US" sz="2400" dirty="0" smtClean="0"/>
              <a:t> </a:t>
            </a:r>
            <a:r>
              <a:rPr lang="en-US" sz="2400" dirty="0" err="1" smtClean="0"/>
              <a:t>pencapaian</a:t>
            </a:r>
            <a:r>
              <a:rPr lang="en-US" sz="2400" dirty="0" smtClean="0"/>
              <a:t> </a:t>
            </a:r>
            <a:r>
              <a:rPr lang="en-US" sz="2400" dirty="0" err="1" smtClean="0"/>
              <a:t>keluaran</a:t>
            </a:r>
            <a:r>
              <a:rPr lang="en-US" sz="2400" dirty="0" smtClean="0"/>
              <a:t> yang </a:t>
            </a:r>
            <a:r>
              <a:rPr lang="en-US" sz="2400" dirty="0" err="1" smtClean="0"/>
              <a:t>maksimum</a:t>
            </a:r>
            <a:r>
              <a:rPr lang="en-US" sz="2400" dirty="0" smtClean="0"/>
              <a:t> </a:t>
            </a:r>
            <a:r>
              <a:rPr lang="en-US" sz="2400" dirty="0" err="1" smtClean="0"/>
              <a:t>dengan</a:t>
            </a:r>
            <a:r>
              <a:rPr lang="en-US" sz="2400" dirty="0" smtClean="0"/>
              <a:t> </a:t>
            </a:r>
            <a:r>
              <a:rPr lang="en-US" sz="2400" dirty="0" err="1" smtClean="0"/>
              <a:t>masukan</a:t>
            </a:r>
            <a:r>
              <a:rPr lang="en-US" sz="2400" dirty="0" smtClean="0"/>
              <a:t> </a:t>
            </a:r>
            <a:r>
              <a:rPr lang="en-US" sz="2400" dirty="0" err="1" smtClean="0"/>
              <a:t>tertentu</a:t>
            </a:r>
            <a:r>
              <a:rPr lang="en-US" sz="2400" dirty="0" smtClean="0"/>
              <a:t> </a:t>
            </a:r>
            <a:r>
              <a:rPr lang="en-US" sz="2400" dirty="0" err="1" smtClean="0"/>
              <a:t>atau</a:t>
            </a:r>
            <a:r>
              <a:rPr lang="en-US" sz="2400" dirty="0" smtClean="0"/>
              <a:t> </a:t>
            </a:r>
            <a:r>
              <a:rPr lang="en-US" sz="2400" dirty="0" err="1" smtClean="0"/>
              <a:t>penggunaan</a:t>
            </a:r>
            <a:r>
              <a:rPr lang="en-US" sz="2400" dirty="0" smtClean="0"/>
              <a:t> </a:t>
            </a:r>
            <a:r>
              <a:rPr lang="en-US" sz="2400" dirty="0" err="1" smtClean="0"/>
              <a:t>masukan</a:t>
            </a:r>
            <a:r>
              <a:rPr lang="en-US" sz="2400" dirty="0" smtClean="0"/>
              <a:t> </a:t>
            </a:r>
            <a:r>
              <a:rPr lang="en-US" sz="2400" dirty="0" err="1" smtClean="0"/>
              <a:t>terendah</a:t>
            </a:r>
            <a:r>
              <a:rPr lang="en-US" sz="2400" dirty="0" smtClean="0"/>
              <a:t> </a:t>
            </a:r>
            <a:r>
              <a:rPr lang="en-US" sz="2400" dirty="0" err="1" smtClean="0"/>
              <a:t>untuk</a:t>
            </a:r>
            <a:r>
              <a:rPr lang="en-US" sz="2400" dirty="0" smtClean="0"/>
              <a:t> </a:t>
            </a:r>
            <a:r>
              <a:rPr lang="en-US" sz="2400" dirty="0" err="1" smtClean="0"/>
              <a:t>mencapai</a:t>
            </a:r>
            <a:r>
              <a:rPr lang="en-US" sz="2400" dirty="0" smtClean="0"/>
              <a:t> </a:t>
            </a:r>
            <a:r>
              <a:rPr lang="en-US" sz="2400" dirty="0" err="1" smtClean="0"/>
              <a:t>keluaran</a:t>
            </a:r>
            <a:r>
              <a:rPr lang="en-US" sz="2400" dirty="0" smtClean="0"/>
              <a:t> </a:t>
            </a:r>
            <a:r>
              <a:rPr lang="en-US" sz="2400" dirty="0" err="1" smtClean="0"/>
              <a:t>tertentu</a:t>
            </a:r>
            <a:endParaRPr lang="en-US" sz="2400" dirty="0" smtClean="0"/>
          </a:p>
          <a:p>
            <a:pPr marL="457200" indent="-457200">
              <a:buFont typeface="+mj-lt"/>
              <a:buAutoNum type="arabicPeriod"/>
            </a:pPr>
            <a:r>
              <a:rPr lang="en-US" sz="2400" dirty="0" err="1" smtClean="0"/>
              <a:t>Ekonomis</a:t>
            </a:r>
            <a:r>
              <a:rPr lang="en-US" sz="2400" dirty="0" smtClean="0"/>
              <a:t> </a:t>
            </a:r>
            <a:r>
              <a:rPr lang="en-US" sz="2400" dirty="0" err="1" smtClean="0"/>
              <a:t>merupakan</a:t>
            </a:r>
            <a:r>
              <a:rPr lang="en-US" sz="2400" dirty="0" smtClean="0"/>
              <a:t> </a:t>
            </a:r>
            <a:r>
              <a:rPr lang="en-US" sz="2400" dirty="0" err="1" smtClean="0"/>
              <a:t>perolehan</a:t>
            </a:r>
            <a:r>
              <a:rPr lang="en-US" sz="2400" dirty="0" smtClean="0"/>
              <a:t> </a:t>
            </a:r>
            <a:r>
              <a:rPr lang="en-US" sz="2400" dirty="0" err="1" smtClean="0"/>
              <a:t>masukan</a:t>
            </a:r>
            <a:r>
              <a:rPr lang="en-US" sz="2400" dirty="0" smtClean="0"/>
              <a:t> </a:t>
            </a:r>
            <a:r>
              <a:rPr lang="en-US" sz="2400" dirty="0" err="1" smtClean="0"/>
              <a:t>dengan</a:t>
            </a:r>
            <a:r>
              <a:rPr lang="en-US" sz="2400" dirty="0" smtClean="0"/>
              <a:t> </a:t>
            </a:r>
            <a:r>
              <a:rPr lang="en-US" sz="2400" dirty="0" err="1" smtClean="0"/>
              <a:t>kualitas</a:t>
            </a:r>
            <a:r>
              <a:rPr lang="en-US" sz="2400" dirty="0" smtClean="0"/>
              <a:t> </a:t>
            </a:r>
            <a:r>
              <a:rPr lang="en-US" sz="2400" dirty="0" err="1" smtClean="0"/>
              <a:t>dan</a:t>
            </a:r>
            <a:r>
              <a:rPr lang="en-US" sz="2400" dirty="0" smtClean="0"/>
              <a:t> </a:t>
            </a:r>
            <a:r>
              <a:rPr lang="en-US" sz="2400" dirty="0" err="1" smtClean="0"/>
              <a:t>kuantitas</a:t>
            </a:r>
            <a:r>
              <a:rPr lang="en-US" sz="2400" dirty="0" smtClean="0"/>
              <a:t> </a:t>
            </a:r>
            <a:r>
              <a:rPr lang="en-US" sz="2400" dirty="0" err="1" smtClean="0"/>
              <a:t>tertentu</a:t>
            </a:r>
            <a:r>
              <a:rPr lang="en-US" sz="2400" dirty="0" smtClean="0"/>
              <a:t> </a:t>
            </a:r>
            <a:r>
              <a:rPr lang="en-US" sz="2400" dirty="0" err="1" smtClean="0"/>
              <a:t>pada</a:t>
            </a:r>
            <a:r>
              <a:rPr lang="en-US" sz="2400" dirty="0" smtClean="0"/>
              <a:t> </a:t>
            </a:r>
            <a:r>
              <a:rPr lang="en-US" sz="2400" dirty="0" err="1" smtClean="0"/>
              <a:t>tingkat</a:t>
            </a:r>
            <a:r>
              <a:rPr lang="en-US" sz="2400" dirty="0" smtClean="0"/>
              <a:t> </a:t>
            </a:r>
            <a:r>
              <a:rPr lang="en-US" sz="2400" dirty="0" err="1" smtClean="0"/>
              <a:t>harga</a:t>
            </a:r>
            <a:r>
              <a:rPr lang="en-US" sz="2400" dirty="0" smtClean="0"/>
              <a:t> yang </a:t>
            </a:r>
            <a:r>
              <a:rPr lang="en-US" sz="2400" dirty="0" err="1" smtClean="0"/>
              <a:t>terendah</a:t>
            </a:r>
            <a:endParaRPr lang="en-US" sz="2400" dirty="0" smtClean="0"/>
          </a:p>
          <a:p>
            <a:pPr>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87</a:t>
            </a:fld>
            <a:endParaRPr lang="en-US"/>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US" sz="2800" dirty="0" smtClean="0"/>
              <a:t>6.  </a:t>
            </a:r>
            <a:r>
              <a:rPr lang="en-US" sz="2800" dirty="0" err="1" smtClean="0"/>
              <a:t>Transparan</a:t>
            </a:r>
            <a:r>
              <a:rPr lang="en-US" sz="2800" dirty="0" smtClean="0"/>
              <a:t> </a:t>
            </a:r>
            <a:r>
              <a:rPr lang="en-US" sz="2800" dirty="0" err="1" smtClean="0"/>
              <a:t>merupakan</a:t>
            </a:r>
            <a:r>
              <a:rPr lang="en-US" sz="2800" dirty="0" smtClean="0"/>
              <a:t> </a:t>
            </a:r>
            <a:r>
              <a:rPr lang="en-US" sz="2800" dirty="0" err="1" smtClean="0"/>
              <a:t>prinsip</a:t>
            </a:r>
            <a:r>
              <a:rPr lang="en-US" sz="2800" dirty="0" smtClean="0"/>
              <a:t> </a:t>
            </a:r>
            <a:r>
              <a:rPr lang="en-US" sz="2800" dirty="0" err="1" smtClean="0"/>
              <a:t>keterbukaan</a:t>
            </a:r>
            <a:r>
              <a:rPr lang="en-US" sz="2800" dirty="0" smtClean="0"/>
              <a:t> yang </a:t>
            </a:r>
            <a:br>
              <a:rPr lang="en-US" sz="2800" dirty="0" smtClean="0"/>
            </a:br>
            <a:r>
              <a:rPr lang="en-US" sz="2800" dirty="0" smtClean="0"/>
              <a:t>      </a:t>
            </a:r>
            <a:r>
              <a:rPr lang="en-US" sz="2800" dirty="0" err="1" smtClean="0"/>
              <a:t>memungkinkan</a:t>
            </a:r>
            <a:r>
              <a:rPr lang="en-US" sz="2800" dirty="0" smtClean="0"/>
              <a:t> </a:t>
            </a:r>
            <a:r>
              <a:rPr lang="en-US" sz="2800" dirty="0" err="1" smtClean="0"/>
              <a:t>masyarakat</a:t>
            </a:r>
            <a:r>
              <a:rPr lang="en-US" sz="2800" dirty="0" smtClean="0"/>
              <a:t> </a:t>
            </a:r>
            <a:r>
              <a:rPr lang="en-US" sz="2800" dirty="0" err="1" smtClean="0"/>
              <a:t>untuk</a:t>
            </a:r>
            <a:r>
              <a:rPr lang="en-US" sz="2800" dirty="0" smtClean="0"/>
              <a:t> </a:t>
            </a:r>
            <a:r>
              <a:rPr lang="en-US" sz="2800" dirty="0" err="1" smtClean="0"/>
              <a:t>mengetahui</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mendapatkan</a:t>
            </a:r>
            <a:r>
              <a:rPr lang="en-US" sz="2800" dirty="0" smtClean="0"/>
              <a:t> </a:t>
            </a:r>
            <a:r>
              <a:rPr lang="en-US" sz="2800" dirty="0" err="1" smtClean="0"/>
              <a:t>akses</a:t>
            </a:r>
            <a:r>
              <a:rPr lang="en-US" sz="2800" dirty="0" smtClean="0"/>
              <a:t> </a:t>
            </a:r>
            <a:r>
              <a:rPr lang="en-US" sz="2800" dirty="0" err="1" smtClean="0"/>
              <a:t>informasi</a:t>
            </a:r>
            <a:r>
              <a:rPr lang="en-US" sz="2800" dirty="0" smtClean="0"/>
              <a:t> </a:t>
            </a:r>
            <a:r>
              <a:rPr lang="en-US" sz="2800" dirty="0" err="1" smtClean="0"/>
              <a:t>seluas-luasnya</a:t>
            </a:r>
            <a:r>
              <a:rPr lang="en-US" sz="2800" dirty="0" smtClean="0"/>
              <a:t> </a:t>
            </a:r>
            <a:r>
              <a:rPr lang="en-US" sz="2800" dirty="0" err="1" smtClean="0"/>
              <a:t>tentang</a:t>
            </a:r>
            <a:r>
              <a:rPr lang="en-US" sz="2800" dirty="0" smtClean="0"/>
              <a:t> APB </a:t>
            </a:r>
            <a:br>
              <a:rPr lang="en-US" sz="2800" dirty="0" smtClean="0"/>
            </a:br>
            <a:r>
              <a:rPr lang="en-US" sz="2800" dirty="0" smtClean="0"/>
              <a:t>      </a:t>
            </a:r>
            <a:r>
              <a:rPr lang="en-US" sz="2800" dirty="0" err="1" smtClean="0"/>
              <a:t>Desa</a:t>
            </a:r>
            <a:r>
              <a:rPr lang="en-US" sz="2800" dirty="0" smtClean="0"/>
              <a:t/>
            </a:r>
            <a:br>
              <a:rPr lang="en-US" sz="2800" dirty="0" smtClean="0"/>
            </a:br>
            <a:r>
              <a:rPr lang="en-US" sz="2800" dirty="0" smtClean="0"/>
              <a:t>7.   </a:t>
            </a:r>
            <a:r>
              <a:rPr lang="en-US" sz="2800" dirty="0" err="1" smtClean="0"/>
              <a:t>Bertanggungjawab</a:t>
            </a:r>
            <a:r>
              <a:rPr lang="en-US" sz="2800" dirty="0" smtClean="0"/>
              <a:t> </a:t>
            </a:r>
            <a:r>
              <a:rPr lang="en-US" sz="2800" dirty="0" err="1" smtClean="0"/>
              <a:t>merupakan</a:t>
            </a:r>
            <a:r>
              <a:rPr lang="en-US" sz="2800" dirty="0" smtClean="0"/>
              <a:t> </a:t>
            </a:r>
            <a:r>
              <a:rPr lang="en-US" sz="2800" dirty="0" err="1" smtClean="0"/>
              <a:t>perwujudan</a:t>
            </a:r>
            <a:r>
              <a:rPr lang="en-US" sz="2800" dirty="0" smtClean="0"/>
              <a:t> </a:t>
            </a:r>
            <a:r>
              <a:rPr lang="en-US" sz="2800" dirty="0" err="1" smtClean="0"/>
              <a:t>kewajiban</a:t>
            </a:r>
            <a:r>
              <a:rPr lang="en-US" sz="2800" dirty="0" smtClean="0"/>
              <a:t>  </a:t>
            </a:r>
            <a:br>
              <a:rPr lang="en-US" sz="2800" dirty="0" smtClean="0"/>
            </a:br>
            <a:r>
              <a:rPr lang="en-US" sz="2800" dirty="0" smtClean="0"/>
              <a:t>      </a:t>
            </a:r>
            <a:r>
              <a:rPr lang="en-US" sz="2800" dirty="0" err="1" smtClean="0"/>
              <a:t>seseorang</a:t>
            </a:r>
            <a:r>
              <a:rPr lang="en-US" sz="2800" dirty="0" smtClean="0"/>
              <a:t> </a:t>
            </a:r>
            <a:r>
              <a:rPr lang="en-US" sz="2800" dirty="0" err="1" smtClean="0"/>
              <a:t>untuk</a:t>
            </a:r>
            <a:r>
              <a:rPr lang="en-US" sz="2800" dirty="0" smtClean="0"/>
              <a:t> </a:t>
            </a:r>
            <a:r>
              <a:rPr lang="en-US" sz="2800" dirty="0" err="1" smtClean="0"/>
              <a:t>mempertanggungjawab</a:t>
            </a:r>
            <a:r>
              <a:rPr lang="en-US" sz="2800" dirty="0" smtClean="0"/>
              <a:t> </a:t>
            </a:r>
            <a:r>
              <a:rPr lang="en-US" sz="2800" dirty="0" err="1" smtClean="0"/>
              <a:t>pengelolaan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pengendalian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dan</a:t>
            </a:r>
            <a:r>
              <a:rPr lang="en-US" sz="2800" dirty="0" smtClean="0"/>
              <a:t> </a:t>
            </a:r>
            <a:r>
              <a:rPr lang="en-US" sz="2800" dirty="0" err="1" smtClean="0"/>
              <a:t>pelaksanaan</a:t>
            </a:r>
            <a:r>
              <a:rPr lang="en-US" sz="2800" dirty="0" smtClean="0"/>
              <a:t> </a:t>
            </a:r>
            <a:r>
              <a:rPr lang="en-US" sz="2800" dirty="0" err="1" smtClean="0"/>
              <a:t>kebijakan</a:t>
            </a:r>
            <a:r>
              <a:rPr lang="en-US" sz="2800" dirty="0" smtClean="0"/>
              <a:t> </a:t>
            </a:r>
            <a:br>
              <a:rPr lang="en-US" sz="2800" dirty="0" smtClean="0"/>
            </a:br>
            <a:r>
              <a:rPr lang="en-US" sz="2800" dirty="0" smtClean="0"/>
              <a:t>      yang </a:t>
            </a:r>
            <a:r>
              <a:rPr lang="en-US" sz="2800" dirty="0" err="1" smtClean="0"/>
              <a:t>dipercayakan</a:t>
            </a:r>
            <a:r>
              <a:rPr lang="en-US" sz="2800" dirty="0" smtClean="0"/>
              <a:t> </a:t>
            </a:r>
            <a:r>
              <a:rPr lang="en-US" sz="2800" dirty="0" err="1" smtClean="0"/>
              <a:t>kepadanya</a:t>
            </a:r>
            <a:r>
              <a:rPr lang="en-US" sz="2800" dirty="0" smtClean="0"/>
              <a:t> </a:t>
            </a:r>
            <a:r>
              <a:rPr lang="en-US" sz="2800" dirty="0" err="1" smtClean="0"/>
              <a:t>dalam</a:t>
            </a:r>
            <a:r>
              <a:rPr lang="en-US" sz="2800" dirty="0" smtClean="0"/>
              <a:t> </a:t>
            </a:r>
            <a:r>
              <a:rPr lang="en-US" sz="2800" dirty="0" err="1" smtClean="0"/>
              <a:t>rangka</a:t>
            </a:r>
            <a:r>
              <a:rPr lang="en-US" sz="2800" dirty="0" smtClean="0"/>
              <a:t> </a:t>
            </a:r>
            <a:r>
              <a:rPr lang="en-US" sz="2800" dirty="0" err="1" smtClean="0"/>
              <a:t>pencapaian</a:t>
            </a:r>
            <a:r>
              <a:rPr lang="en-US" sz="2800" dirty="0" smtClean="0"/>
              <a:t> </a:t>
            </a:r>
            <a:br>
              <a:rPr lang="en-US" sz="2800" dirty="0" smtClean="0"/>
            </a:br>
            <a:r>
              <a:rPr lang="en-US" sz="2800" dirty="0" smtClean="0"/>
              <a:t>      </a:t>
            </a:r>
            <a:r>
              <a:rPr lang="en-US" sz="2800" dirty="0" err="1" smtClean="0"/>
              <a:t>tujuan</a:t>
            </a:r>
            <a:r>
              <a:rPr lang="en-US" sz="2800" dirty="0" smtClean="0"/>
              <a:t> yang </a:t>
            </a:r>
            <a:r>
              <a:rPr lang="en-US" sz="2800" dirty="0" err="1" smtClean="0"/>
              <a:t>telah</a:t>
            </a:r>
            <a:r>
              <a:rPr lang="en-US" sz="2800" dirty="0" smtClean="0"/>
              <a:t> </a:t>
            </a:r>
            <a:r>
              <a:rPr lang="en-US" sz="2800" dirty="0" err="1" smtClean="0"/>
              <a:t>ditetapkan</a:t>
            </a:r>
            <a:r>
              <a:rPr lang="en-US" sz="2800" dirty="0" smtClean="0"/>
              <a:t/>
            </a:r>
            <a:br>
              <a:rPr lang="en-US" sz="2800" dirty="0" smtClean="0"/>
            </a:br>
            <a:r>
              <a:rPr lang="en-US" sz="2800" dirty="0" smtClean="0"/>
              <a:t>8.  </a:t>
            </a:r>
            <a:r>
              <a:rPr lang="en-US" sz="2800" dirty="0" err="1" smtClean="0"/>
              <a:t>Keadilan</a:t>
            </a:r>
            <a:r>
              <a:rPr lang="en-US" sz="2800" dirty="0" smtClean="0"/>
              <a:t> </a:t>
            </a:r>
            <a:r>
              <a:rPr lang="en-US" sz="2800" dirty="0" err="1" smtClean="0"/>
              <a:t>adalah</a:t>
            </a:r>
            <a:r>
              <a:rPr lang="en-US" sz="2800" dirty="0" smtClean="0"/>
              <a:t> </a:t>
            </a:r>
            <a:r>
              <a:rPr lang="en-US" sz="2800" dirty="0" err="1" smtClean="0"/>
              <a:t>keseimbangan</a:t>
            </a:r>
            <a:r>
              <a:rPr lang="en-US" sz="2800" dirty="0" smtClean="0"/>
              <a:t> </a:t>
            </a:r>
            <a:r>
              <a:rPr lang="en-US" sz="2800" dirty="0" err="1" smtClean="0"/>
              <a:t>distribusi</a:t>
            </a:r>
            <a:r>
              <a:rPr lang="en-US" sz="2800" dirty="0" smtClean="0"/>
              <a:t> </a:t>
            </a:r>
            <a:r>
              <a:rPr lang="en-US" sz="2800" dirty="0" err="1" smtClean="0"/>
              <a:t>kewenangan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pendanaannya</a:t>
            </a:r>
            <a:r>
              <a:rPr lang="en-US" sz="2800" dirty="0" smtClean="0"/>
              <a:t> </a:t>
            </a:r>
            <a:r>
              <a:rPr lang="en-US" sz="2800" dirty="0" err="1" smtClean="0"/>
              <a:t>dan</a:t>
            </a:r>
            <a:r>
              <a:rPr lang="en-US" sz="2800" dirty="0" smtClean="0"/>
              <a:t> </a:t>
            </a:r>
            <a:r>
              <a:rPr lang="en-US" sz="2800" dirty="0" err="1" smtClean="0"/>
              <a:t>atau</a:t>
            </a:r>
            <a:r>
              <a:rPr lang="en-US" sz="2800" dirty="0" smtClean="0"/>
              <a:t> </a:t>
            </a:r>
            <a:r>
              <a:rPr lang="en-US" sz="2800" dirty="0" err="1" smtClean="0"/>
              <a:t>keseimbangan</a:t>
            </a:r>
            <a:r>
              <a:rPr lang="en-US" sz="2800" dirty="0" smtClean="0"/>
              <a:t> </a:t>
            </a:r>
            <a:r>
              <a:rPr lang="en-US" sz="2800" dirty="0" err="1" smtClean="0"/>
              <a:t>distribusi</a:t>
            </a:r>
            <a:r>
              <a:rPr lang="en-US" sz="2800" dirty="0" smtClean="0"/>
              <a:t> </a:t>
            </a:r>
            <a:r>
              <a:rPr lang="en-US" sz="2800" dirty="0" err="1" smtClean="0"/>
              <a:t>hak</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kewajiban</a:t>
            </a:r>
            <a:r>
              <a:rPr lang="en-US" sz="2800" dirty="0" smtClean="0"/>
              <a:t> </a:t>
            </a:r>
            <a:r>
              <a:rPr lang="en-US" sz="2800" dirty="0" err="1" smtClean="0"/>
              <a:t>berdasarkan</a:t>
            </a:r>
            <a:r>
              <a:rPr lang="en-US" sz="2800" dirty="0" smtClean="0"/>
              <a:t> </a:t>
            </a:r>
            <a:r>
              <a:rPr lang="en-US" sz="2800" dirty="0" err="1" smtClean="0"/>
              <a:t>pertimbangan</a:t>
            </a:r>
            <a:r>
              <a:rPr lang="en-US" sz="2800" dirty="0" smtClean="0"/>
              <a:t> yang </a:t>
            </a:r>
            <a:r>
              <a:rPr lang="en-US" sz="2800" dirty="0" err="1" smtClean="0"/>
              <a:t>obyektif</a:t>
            </a:r>
            <a:r>
              <a:rPr lang="en-US" sz="2800" dirty="0" smtClean="0"/>
              <a:t/>
            </a:r>
            <a:br>
              <a:rPr lang="en-US" sz="2800" dirty="0" smtClean="0"/>
            </a:br>
            <a:r>
              <a:rPr lang="en-US" sz="2800" dirty="0" smtClean="0"/>
              <a:t>9.   </a:t>
            </a:r>
            <a:r>
              <a:rPr lang="en-US" sz="2800" dirty="0" err="1" smtClean="0"/>
              <a:t>Kepatutan</a:t>
            </a:r>
            <a:r>
              <a:rPr lang="en-US" sz="2800" dirty="0" smtClean="0"/>
              <a:t> </a:t>
            </a:r>
            <a:r>
              <a:rPr lang="en-US" sz="2800" dirty="0" err="1" smtClean="0"/>
              <a:t>adalah</a:t>
            </a:r>
            <a:r>
              <a:rPr lang="en-US" sz="2800" dirty="0" smtClean="0"/>
              <a:t> </a:t>
            </a:r>
            <a:r>
              <a:rPr lang="en-US" sz="2800" dirty="0" err="1" smtClean="0"/>
              <a:t>tindakan</a:t>
            </a:r>
            <a:r>
              <a:rPr lang="en-US" sz="2800" dirty="0" smtClean="0"/>
              <a:t> </a:t>
            </a:r>
            <a:r>
              <a:rPr lang="en-US" sz="2800" dirty="0" err="1" smtClean="0"/>
              <a:t>atau</a:t>
            </a:r>
            <a:r>
              <a:rPr lang="en-US" sz="2800" dirty="0" smtClean="0"/>
              <a:t> </a:t>
            </a:r>
            <a:r>
              <a:rPr lang="en-US" sz="2800" dirty="0" err="1" smtClean="0"/>
              <a:t>suatu</a:t>
            </a:r>
            <a:r>
              <a:rPr lang="en-US" sz="2800" dirty="0" smtClean="0"/>
              <a:t> </a:t>
            </a:r>
            <a:r>
              <a:rPr lang="en-US" sz="2800" dirty="0" err="1" smtClean="0"/>
              <a:t>sikap</a:t>
            </a:r>
            <a:r>
              <a:rPr lang="en-US" sz="2800" dirty="0" smtClean="0"/>
              <a:t> yang </a:t>
            </a:r>
            <a:br>
              <a:rPr lang="en-US" sz="2800" dirty="0" smtClean="0"/>
            </a:br>
            <a:r>
              <a:rPr lang="en-US" sz="2800" dirty="0" smtClean="0"/>
              <a:t>      </a:t>
            </a:r>
            <a:r>
              <a:rPr lang="en-US" sz="2800" dirty="0" err="1" smtClean="0"/>
              <a:t>dilakukan</a:t>
            </a:r>
            <a:r>
              <a:rPr lang="en-US" sz="2800" dirty="0" smtClean="0"/>
              <a:t> </a:t>
            </a:r>
            <a:r>
              <a:rPr lang="en-US" sz="2800" dirty="0" err="1" smtClean="0"/>
              <a:t>dengan</a:t>
            </a:r>
            <a:r>
              <a:rPr lang="en-US" sz="2800" dirty="0" smtClean="0"/>
              <a:t> </a:t>
            </a:r>
            <a:r>
              <a:rPr lang="en-US" sz="2800" dirty="0" err="1" smtClean="0"/>
              <a:t>wajar</a:t>
            </a:r>
            <a:r>
              <a:rPr lang="en-US" sz="2800" dirty="0" smtClean="0"/>
              <a:t> </a:t>
            </a:r>
            <a:r>
              <a:rPr lang="en-US" sz="2800" dirty="0" err="1" smtClean="0"/>
              <a:t>dan</a:t>
            </a:r>
            <a:r>
              <a:rPr lang="en-US" sz="2800" dirty="0" smtClean="0"/>
              <a:t> </a:t>
            </a:r>
            <a:r>
              <a:rPr lang="en-US" sz="2800" dirty="0" err="1" smtClean="0"/>
              <a:t>proporsional</a:t>
            </a:r>
            <a:r>
              <a:rPr lang="en-US" sz="2800" dirty="0" smtClean="0"/>
              <a:t/>
            </a:r>
            <a:br>
              <a:rPr lang="en-US" sz="2800" dirty="0" smtClean="0"/>
            </a:br>
            <a:r>
              <a:rPr lang="en-US" sz="2800" dirty="0" smtClean="0"/>
              <a:t>10. </a:t>
            </a:r>
            <a:r>
              <a:rPr lang="en-US" sz="2800" dirty="0" err="1" smtClean="0"/>
              <a:t>Manfaat</a:t>
            </a:r>
            <a:r>
              <a:rPr lang="en-US" sz="2800" dirty="0" smtClean="0"/>
              <a:t> </a:t>
            </a:r>
            <a:r>
              <a:rPr lang="en-US" sz="2800" dirty="0" err="1" smtClean="0"/>
              <a:t>untuk</a:t>
            </a:r>
            <a:r>
              <a:rPr lang="en-US" sz="2800" dirty="0" smtClean="0"/>
              <a:t> </a:t>
            </a:r>
            <a:r>
              <a:rPr lang="en-US" sz="2800" dirty="0" err="1" smtClean="0"/>
              <a:t>masyarakat</a:t>
            </a:r>
            <a:r>
              <a:rPr lang="en-US" sz="2800" dirty="0" smtClean="0"/>
              <a:t> </a:t>
            </a:r>
            <a:r>
              <a:rPr lang="en-US" sz="2800" dirty="0" err="1" smtClean="0"/>
              <a:t>bahwa</a:t>
            </a:r>
            <a:r>
              <a:rPr lang="en-US" sz="2800" dirty="0" smtClean="0"/>
              <a:t> APB </a:t>
            </a:r>
            <a:r>
              <a:rPr lang="en-US" sz="2800" dirty="0" err="1" smtClean="0"/>
              <a:t>Desa</a:t>
            </a:r>
            <a:r>
              <a:rPr lang="en-US" sz="2800" dirty="0" smtClean="0"/>
              <a:t> </a:t>
            </a:r>
            <a:r>
              <a:rPr lang="en-US" sz="2800" dirty="0" err="1" smtClean="0"/>
              <a:t>diutamakan</a:t>
            </a:r>
            <a:r>
              <a:rPr lang="en-US" sz="2800" dirty="0" smtClean="0"/>
              <a:t> </a:t>
            </a:r>
            <a:r>
              <a:rPr lang="en-US" sz="2800" dirty="0" err="1" smtClean="0"/>
              <a:t>untuk</a:t>
            </a:r>
            <a:r>
              <a:rPr lang="en-US" sz="2800" dirty="0" smtClean="0"/>
              <a:t>        </a:t>
            </a:r>
            <a:r>
              <a:rPr lang="en-US" sz="2800" dirty="0" err="1" smtClean="0"/>
              <a:t>pemenuhan</a:t>
            </a:r>
            <a:r>
              <a:rPr lang="en-US" sz="2800" dirty="0" smtClean="0"/>
              <a:t> </a:t>
            </a:r>
            <a:r>
              <a:rPr lang="en-US" sz="2800" dirty="0" err="1" smtClean="0"/>
              <a:t>kebutuhan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88</a:t>
            </a:fld>
            <a:endParaRPr lang="en-US"/>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2400" dirty="0" smtClean="0"/>
              <a:t>C. </a:t>
            </a:r>
            <a:r>
              <a:rPr lang="en-US" sz="2400" dirty="0" err="1" smtClean="0"/>
              <a:t>Waktu</a:t>
            </a:r>
            <a:r>
              <a:rPr lang="en-US" sz="2400" dirty="0" smtClean="0"/>
              <a:t> </a:t>
            </a:r>
            <a:r>
              <a:rPr lang="en-US" sz="2400" dirty="0" err="1" smtClean="0"/>
              <a:t>Penyusunan</a:t>
            </a:r>
            <a:r>
              <a:rPr lang="en-US" sz="2400" dirty="0" smtClean="0"/>
              <a:t> APB </a:t>
            </a:r>
            <a:r>
              <a:rPr lang="en-US" sz="2400" dirty="0" err="1" smtClean="0"/>
              <a:t>Desa</a:t>
            </a:r>
            <a:endParaRPr lang="en-US" sz="2400"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400" dirty="0" smtClean="0"/>
              <a:t>		</a:t>
            </a:r>
            <a:r>
              <a:rPr lang="en-US" sz="2400" dirty="0" err="1" smtClean="0"/>
              <a:t>Penyusunan</a:t>
            </a:r>
            <a:r>
              <a:rPr lang="en-US" sz="2400" dirty="0" smtClean="0"/>
              <a:t> APB </a:t>
            </a:r>
            <a:r>
              <a:rPr lang="en-US" sz="2400" dirty="0" err="1" smtClean="0"/>
              <a:t>Desa</a:t>
            </a:r>
            <a:r>
              <a:rPr lang="en-US" sz="2400" dirty="0" smtClean="0"/>
              <a:t> </a:t>
            </a:r>
            <a:r>
              <a:rPr lang="en-US" sz="2400" dirty="0" err="1" smtClean="0"/>
              <a:t>pada</a:t>
            </a:r>
            <a:r>
              <a:rPr lang="en-US" sz="2400" dirty="0" smtClean="0"/>
              <a:t> </a:t>
            </a:r>
            <a:r>
              <a:rPr lang="en-US" sz="2400" dirty="0" err="1" smtClean="0"/>
              <a:t>prinsipnya</a:t>
            </a:r>
            <a:r>
              <a:rPr lang="en-US" sz="2400" dirty="0" smtClean="0"/>
              <a:t> </a:t>
            </a:r>
            <a:r>
              <a:rPr lang="en-US" sz="2400" dirty="0" err="1" smtClean="0"/>
              <a:t>harus</a:t>
            </a:r>
            <a:r>
              <a:rPr lang="en-US" sz="2400" dirty="0" smtClean="0"/>
              <a:t> </a:t>
            </a:r>
            <a:r>
              <a:rPr lang="en-US" sz="2400" dirty="0" err="1" smtClean="0"/>
              <a:t>dilaksanakan</a:t>
            </a:r>
            <a:r>
              <a:rPr lang="en-US" sz="2400" dirty="0" smtClean="0"/>
              <a:t> </a:t>
            </a:r>
            <a:r>
              <a:rPr lang="en-US" sz="2400" dirty="0" err="1" smtClean="0"/>
              <a:t>tepat</a:t>
            </a:r>
            <a:r>
              <a:rPr lang="en-US" sz="2400" dirty="0" smtClean="0"/>
              <a:t> </a:t>
            </a:r>
            <a:r>
              <a:rPr lang="en-US" sz="2400" dirty="0" err="1" smtClean="0"/>
              <a:t>waktu</a:t>
            </a:r>
            <a:r>
              <a:rPr lang="en-US" sz="2400" dirty="0" smtClean="0"/>
              <a:t>, </a:t>
            </a:r>
            <a:r>
              <a:rPr lang="en-US" sz="2400" dirty="0" err="1" smtClean="0"/>
              <a:t>sehingga</a:t>
            </a:r>
            <a:r>
              <a:rPr lang="en-US" sz="2400" dirty="0" smtClean="0"/>
              <a:t> </a:t>
            </a:r>
            <a:r>
              <a:rPr lang="en-US" sz="2400" dirty="0" err="1" smtClean="0"/>
              <a:t>penyampaian</a:t>
            </a:r>
            <a:r>
              <a:rPr lang="en-US" sz="2400" dirty="0" smtClean="0"/>
              <a:t> </a:t>
            </a:r>
            <a:r>
              <a:rPr lang="en-US" sz="2400" dirty="0" err="1" smtClean="0"/>
              <a:t>rancangan</a:t>
            </a:r>
            <a:r>
              <a:rPr lang="en-US" sz="2400" dirty="0" smtClean="0"/>
              <a:t>  </a:t>
            </a:r>
            <a:r>
              <a:rPr lang="en-US" sz="2400" dirty="0" err="1" smtClean="0"/>
              <a:t>Perdes</a:t>
            </a:r>
            <a:r>
              <a:rPr lang="en-US" sz="2400" dirty="0" smtClean="0"/>
              <a:t> APB </a:t>
            </a:r>
            <a:r>
              <a:rPr lang="en-US" sz="2400" dirty="0" err="1" smtClean="0"/>
              <a:t>Desa</a:t>
            </a:r>
            <a:r>
              <a:rPr lang="en-US" sz="2400" dirty="0" smtClean="0"/>
              <a:t> paling </a:t>
            </a:r>
            <a:r>
              <a:rPr lang="en-US" sz="2400" dirty="0" err="1" smtClean="0"/>
              <a:t>lambat</a:t>
            </a:r>
            <a:r>
              <a:rPr lang="en-US" sz="2400" dirty="0" smtClean="0"/>
              <a:t> </a:t>
            </a:r>
            <a:r>
              <a:rPr lang="en-US" sz="2400" dirty="0" err="1" smtClean="0"/>
              <a:t>pada</a:t>
            </a:r>
            <a:r>
              <a:rPr lang="en-US" sz="2400" dirty="0" smtClean="0"/>
              <a:t> </a:t>
            </a:r>
            <a:r>
              <a:rPr lang="en-US" sz="2400" dirty="0" err="1" smtClean="0"/>
              <a:t>minggu</a:t>
            </a:r>
            <a:r>
              <a:rPr lang="en-US" sz="2400" dirty="0" smtClean="0"/>
              <a:t> </a:t>
            </a:r>
            <a:r>
              <a:rPr lang="en-US" sz="2400" dirty="0" err="1" smtClean="0"/>
              <a:t>pertama</a:t>
            </a:r>
            <a:r>
              <a:rPr lang="en-US" sz="2400" dirty="0" smtClean="0"/>
              <a:t> </a:t>
            </a:r>
            <a:r>
              <a:rPr lang="en-US" sz="2400" dirty="0" err="1" smtClean="0"/>
              <a:t>bulan</a:t>
            </a:r>
            <a:r>
              <a:rPr lang="en-US" sz="2400" dirty="0" smtClean="0"/>
              <a:t> November  </a:t>
            </a:r>
            <a:r>
              <a:rPr lang="en-US" sz="2400" dirty="0" err="1" smtClean="0"/>
              <a:t>dan</a:t>
            </a:r>
            <a:r>
              <a:rPr lang="en-US" sz="2400" dirty="0" smtClean="0"/>
              <a:t> </a:t>
            </a:r>
            <a:r>
              <a:rPr lang="en-US" sz="2400" dirty="0" err="1" smtClean="0"/>
              <a:t>ditetapkan</a:t>
            </a:r>
            <a:r>
              <a:rPr lang="en-US" sz="2400" dirty="0" smtClean="0"/>
              <a:t> paling </a:t>
            </a:r>
            <a:r>
              <a:rPr lang="en-US" sz="2400" dirty="0" err="1" smtClean="0"/>
              <a:t>lambat</a:t>
            </a:r>
            <a:r>
              <a:rPr lang="en-US" sz="2400" dirty="0" smtClean="0"/>
              <a:t> </a:t>
            </a:r>
            <a:r>
              <a:rPr lang="en-US" sz="2400" dirty="0" err="1" smtClean="0"/>
              <a:t>akhir</a:t>
            </a:r>
            <a:r>
              <a:rPr lang="en-US" sz="2400" dirty="0" smtClean="0"/>
              <a:t> </a:t>
            </a:r>
            <a:r>
              <a:rPr lang="en-US" sz="2400" dirty="0" err="1" smtClean="0"/>
              <a:t>tahun</a:t>
            </a:r>
            <a:r>
              <a:rPr lang="en-US" sz="2400" dirty="0" smtClean="0"/>
              <a:t> ( </a:t>
            </a:r>
            <a:r>
              <a:rPr lang="en-US" sz="2400" dirty="0" err="1" smtClean="0"/>
              <a:t>Desember</a:t>
            </a:r>
            <a:r>
              <a:rPr lang="en-US" sz="2400" dirty="0" smtClean="0"/>
              <a:t>). </a:t>
            </a:r>
            <a:r>
              <a:rPr lang="en-US" sz="2400" dirty="0" err="1" smtClean="0"/>
              <a:t>Dengan</a:t>
            </a:r>
            <a:r>
              <a:rPr lang="en-US" sz="2400" dirty="0" smtClean="0"/>
              <a:t> </a:t>
            </a:r>
            <a:r>
              <a:rPr lang="en-US" sz="2400" dirty="0" err="1" smtClean="0"/>
              <a:t>lahirnya</a:t>
            </a:r>
            <a:r>
              <a:rPr lang="en-US" sz="2400" dirty="0" smtClean="0"/>
              <a:t> UU No 6/2014 </a:t>
            </a:r>
            <a:r>
              <a:rPr lang="en-US" sz="2400" dirty="0" err="1" smtClean="0"/>
              <a:t>tentang</a:t>
            </a:r>
            <a:r>
              <a:rPr lang="en-US" sz="2400" dirty="0" smtClean="0"/>
              <a:t> </a:t>
            </a:r>
            <a:r>
              <a:rPr lang="en-US" sz="2400" dirty="0" err="1" smtClean="0"/>
              <a:t>Desa</a:t>
            </a:r>
            <a:r>
              <a:rPr lang="en-US" sz="2400" dirty="0" smtClean="0"/>
              <a:t>, </a:t>
            </a:r>
            <a:r>
              <a:rPr lang="en-US" sz="2400" dirty="0" err="1" smtClean="0"/>
              <a:t>maka</a:t>
            </a:r>
            <a:r>
              <a:rPr lang="en-US" sz="2400" dirty="0" smtClean="0"/>
              <a:t> </a:t>
            </a:r>
            <a:r>
              <a:rPr lang="en-US" sz="2400" dirty="0" err="1" smtClean="0"/>
              <a:t>desa</a:t>
            </a:r>
            <a:r>
              <a:rPr lang="en-US" sz="2400" dirty="0" smtClean="0"/>
              <a:t> </a:t>
            </a:r>
            <a:r>
              <a:rPr lang="en-US" sz="2400" dirty="0" err="1" smtClean="0"/>
              <a:t>mempunyai</a:t>
            </a:r>
            <a:r>
              <a:rPr lang="en-US" sz="2400" dirty="0" smtClean="0"/>
              <a:t> </a:t>
            </a:r>
            <a:r>
              <a:rPr lang="en-US" sz="2400" dirty="0" err="1" smtClean="0"/>
              <a:t>otoritas</a:t>
            </a:r>
            <a:r>
              <a:rPr lang="en-US" sz="2400" dirty="0" smtClean="0"/>
              <a:t> </a:t>
            </a:r>
            <a:r>
              <a:rPr lang="en-US" sz="2400" dirty="0" err="1" smtClean="0"/>
              <a:t>anggaran</a:t>
            </a:r>
            <a:r>
              <a:rPr lang="en-US" sz="2400" dirty="0" smtClean="0"/>
              <a:t> </a:t>
            </a:r>
            <a:r>
              <a:rPr lang="en-US" sz="2400" dirty="0" err="1" smtClean="0"/>
              <a:t>tanpa</a:t>
            </a:r>
            <a:r>
              <a:rPr lang="en-US" sz="2400" dirty="0" smtClean="0"/>
              <a:t> </a:t>
            </a:r>
            <a:r>
              <a:rPr lang="en-US" sz="2400" dirty="0" err="1" smtClean="0"/>
              <a:t>harus</a:t>
            </a:r>
            <a:r>
              <a:rPr lang="en-US" sz="2400" dirty="0" smtClean="0"/>
              <a:t> </a:t>
            </a:r>
            <a:r>
              <a:rPr lang="en-US" sz="2400" dirty="0" err="1" smtClean="0"/>
              <a:t>menunggu</a:t>
            </a:r>
            <a:r>
              <a:rPr lang="en-US" sz="2400" dirty="0" smtClean="0"/>
              <a:t> </a:t>
            </a:r>
            <a:r>
              <a:rPr lang="en-US" sz="2400" dirty="0" err="1" smtClean="0"/>
              <a:t>pengesahan</a:t>
            </a:r>
            <a:r>
              <a:rPr lang="en-US" sz="2400" dirty="0" smtClean="0"/>
              <a:t> APBD. ADD yang </a:t>
            </a:r>
            <a:r>
              <a:rPr lang="en-US" sz="2400" dirty="0" err="1" smtClean="0"/>
              <a:t>diterima</a:t>
            </a:r>
            <a:r>
              <a:rPr lang="en-US" sz="2400" dirty="0" smtClean="0"/>
              <a:t> </a:t>
            </a:r>
            <a:r>
              <a:rPr lang="en-US" sz="2400" dirty="0" err="1" smtClean="0"/>
              <a:t>setelah</a:t>
            </a:r>
            <a:r>
              <a:rPr lang="en-US" sz="2400" dirty="0" smtClean="0"/>
              <a:t> </a:t>
            </a:r>
            <a:r>
              <a:rPr lang="en-US" sz="2400" dirty="0" err="1" smtClean="0"/>
              <a:t>Penetapan</a:t>
            </a:r>
            <a:r>
              <a:rPr lang="en-US" sz="2400" dirty="0" smtClean="0"/>
              <a:t> APB </a:t>
            </a:r>
            <a:r>
              <a:rPr lang="en-US" sz="2400" dirty="0" err="1" smtClean="0"/>
              <a:t>Desa</a:t>
            </a:r>
            <a:r>
              <a:rPr lang="en-US" sz="2400" dirty="0" smtClean="0"/>
              <a:t> </a:t>
            </a:r>
            <a:r>
              <a:rPr lang="en-US" sz="2400" dirty="0" err="1" smtClean="0"/>
              <a:t>dapat</a:t>
            </a:r>
            <a:r>
              <a:rPr lang="en-US" sz="2400" dirty="0" smtClean="0"/>
              <a:t> </a:t>
            </a:r>
            <a:r>
              <a:rPr lang="en-US" sz="2400" dirty="0" err="1" smtClean="0"/>
              <a:t>dimasukan</a:t>
            </a:r>
            <a:r>
              <a:rPr lang="en-US" sz="2400" dirty="0" smtClean="0"/>
              <a:t> </a:t>
            </a:r>
            <a:r>
              <a:rPr lang="en-US" sz="2400" dirty="0" err="1" smtClean="0"/>
              <a:t>dalam</a:t>
            </a:r>
            <a:r>
              <a:rPr lang="en-US" sz="2400" dirty="0" smtClean="0"/>
              <a:t> </a:t>
            </a:r>
            <a:r>
              <a:rPr lang="en-US" sz="2400" dirty="0" err="1" smtClean="0"/>
              <a:t>Perubahan</a:t>
            </a:r>
            <a:r>
              <a:rPr lang="en-US" sz="2400" dirty="0" smtClean="0"/>
              <a:t> APB </a:t>
            </a:r>
            <a:r>
              <a:rPr lang="en-US" sz="2400" dirty="0" err="1" smtClean="0"/>
              <a:t>Desa</a:t>
            </a:r>
            <a:endParaRPr lang="en-US" sz="2400" dirty="0" smtClean="0"/>
          </a:p>
          <a:p>
            <a:pPr>
              <a:buNone/>
            </a:pPr>
            <a:r>
              <a:rPr lang="en-US" sz="2400" dirty="0" smtClean="0"/>
              <a:t>		</a:t>
            </a:r>
            <a:r>
              <a:rPr lang="en-US" sz="2400" dirty="0" err="1" smtClean="0"/>
              <a:t>Apabila</a:t>
            </a:r>
            <a:r>
              <a:rPr lang="en-US" sz="2400" dirty="0" smtClean="0"/>
              <a:t> </a:t>
            </a:r>
            <a:r>
              <a:rPr lang="en-US" sz="2400" dirty="0" err="1" smtClean="0"/>
              <a:t>samapai</a:t>
            </a:r>
            <a:r>
              <a:rPr lang="en-US" sz="2400" dirty="0" smtClean="0"/>
              <a:t> </a:t>
            </a:r>
            <a:r>
              <a:rPr lang="en-US" sz="2400" dirty="0" err="1" smtClean="0"/>
              <a:t>awal</a:t>
            </a:r>
            <a:r>
              <a:rPr lang="en-US" sz="2400" dirty="0" smtClean="0"/>
              <a:t> </a:t>
            </a:r>
            <a:r>
              <a:rPr lang="en-US" sz="2400" dirty="0" err="1" smtClean="0"/>
              <a:t>tahun</a:t>
            </a:r>
            <a:r>
              <a:rPr lang="en-US" sz="2400" dirty="0" smtClean="0"/>
              <a:t> </a:t>
            </a:r>
            <a:r>
              <a:rPr lang="en-US" sz="2400" dirty="0" err="1" smtClean="0"/>
              <a:t>anggaran</a:t>
            </a:r>
            <a:r>
              <a:rPr lang="en-US" sz="2400" dirty="0" smtClean="0"/>
              <a:t> (</a:t>
            </a:r>
            <a:r>
              <a:rPr lang="en-US" sz="2400" dirty="0" err="1" smtClean="0"/>
              <a:t>januari</a:t>
            </a:r>
            <a:r>
              <a:rPr lang="en-US" sz="2400" dirty="0" smtClean="0"/>
              <a:t>) APB </a:t>
            </a:r>
            <a:r>
              <a:rPr lang="en-US" sz="2400" dirty="0" err="1" smtClean="0"/>
              <a:t>Desa</a:t>
            </a:r>
            <a:r>
              <a:rPr lang="en-US" sz="2400" dirty="0" smtClean="0"/>
              <a:t> </a:t>
            </a:r>
            <a:r>
              <a:rPr lang="en-US" sz="2400" dirty="0" err="1" smtClean="0"/>
              <a:t>belum</a:t>
            </a:r>
            <a:r>
              <a:rPr lang="en-US" sz="2400" dirty="0" smtClean="0"/>
              <a:t> </a:t>
            </a:r>
            <a:r>
              <a:rPr lang="en-US" sz="2400" dirty="0" err="1" smtClean="0"/>
              <a:t>ditetapkan</a:t>
            </a:r>
            <a:r>
              <a:rPr lang="en-US" sz="2400" dirty="0" smtClean="0"/>
              <a:t>, </a:t>
            </a:r>
            <a:r>
              <a:rPr lang="en-US" sz="2400" dirty="0" err="1" smtClean="0"/>
              <a:t>maka</a:t>
            </a:r>
            <a:r>
              <a:rPr lang="en-US" sz="2400" dirty="0" smtClean="0"/>
              <a:t> </a:t>
            </a:r>
            <a:r>
              <a:rPr lang="en-US" sz="2400" dirty="0" err="1" smtClean="0"/>
              <a:t>dapat</a:t>
            </a:r>
            <a:r>
              <a:rPr lang="en-US" sz="2400" dirty="0" smtClean="0"/>
              <a:t> </a:t>
            </a:r>
            <a:r>
              <a:rPr lang="en-US" sz="2400" dirty="0" err="1" smtClean="0"/>
              <a:t>menggunakan</a:t>
            </a:r>
            <a:r>
              <a:rPr lang="en-US" sz="2400" dirty="0" smtClean="0"/>
              <a:t> </a:t>
            </a:r>
            <a:r>
              <a:rPr lang="en-US" sz="2400" dirty="0" err="1" smtClean="0"/>
              <a:t>anggaran</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r>
              <a:rPr lang="en-US" sz="2400" dirty="0" err="1" smtClean="0"/>
              <a:t>atau</a:t>
            </a:r>
            <a:r>
              <a:rPr lang="en-US" sz="2400" dirty="0" smtClean="0"/>
              <a:t> </a:t>
            </a:r>
            <a:r>
              <a:rPr lang="en-US" sz="2400" dirty="0" err="1" smtClean="0"/>
              <a:t>mendahului</a:t>
            </a:r>
            <a:r>
              <a:rPr lang="en-US" sz="2400" dirty="0" smtClean="0"/>
              <a:t> </a:t>
            </a:r>
            <a:r>
              <a:rPr lang="en-US" sz="2400" dirty="0" err="1" smtClean="0"/>
              <a:t>anggaran</a:t>
            </a:r>
            <a:r>
              <a:rPr lang="en-US" sz="2400" dirty="0" smtClean="0"/>
              <a:t> </a:t>
            </a:r>
            <a:r>
              <a:rPr lang="en-US" sz="2400" dirty="0" err="1" smtClean="0"/>
              <a:t>khusu</a:t>
            </a:r>
            <a:r>
              <a:rPr lang="en-US" sz="2400" dirty="0" smtClean="0"/>
              <a:t> </a:t>
            </a:r>
            <a:r>
              <a:rPr lang="en-US" sz="2400" dirty="0" err="1" smtClean="0"/>
              <a:t>untuk</a:t>
            </a:r>
            <a:r>
              <a:rPr lang="en-US" sz="2400" dirty="0" smtClean="0"/>
              <a:t> </a:t>
            </a:r>
            <a:r>
              <a:rPr lang="en-US" sz="2400" dirty="0" err="1" smtClean="0"/>
              <a:t>belanja</a:t>
            </a:r>
            <a:r>
              <a:rPr lang="en-US" sz="2400" dirty="0" smtClean="0"/>
              <a:t> yang </a:t>
            </a:r>
            <a:r>
              <a:rPr lang="en-US" sz="2400" dirty="0" err="1" smtClean="0"/>
              <a:t>sifatnya</a:t>
            </a:r>
            <a:r>
              <a:rPr lang="en-US" sz="2400" dirty="0" smtClean="0"/>
              <a:t> </a:t>
            </a:r>
            <a:r>
              <a:rPr lang="en-US" sz="2400" dirty="0" err="1" smtClean="0"/>
              <a:t>rutin</a:t>
            </a:r>
            <a:r>
              <a:rPr lang="en-US" sz="2400" dirty="0" smtClean="0"/>
              <a:t> </a:t>
            </a:r>
            <a:r>
              <a:rPr lang="en-US" sz="2400" dirty="0" err="1" smtClean="0"/>
              <a:t>operasional</a:t>
            </a:r>
            <a:r>
              <a:rPr lang="en-US" sz="2400" dirty="0" smtClean="0"/>
              <a:t>, </a:t>
            </a:r>
            <a:r>
              <a:rPr lang="en-US" sz="2400" dirty="0" err="1" smtClean="0"/>
              <a:t>seperti</a:t>
            </a:r>
            <a:r>
              <a:rPr lang="en-US" sz="2400" dirty="0" smtClean="0"/>
              <a:t> ATK, </a:t>
            </a:r>
            <a:r>
              <a:rPr lang="en-US" sz="2400" dirty="0" err="1" smtClean="0"/>
              <a:t>perjalanan</a:t>
            </a:r>
            <a:r>
              <a:rPr lang="en-US" sz="2400" dirty="0" smtClean="0"/>
              <a:t> </a:t>
            </a:r>
            <a:r>
              <a:rPr lang="en-US" sz="2400" dirty="0" err="1" smtClean="0"/>
              <a:t>dinas</a:t>
            </a:r>
            <a:r>
              <a:rPr lang="en-US" sz="2400" dirty="0" smtClean="0"/>
              <a:t> </a:t>
            </a:r>
            <a:r>
              <a:rPr lang="en-US" sz="2400" dirty="0" err="1" smtClean="0"/>
              <a:t>dll</a:t>
            </a:r>
            <a:r>
              <a:rPr lang="en-US" sz="2400" dirty="0" smtClean="0"/>
              <a:t>.</a:t>
            </a:r>
          </a:p>
          <a:p>
            <a:pPr>
              <a:buNone/>
            </a:pPr>
            <a:r>
              <a:rPr lang="en-US" sz="2400" dirty="0" smtClean="0"/>
              <a:t>		</a:t>
            </a:r>
            <a:r>
              <a:rPr lang="en-US" sz="2400" dirty="0" err="1" smtClean="0"/>
              <a:t>Untuk</a:t>
            </a:r>
            <a:r>
              <a:rPr lang="en-US" sz="2400" dirty="0" smtClean="0"/>
              <a:t> </a:t>
            </a:r>
            <a:r>
              <a:rPr lang="en-US" sz="2400" dirty="0" err="1" smtClean="0"/>
              <a:t>belanja</a:t>
            </a:r>
            <a:r>
              <a:rPr lang="en-US" sz="2400" dirty="0" smtClean="0"/>
              <a:t> </a:t>
            </a:r>
            <a:r>
              <a:rPr lang="en-US" sz="2400" dirty="0" err="1" smtClean="0"/>
              <a:t>kegiatan</a:t>
            </a:r>
            <a:r>
              <a:rPr lang="en-US" sz="2400" dirty="0" smtClean="0"/>
              <a:t> </a:t>
            </a:r>
            <a:r>
              <a:rPr lang="en-US" sz="2400" dirty="0" err="1" smtClean="0"/>
              <a:t>harus</a:t>
            </a:r>
            <a:r>
              <a:rPr lang="en-US" sz="2400" dirty="0" smtClean="0"/>
              <a:t> </a:t>
            </a:r>
            <a:r>
              <a:rPr lang="en-US" sz="2400" dirty="0" err="1" smtClean="0"/>
              <a:t>tetap</a:t>
            </a:r>
            <a:r>
              <a:rPr lang="en-US" sz="2400" dirty="0" smtClean="0"/>
              <a:t> </a:t>
            </a:r>
            <a:r>
              <a:rPr lang="en-US" sz="2400" dirty="0" err="1" smtClean="0"/>
              <a:t>menunggu</a:t>
            </a:r>
            <a:r>
              <a:rPr lang="en-US" sz="2400" dirty="0" smtClean="0"/>
              <a:t> </a:t>
            </a:r>
            <a:r>
              <a:rPr lang="en-US" sz="2400" dirty="0" err="1" smtClean="0"/>
              <a:t>ditetapkannya</a:t>
            </a:r>
            <a:r>
              <a:rPr lang="en-US" sz="2400" dirty="0" smtClean="0"/>
              <a:t> APB </a:t>
            </a:r>
            <a:r>
              <a:rPr lang="en-US" sz="2400" dirty="0" err="1" smtClean="0"/>
              <a:t>Desa</a:t>
            </a:r>
            <a:r>
              <a:rPr lang="en-US" sz="2400" dirty="0" smtClean="0"/>
              <a:t> </a:t>
            </a:r>
            <a:r>
              <a:rPr lang="en-US" sz="2400" dirty="0" err="1" smtClean="0"/>
              <a:t>menjadi</a:t>
            </a:r>
            <a:r>
              <a:rPr lang="en-US" sz="2400" dirty="0" smtClean="0"/>
              <a:t> </a:t>
            </a:r>
            <a:r>
              <a:rPr lang="en-US" sz="2400" dirty="0" err="1" smtClean="0"/>
              <a:t>Perdes</a:t>
            </a:r>
            <a:r>
              <a:rPr lang="en-US" sz="2400" dirty="0" smtClean="0"/>
              <a:t>. </a:t>
            </a:r>
            <a:r>
              <a:rPr lang="en-US" sz="2400" dirty="0" err="1" smtClean="0"/>
              <a:t>Guna</a:t>
            </a:r>
            <a:r>
              <a:rPr lang="en-US" sz="2400" dirty="0" smtClean="0"/>
              <a:t> </a:t>
            </a:r>
            <a:r>
              <a:rPr lang="en-US" sz="2400" dirty="0" err="1" smtClean="0"/>
              <a:t>keabsahan</a:t>
            </a:r>
            <a:r>
              <a:rPr lang="en-US" sz="2400" dirty="0" smtClean="0"/>
              <a:t>  </a:t>
            </a:r>
            <a:r>
              <a:rPr lang="en-US" sz="2400" dirty="0" err="1" smtClean="0"/>
              <a:t>penggunaan</a:t>
            </a:r>
            <a:r>
              <a:rPr lang="en-US" sz="2400" dirty="0" smtClean="0"/>
              <a:t> </a:t>
            </a:r>
            <a:r>
              <a:rPr lang="en-US" sz="2400" dirty="0" err="1" smtClean="0"/>
              <a:t>anggaran</a:t>
            </a:r>
            <a:r>
              <a:rPr lang="en-US" sz="2400" dirty="0" smtClean="0"/>
              <a:t> </a:t>
            </a:r>
            <a:r>
              <a:rPr lang="en-US" sz="2400" dirty="0" err="1" smtClean="0"/>
              <a:t>mendahului</a:t>
            </a:r>
            <a:r>
              <a:rPr lang="en-US" sz="2400" dirty="0" smtClean="0"/>
              <a:t> APB </a:t>
            </a:r>
            <a:r>
              <a:rPr lang="en-US" sz="2400" dirty="0" err="1" smtClean="0"/>
              <a:t>Desa</a:t>
            </a:r>
            <a:r>
              <a:rPr lang="en-US" sz="2400" dirty="0" smtClean="0"/>
              <a:t> </a:t>
            </a:r>
            <a:r>
              <a:rPr lang="en-US" sz="2400" dirty="0" err="1" smtClean="0"/>
              <a:t>dibuat</a:t>
            </a:r>
            <a:r>
              <a:rPr lang="en-US" sz="2400" dirty="0" smtClean="0"/>
              <a:t> </a:t>
            </a:r>
            <a:r>
              <a:rPr lang="en-US" sz="2400" dirty="0" err="1" smtClean="0"/>
              <a:t>Keputusan</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tentang</a:t>
            </a:r>
            <a:r>
              <a:rPr lang="en-US" sz="2400" dirty="0" smtClean="0"/>
              <a:t> </a:t>
            </a:r>
            <a:r>
              <a:rPr lang="en-US" sz="2400" dirty="0" err="1" smtClean="0"/>
              <a:t>Belanja</a:t>
            </a:r>
            <a:r>
              <a:rPr lang="en-US" sz="2400" dirty="0" smtClean="0"/>
              <a:t> </a:t>
            </a:r>
            <a:r>
              <a:rPr lang="en-US" sz="2400" dirty="0" err="1" smtClean="0"/>
              <a:t>rutin</a:t>
            </a:r>
            <a:r>
              <a:rPr lang="en-US" sz="2400" dirty="0" smtClean="0"/>
              <a:t> </a:t>
            </a:r>
            <a:r>
              <a:rPr lang="en-US" sz="2400" dirty="0" err="1" smtClean="0"/>
              <a:t>mendahului</a:t>
            </a:r>
            <a:r>
              <a:rPr lang="en-US" sz="2400" dirty="0" smtClean="0"/>
              <a:t> APB </a:t>
            </a:r>
            <a:r>
              <a:rPr lang="en-US" sz="2400" dirty="0" err="1" smtClean="0"/>
              <a:t>Desa</a:t>
            </a: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89</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algn="l"/>
            <a:r>
              <a:rPr lang="en-US" sz="3600" dirty="0" smtClean="0"/>
              <a:t>F.  </a:t>
            </a:r>
            <a:r>
              <a:rPr lang="en-US" sz="3600" dirty="0" err="1" smtClean="0"/>
              <a:t>Fakta</a:t>
            </a:r>
            <a:r>
              <a:rPr lang="en-US" sz="3600" dirty="0" smtClean="0"/>
              <a:t>-</a:t>
            </a:r>
            <a:r>
              <a:rPr lang="en-US" sz="3600" dirty="0" err="1" smtClean="0"/>
              <a:t>fakta</a:t>
            </a:r>
            <a:r>
              <a:rPr lang="en-US" sz="3600" dirty="0" smtClean="0"/>
              <a:t> </a:t>
            </a:r>
            <a:r>
              <a:rPr lang="en-US" sz="3600" dirty="0" err="1" smtClean="0"/>
              <a:t>Dasar</a:t>
            </a:r>
            <a:r>
              <a:rPr lang="en-US" sz="3600" dirty="0" smtClean="0"/>
              <a:t> </a:t>
            </a:r>
            <a:r>
              <a:rPr lang="en-US" sz="3600" dirty="0" err="1" smtClean="0"/>
              <a:t>Perencanaan</a:t>
            </a:r>
            <a:endParaRPr lang="en-US" sz="3600" dirty="0"/>
          </a:p>
        </p:txBody>
      </p:sp>
      <p:sp>
        <p:nvSpPr>
          <p:cNvPr id="3" name="Content Placeholder 2"/>
          <p:cNvSpPr>
            <a:spLocks noGrp="1"/>
          </p:cNvSpPr>
          <p:nvPr>
            <p:ph idx="1"/>
          </p:nvPr>
        </p:nvSpPr>
        <p:spPr>
          <a:xfrm>
            <a:off x="457200" y="990600"/>
            <a:ext cx="8229600" cy="5135563"/>
          </a:xfrm>
        </p:spPr>
        <p:txBody>
          <a:bodyPr/>
          <a:lstStyle/>
          <a:p>
            <a:pPr marL="514350" indent="-514350">
              <a:buAutoNum type="arabicPeriod"/>
            </a:pPr>
            <a:r>
              <a:rPr lang="en-US" dirty="0" smtClean="0"/>
              <a:t>SDA, SDM, </a:t>
            </a:r>
            <a:r>
              <a:rPr lang="en-US" dirty="0" err="1" smtClean="0"/>
              <a:t>teknologi</a:t>
            </a:r>
            <a:r>
              <a:rPr lang="en-US" dirty="0" smtClean="0"/>
              <a:t>, modal</a:t>
            </a:r>
          </a:p>
          <a:p>
            <a:pPr marL="514350" indent="-514350">
              <a:buAutoNum type="arabicPeriod"/>
            </a:pPr>
            <a:r>
              <a:rPr lang="en-US" dirty="0" err="1" smtClean="0"/>
              <a:t>Idiologi</a:t>
            </a:r>
            <a:r>
              <a:rPr lang="en-US" dirty="0" smtClean="0"/>
              <a:t> </a:t>
            </a:r>
            <a:r>
              <a:rPr lang="en-US" dirty="0" err="1" smtClean="0"/>
              <a:t>dan</a:t>
            </a:r>
            <a:r>
              <a:rPr lang="en-US" dirty="0" smtClean="0"/>
              <a:t> </a:t>
            </a:r>
            <a:r>
              <a:rPr lang="en-US" dirty="0" err="1" smtClean="0"/>
              <a:t>falsafah</a:t>
            </a:r>
            <a:endParaRPr lang="en-US" dirty="0" smtClean="0"/>
          </a:p>
          <a:p>
            <a:pPr marL="514350" indent="-514350">
              <a:buAutoNum type="arabicPeriod"/>
            </a:pPr>
            <a:r>
              <a:rPr lang="en-US" dirty="0" err="1" smtClean="0"/>
              <a:t>Sasaran</a:t>
            </a:r>
            <a:r>
              <a:rPr lang="en-US" dirty="0" smtClean="0"/>
              <a:t> </a:t>
            </a:r>
            <a:r>
              <a:rPr lang="en-US" dirty="0" err="1" smtClean="0"/>
              <a:t>dan</a:t>
            </a:r>
            <a:r>
              <a:rPr lang="en-US" dirty="0" smtClean="0"/>
              <a:t> </a:t>
            </a:r>
            <a:r>
              <a:rPr lang="en-US" dirty="0" err="1" smtClean="0"/>
              <a:t>tujuan</a:t>
            </a:r>
            <a:r>
              <a:rPr lang="en-US" dirty="0" smtClean="0"/>
              <a:t> </a:t>
            </a:r>
            <a:r>
              <a:rPr lang="en-US" dirty="0" err="1" smtClean="0"/>
              <a:t>pembangunan</a:t>
            </a:r>
            <a:endParaRPr lang="en-US" dirty="0" smtClean="0"/>
          </a:p>
          <a:p>
            <a:pPr marL="514350" indent="-514350">
              <a:buAutoNum type="arabicPeriod"/>
            </a:pPr>
            <a:r>
              <a:rPr lang="en-US" dirty="0" err="1" smtClean="0"/>
              <a:t>Dasar</a:t>
            </a:r>
            <a:r>
              <a:rPr lang="en-US" dirty="0" smtClean="0"/>
              <a:t> </a:t>
            </a:r>
            <a:r>
              <a:rPr lang="en-US" dirty="0" err="1" smtClean="0"/>
              <a:t>kebijakan</a:t>
            </a:r>
            <a:endParaRPr lang="en-US" dirty="0" smtClean="0"/>
          </a:p>
          <a:p>
            <a:pPr marL="514350" indent="-514350">
              <a:buAutoNum type="arabicPeriod"/>
            </a:pPr>
            <a:r>
              <a:rPr lang="en-US" dirty="0" smtClean="0"/>
              <a:t>Data </a:t>
            </a:r>
            <a:r>
              <a:rPr lang="en-US" dirty="0" err="1" smtClean="0"/>
              <a:t>dan</a:t>
            </a:r>
            <a:r>
              <a:rPr lang="en-US" dirty="0" smtClean="0"/>
              <a:t> </a:t>
            </a:r>
            <a:r>
              <a:rPr lang="en-US" dirty="0" err="1" smtClean="0"/>
              <a:t>metode</a:t>
            </a:r>
            <a:endParaRPr lang="en-US" dirty="0" smtClean="0"/>
          </a:p>
          <a:p>
            <a:pPr marL="514350" indent="-514350">
              <a:buAutoNum type="arabicPeriod"/>
            </a:pPr>
            <a:r>
              <a:rPr lang="en-US" dirty="0" err="1" smtClean="0"/>
              <a:t>Kondisi</a:t>
            </a:r>
            <a:r>
              <a:rPr lang="en-US" dirty="0" smtClean="0"/>
              <a:t> </a:t>
            </a:r>
            <a:r>
              <a:rPr lang="en-US" dirty="0" err="1" smtClean="0"/>
              <a:t>lingkungan</a:t>
            </a:r>
            <a:r>
              <a:rPr lang="en-US" dirty="0" smtClean="0"/>
              <a:t> </a:t>
            </a:r>
            <a:r>
              <a:rPr lang="en-US" dirty="0" err="1" smtClean="0"/>
              <a:t>sosial</a:t>
            </a:r>
            <a:endParaRPr lang="en-US" dirty="0" smtClean="0"/>
          </a:p>
          <a:p>
            <a:pPr marL="514350" indent="-514350">
              <a:buAutoNum type="arabicPeriod"/>
            </a:pPr>
            <a:r>
              <a:rPr lang="en-US" dirty="0" err="1" smtClean="0"/>
              <a:t>Politik</a:t>
            </a:r>
            <a:r>
              <a:rPr lang="en-US" dirty="0" smtClean="0"/>
              <a:t> </a:t>
            </a:r>
            <a:r>
              <a:rPr lang="en-US" dirty="0" err="1" smtClean="0"/>
              <a:t>dan</a:t>
            </a:r>
            <a:r>
              <a:rPr lang="en-US" dirty="0" smtClean="0"/>
              <a:t> </a:t>
            </a:r>
            <a:r>
              <a:rPr lang="en-US" dirty="0" err="1" smtClean="0"/>
              <a:t>budaya</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2400" dirty="0" smtClean="0"/>
              <a:t>D. </a:t>
            </a:r>
            <a:r>
              <a:rPr lang="en-US" sz="2400" dirty="0" err="1" smtClean="0"/>
              <a:t>Struktur</a:t>
            </a:r>
            <a:r>
              <a:rPr lang="en-US" sz="2400" dirty="0" smtClean="0"/>
              <a:t> APB </a:t>
            </a:r>
            <a:r>
              <a:rPr lang="en-US" sz="2400" dirty="0" err="1" smtClean="0"/>
              <a:t>Desa</a:t>
            </a:r>
            <a:endParaRPr lang="en-US" sz="2400" dirty="0"/>
          </a:p>
        </p:txBody>
      </p:sp>
      <p:sp>
        <p:nvSpPr>
          <p:cNvPr id="3" name="Content Placeholder 2"/>
          <p:cNvSpPr>
            <a:spLocks noGrp="1"/>
          </p:cNvSpPr>
          <p:nvPr>
            <p:ph idx="1"/>
          </p:nvPr>
        </p:nvSpPr>
        <p:spPr>
          <a:xfrm>
            <a:off x="0" y="533400"/>
            <a:ext cx="9144000" cy="6096000"/>
          </a:xfrm>
        </p:spPr>
        <p:txBody>
          <a:bodyPr>
            <a:normAutofit lnSpcReduction="10000"/>
          </a:bodyPr>
          <a:lstStyle/>
          <a:p>
            <a:pPr>
              <a:buNone/>
            </a:pPr>
            <a:r>
              <a:rPr lang="en-US" sz="2400" dirty="0" err="1" smtClean="0"/>
              <a:t>Struktur</a:t>
            </a:r>
            <a:r>
              <a:rPr lang="en-US" sz="2400" dirty="0" smtClean="0"/>
              <a:t> APB </a:t>
            </a:r>
            <a:r>
              <a:rPr lang="en-US" sz="2400" dirty="0" err="1" smtClean="0"/>
              <a:t>Desa</a:t>
            </a:r>
            <a:r>
              <a:rPr lang="en-US" sz="2400" dirty="0" smtClean="0"/>
              <a:t> </a:t>
            </a:r>
            <a:r>
              <a:rPr lang="en-US" sz="2400" dirty="0" err="1" smtClean="0"/>
              <a:t>terdiri</a:t>
            </a:r>
            <a:r>
              <a:rPr lang="en-US" sz="2400" dirty="0" smtClean="0"/>
              <a:t> </a:t>
            </a:r>
            <a:r>
              <a:rPr lang="en-US" sz="2400" dirty="0" err="1" smtClean="0"/>
              <a:t>dari</a:t>
            </a:r>
            <a:r>
              <a:rPr lang="en-US" sz="2400" dirty="0" smtClean="0"/>
              <a:t> </a:t>
            </a:r>
            <a:r>
              <a:rPr lang="en-US" sz="2400" dirty="0" err="1" smtClean="0"/>
              <a:t>pendapatan</a:t>
            </a:r>
            <a:r>
              <a:rPr lang="en-US" sz="2400" dirty="0" smtClean="0"/>
              <a:t>, </a:t>
            </a:r>
            <a:r>
              <a:rPr lang="en-US" sz="2400" dirty="0" err="1" smtClean="0"/>
              <a:t>belanja</a:t>
            </a:r>
            <a:r>
              <a:rPr lang="en-US" sz="2400" dirty="0" smtClean="0"/>
              <a:t> </a:t>
            </a:r>
            <a:r>
              <a:rPr lang="en-US" sz="2400" dirty="0" err="1" smtClean="0"/>
              <a:t>dan</a:t>
            </a:r>
            <a:r>
              <a:rPr lang="en-US" sz="2400" dirty="0" smtClean="0"/>
              <a:t> </a:t>
            </a:r>
            <a:r>
              <a:rPr lang="en-US" sz="2400" dirty="0" err="1" smtClean="0"/>
              <a:t>pembiayaan</a:t>
            </a:r>
            <a:endParaRPr lang="en-US" sz="2400" dirty="0" smtClean="0"/>
          </a:p>
          <a:p>
            <a:pPr>
              <a:buNone/>
            </a:pPr>
            <a:r>
              <a:rPr lang="en-US" sz="2400" dirty="0" err="1" smtClean="0"/>
              <a:t>Struktur</a:t>
            </a:r>
            <a:r>
              <a:rPr lang="en-US" sz="2400" dirty="0" smtClean="0"/>
              <a:t> APB </a:t>
            </a:r>
            <a:r>
              <a:rPr lang="en-US" sz="2400" dirty="0" err="1" smtClean="0"/>
              <a:t>Desa</a:t>
            </a:r>
            <a:r>
              <a:rPr lang="en-US" sz="2400" dirty="0" smtClean="0"/>
              <a:t> </a:t>
            </a:r>
            <a:r>
              <a:rPr lang="en-US" sz="2400" dirty="0" err="1" smtClean="0"/>
              <a:t>terdiri</a:t>
            </a:r>
            <a:r>
              <a:rPr lang="en-US" sz="2400" dirty="0" smtClean="0"/>
              <a:t> </a:t>
            </a:r>
            <a:r>
              <a:rPr lang="en-US" sz="2400" dirty="0" err="1" smtClean="0"/>
              <a:t>dari</a:t>
            </a:r>
            <a:r>
              <a:rPr lang="en-US" sz="2400" dirty="0" smtClean="0"/>
              <a:t> :</a:t>
            </a:r>
          </a:p>
          <a:p>
            <a:pPr marL="457200" indent="-457200">
              <a:buAutoNum type="arabicPeriod"/>
            </a:pPr>
            <a:r>
              <a:rPr lang="en-US" sz="2400" dirty="0" smtClean="0"/>
              <a:t>PENDAPATAN</a:t>
            </a:r>
          </a:p>
          <a:p>
            <a:pPr marL="457200" indent="-457200">
              <a:buNone/>
            </a:pPr>
            <a:r>
              <a:rPr lang="en-US" sz="2400" dirty="0" smtClean="0"/>
              <a:t>	a.  </a:t>
            </a:r>
            <a:r>
              <a:rPr lang="en-US" sz="2400" dirty="0" err="1" smtClean="0"/>
              <a:t>Pendapatan</a:t>
            </a:r>
            <a:r>
              <a:rPr lang="en-US" sz="2400" dirty="0" smtClean="0"/>
              <a:t> </a:t>
            </a:r>
            <a:r>
              <a:rPr lang="en-US" sz="2400" dirty="0" err="1" smtClean="0"/>
              <a:t>Asli</a:t>
            </a:r>
            <a:r>
              <a:rPr lang="en-US" sz="2400" dirty="0" smtClean="0"/>
              <a:t> </a:t>
            </a:r>
            <a:r>
              <a:rPr lang="en-US" sz="2400" dirty="0" err="1" smtClean="0"/>
              <a:t>Desa</a:t>
            </a:r>
            <a:endParaRPr lang="en-US" sz="2400" dirty="0" smtClean="0"/>
          </a:p>
          <a:p>
            <a:pPr marL="457200" indent="-457200">
              <a:buNone/>
            </a:pPr>
            <a:r>
              <a:rPr lang="en-US" sz="2400" dirty="0" smtClean="0"/>
              <a:t>		1).  </a:t>
            </a:r>
            <a:r>
              <a:rPr lang="en-US" sz="2400" dirty="0" err="1" smtClean="0"/>
              <a:t>Hasil</a:t>
            </a:r>
            <a:r>
              <a:rPr lang="en-US" sz="2400" dirty="0" smtClean="0"/>
              <a:t> Usaha </a:t>
            </a:r>
            <a:r>
              <a:rPr lang="en-US" sz="2400" dirty="0" err="1" smtClean="0"/>
              <a:t>Desa</a:t>
            </a:r>
            <a:endParaRPr lang="en-US" sz="2400" dirty="0" smtClean="0"/>
          </a:p>
          <a:p>
            <a:pPr marL="457200" indent="-457200">
              <a:buNone/>
            </a:pPr>
            <a:r>
              <a:rPr lang="en-US" sz="2400" dirty="0" smtClean="0"/>
              <a:t>		2).  </a:t>
            </a:r>
            <a:r>
              <a:rPr lang="en-US" sz="2400" dirty="0" err="1" smtClean="0"/>
              <a:t>Hasil</a:t>
            </a:r>
            <a:r>
              <a:rPr lang="en-US" sz="2400" dirty="0" smtClean="0"/>
              <a:t> </a:t>
            </a:r>
            <a:r>
              <a:rPr lang="en-US" sz="2400" dirty="0" err="1" smtClean="0"/>
              <a:t>Kekayaan</a:t>
            </a:r>
            <a:r>
              <a:rPr lang="en-US" sz="2400" dirty="0" smtClean="0"/>
              <a:t> </a:t>
            </a:r>
            <a:r>
              <a:rPr lang="en-US" sz="2400" dirty="0" err="1" smtClean="0"/>
              <a:t>Desa</a:t>
            </a:r>
            <a:endParaRPr lang="en-US" sz="2400" dirty="0" smtClean="0"/>
          </a:p>
          <a:p>
            <a:pPr marL="457200" indent="-457200">
              <a:buNone/>
            </a:pPr>
            <a:r>
              <a:rPr lang="en-US" sz="2400" dirty="0" smtClean="0"/>
              <a:t>		3).  </a:t>
            </a:r>
            <a:r>
              <a:rPr lang="en-US" sz="2400" dirty="0" err="1" smtClean="0"/>
              <a:t>Hasil</a:t>
            </a:r>
            <a:r>
              <a:rPr lang="en-US" sz="2400" dirty="0" smtClean="0"/>
              <a:t> </a:t>
            </a:r>
            <a:r>
              <a:rPr lang="en-US" sz="2400" dirty="0" err="1" smtClean="0"/>
              <a:t>Swadaya</a:t>
            </a:r>
            <a:r>
              <a:rPr lang="en-US" sz="2400" dirty="0" smtClean="0"/>
              <a:t> </a:t>
            </a:r>
            <a:r>
              <a:rPr lang="en-US" sz="2400" dirty="0" err="1" smtClean="0"/>
              <a:t>dan</a:t>
            </a:r>
            <a:r>
              <a:rPr lang="en-US" sz="2400" dirty="0" smtClean="0"/>
              <a:t> </a:t>
            </a:r>
            <a:r>
              <a:rPr lang="en-US" sz="2400" dirty="0" err="1" smtClean="0"/>
              <a:t>Partisipasi</a:t>
            </a:r>
            <a:endParaRPr lang="en-US" sz="2400" dirty="0" smtClean="0"/>
          </a:p>
          <a:p>
            <a:pPr marL="457200" indent="-457200">
              <a:buNone/>
            </a:pPr>
            <a:r>
              <a:rPr lang="en-US" sz="2400" dirty="0" smtClean="0"/>
              <a:t>		4).  </a:t>
            </a:r>
            <a:r>
              <a:rPr lang="en-US" sz="2400" dirty="0" err="1" smtClean="0"/>
              <a:t>Hasil</a:t>
            </a:r>
            <a:r>
              <a:rPr lang="en-US" sz="2400" dirty="0" smtClean="0"/>
              <a:t> </a:t>
            </a:r>
            <a:r>
              <a:rPr lang="en-US" sz="2400" dirty="0" err="1" smtClean="0"/>
              <a:t>gotong</a:t>
            </a:r>
            <a:r>
              <a:rPr lang="en-US" sz="2400" dirty="0" smtClean="0"/>
              <a:t> </a:t>
            </a:r>
            <a:r>
              <a:rPr lang="en-US" sz="2400" dirty="0" err="1" smtClean="0"/>
              <a:t>Royong</a:t>
            </a:r>
            <a:endParaRPr lang="en-US" sz="2400" dirty="0" smtClean="0"/>
          </a:p>
          <a:p>
            <a:pPr marL="457200" indent="-457200">
              <a:buNone/>
            </a:pPr>
            <a:r>
              <a:rPr lang="en-US" sz="2400" dirty="0" smtClean="0"/>
              <a:t>		5).  Lain-lain </a:t>
            </a:r>
            <a:r>
              <a:rPr lang="en-US" sz="2400" dirty="0" err="1" smtClean="0"/>
              <a:t>Pendapatan</a:t>
            </a:r>
            <a:r>
              <a:rPr lang="en-US" sz="2400" dirty="0" smtClean="0"/>
              <a:t> </a:t>
            </a:r>
            <a:r>
              <a:rPr lang="en-US" sz="2400" dirty="0" err="1" smtClean="0"/>
              <a:t>Asli</a:t>
            </a:r>
            <a:r>
              <a:rPr lang="en-US" sz="2400" dirty="0" smtClean="0"/>
              <a:t> </a:t>
            </a:r>
            <a:r>
              <a:rPr lang="en-US" sz="2400" dirty="0" err="1" smtClean="0"/>
              <a:t>Desa</a:t>
            </a:r>
            <a:r>
              <a:rPr lang="en-US" sz="2400" dirty="0" smtClean="0"/>
              <a:t> yang </a:t>
            </a:r>
            <a:r>
              <a:rPr lang="en-US" sz="2400" dirty="0" err="1" smtClean="0"/>
              <a:t>sah</a:t>
            </a:r>
            <a:endParaRPr lang="en-US" sz="2400" dirty="0" smtClean="0"/>
          </a:p>
          <a:p>
            <a:pPr marL="457200" indent="-457200">
              <a:buNone/>
            </a:pPr>
            <a:r>
              <a:rPr lang="en-US" sz="2400" dirty="0" smtClean="0"/>
              <a:t>	b.  </a:t>
            </a:r>
            <a:r>
              <a:rPr lang="en-US" sz="2400" dirty="0" err="1" smtClean="0"/>
              <a:t>Alokasi</a:t>
            </a:r>
            <a:r>
              <a:rPr lang="en-US" sz="2400" dirty="0" smtClean="0"/>
              <a:t> APBN</a:t>
            </a:r>
          </a:p>
          <a:p>
            <a:pPr marL="457200" indent="-457200">
              <a:buNone/>
            </a:pPr>
            <a:r>
              <a:rPr lang="en-US" sz="2400" dirty="0" smtClean="0"/>
              <a:t>	c.   Dana </a:t>
            </a:r>
            <a:r>
              <a:rPr lang="en-US" sz="2400" dirty="0" err="1" smtClean="0"/>
              <a:t>Perimbangan</a:t>
            </a:r>
            <a:endParaRPr lang="en-US" sz="2400" dirty="0" smtClean="0"/>
          </a:p>
          <a:p>
            <a:pPr marL="457200" indent="-457200">
              <a:buNone/>
            </a:pPr>
            <a:r>
              <a:rPr lang="en-US" sz="2400" dirty="0" smtClean="0"/>
              <a:t>		1).   </a:t>
            </a:r>
            <a:r>
              <a:rPr lang="en-US" sz="2400" dirty="0" err="1" smtClean="0"/>
              <a:t>Bagian</a:t>
            </a:r>
            <a:r>
              <a:rPr lang="en-US" sz="2400" dirty="0" smtClean="0"/>
              <a:t> </a:t>
            </a:r>
            <a:r>
              <a:rPr lang="en-US" sz="2400" dirty="0" err="1" smtClean="0"/>
              <a:t>Pajak</a:t>
            </a:r>
            <a:r>
              <a:rPr lang="en-US" sz="2400" dirty="0" smtClean="0"/>
              <a:t> </a:t>
            </a:r>
            <a:r>
              <a:rPr lang="en-US" sz="2400" dirty="0" err="1" smtClean="0"/>
              <a:t>dan</a:t>
            </a:r>
            <a:r>
              <a:rPr lang="en-US" sz="2400" dirty="0" smtClean="0"/>
              <a:t> </a:t>
            </a:r>
            <a:r>
              <a:rPr lang="en-US" sz="2400" dirty="0" err="1" smtClean="0"/>
              <a:t>Retribusi</a:t>
            </a:r>
            <a:r>
              <a:rPr lang="en-US" sz="2400" dirty="0" smtClean="0"/>
              <a:t> Daerah</a:t>
            </a:r>
          </a:p>
          <a:p>
            <a:pPr marL="457200" indent="-457200">
              <a:buNone/>
            </a:pPr>
            <a:r>
              <a:rPr lang="en-US" sz="2400" dirty="0" smtClean="0"/>
              <a:t>		2).   </a:t>
            </a:r>
            <a:r>
              <a:rPr lang="en-US" sz="2400" dirty="0" err="1" smtClean="0"/>
              <a:t>Bagian</a:t>
            </a:r>
            <a:r>
              <a:rPr lang="en-US" sz="2400" dirty="0" smtClean="0"/>
              <a:t> Dana </a:t>
            </a:r>
            <a:r>
              <a:rPr lang="en-US" sz="2400" dirty="0" err="1" smtClean="0"/>
              <a:t>Perimbangan</a:t>
            </a:r>
            <a:r>
              <a:rPr lang="en-US" sz="2400" dirty="0" smtClean="0"/>
              <a:t> </a:t>
            </a:r>
            <a:r>
              <a:rPr lang="en-US" sz="2400" dirty="0" err="1" smtClean="0"/>
              <a:t>Keuangan</a:t>
            </a:r>
            <a:r>
              <a:rPr lang="en-US" sz="2400" dirty="0" smtClean="0"/>
              <a:t> </a:t>
            </a:r>
            <a:r>
              <a:rPr lang="en-US" sz="2400" dirty="0" err="1" smtClean="0"/>
              <a:t>Pusat</a:t>
            </a:r>
            <a:r>
              <a:rPr lang="en-US" sz="2400" dirty="0" smtClean="0"/>
              <a:t> </a:t>
            </a:r>
            <a:r>
              <a:rPr lang="en-US" sz="2400" dirty="0" err="1" smtClean="0"/>
              <a:t>dan</a:t>
            </a:r>
            <a:r>
              <a:rPr lang="en-US" sz="2400" dirty="0" smtClean="0"/>
              <a:t> Daerah </a:t>
            </a:r>
          </a:p>
          <a:p>
            <a:pPr marL="457200" indent="-457200">
              <a:buNone/>
            </a:pPr>
            <a:r>
              <a:rPr lang="en-US" sz="2400" dirty="0" smtClean="0"/>
              <a:t>                      (ADD)</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90</a:t>
            </a:fld>
            <a:endParaRPr lang="en-US"/>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2400" dirty="0" smtClean="0"/>
              <a:t>	d.  Lain-lain </a:t>
            </a:r>
            <a:r>
              <a:rPr lang="en-US" sz="2400" dirty="0" err="1" smtClean="0"/>
              <a:t>Pendapatan</a:t>
            </a:r>
            <a:r>
              <a:rPr lang="en-US" sz="2400" dirty="0" smtClean="0"/>
              <a:t> </a:t>
            </a:r>
            <a:r>
              <a:rPr lang="en-US" sz="2400" dirty="0" err="1" smtClean="0"/>
              <a:t>Desa</a:t>
            </a:r>
            <a:r>
              <a:rPr lang="en-US" sz="2400" dirty="0" smtClean="0"/>
              <a:t> yang </a:t>
            </a:r>
            <a:r>
              <a:rPr lang="en-US" sz="2400" dirty="0" err="1" smtClean="0"/>
              <a:t>sah</a:t>
            </a:r>
            <a:r>
              <a:rPr lang="en-US" sz="2400" dirty="0" smtClean="0"/>
              <a:t/>
            </a:r>
            <a:br>
              <a:rPr lang="en-US" sz="2400" dirty="0" smtClean="0"/>
            </a:br>
            <a:r>
              <a:rPr lang="en-US" sz="2400" dirty="0" smtClean="0"/>
              <a:t>	1).  </a:t>
            </a:r>
            <a:r>
              <a:rPr lang="en-US" sz="2400" dirty="0" err="1" smtClean="0"/>
              <a:t>Bantuan</a:t>
            </a:r>
            <a:r>
              <a:rPr lang="en-US" sz="2400" dirty="0" smtClean="0"/>
              <a:t> </a:t>
            </a:r>
            <a:r>
              <a:rPr lang="en-US" sz="2400" dirty="0" err="1" smtClean="0"/>
              <a:t>Keuangan</a:t>
            </a:r>
            <a:r>
              <a:rPr lang="en-US" sz="2400" dirty="0" smtClean="0"/>
              <a:t> </a:t>
            </a:r>
            <a:r>
              <a:rPr lang="en-US" sz="2400" dirty="0" err="1" smtClean="0"/>
              <a:t>Pemerintah</a:t>
            </a:r>
            <a:r>
              <a:rPr lang="en-US" sz="2400" dirty="0" smtClean="0"/>
              <a:t> </a:t>
            </a:r>
            <a:r>
              <a:rPr lang="en-US" sz="2400" dirty="0" err="1" smtClean="0"/>
              <a:t>Provinsi</a:t>
            </a:r>
            <a:r>
              <a:rPr lang="en-US" sz="2400" dirty="0" smtClean="0"/>
              <a:t>, </a:t>
            </a:r>
            <a:r>
              <a:rPr lang="en-US" sz="2400" dirty="0" err="1" smtClean="0"/>
              <a:t>Kabupaten</a:t>
            </a:r>
            <a:r>
              <a:rPr lang="en-US" sz="2400" dirty="0" smtClean="0"/>
              <a:t>/</a:t>
            </a:r>
            <a:r>
              <a:rPr lang="en-US" sz="2400" dirty="0" err="1" smtClean="0"/>
              <a:t>kota</a:t>
            </a:r>
            <a:r>
              <a:rPr lang="en-US" sz="2400" dirty="0" smtClean="0"/>
              <a:t> </a:t>
            </a:r>
            <a:r>
              <a:rPr lang="en-US" sz="2400" dirty="0" err="1" smtClean="0"/>
              <a:t>dan</a:t>
            </a:r>
            <a:r>
              <a:rPr lang="en-US" sz="2400" dirty="0" smtClean="0"/>
              <a:t> </a:t>
            </a:r>
            <a:br>
              <a:rPr lang="en-US" sz="2400" dirty="0" smtClean="0"/>
            </a:br>
            <a:r>
              <a:rPr lang="en-US" sz="2400" dirty="0" smtClean="0"/>
              <a:t>                    </a:t>
            </a:r>
            <a:r>
              <a:rPr lang="en-US" sz="2400" dirty="0" err="1" smtClean="0"/>
              <a:t>desa</a:t>
            </a:r>
            <a:r>
              <a:rPr lang="en-US" sz="2400" dirty="0" smtClean="0"/>
              <a:t> </a:t>
            </a:r>
            <a:r>
              <a:rPr lang="en-US" sz="2400" dirty="0" err="1" smtClean="0"/>
              <a:t>lainnya</a:t>
            </a:r>
            <a:r>
              <a:rPr lang="en-US" sz="2400" dirty="0" smtClean="0"/>
              <a:t/>
            </a:r>
            <a:br>
              <a:rPr lang="en-US" sz="2400" dirty="0" smtClean="0"/>
            </a:br>
            <a:r>
              <a:rPr lang="en-US" sz="2400" dirty="0" smtClean="0"/>
              <a:t>	2).  </a:t>
            </a:r>
            <a:r>
              <a:rPr lang="en-US" sz="2400" dirty="0" err="1" smtClean="0"/>
              <a:t>Hibah</a:t>
            </a:r>
            <a:r>
              <a:rPr lang="en-US" sz="2400" dirty="0" smtClean="0"/>
              <a:t/>
            </a:r>
            <a:br>
              <a:rPr lang="en-US" sz="2400" dirty="0" smtClean="0"/>
            </a:br>
            <a:r>
              <a:rPr lang="en-US" sz="2400" dirty="0" smtClean="0"/>
              <a:t>	3).  </a:t>
            </a:r>
            <a:r>
              <a:rPr lang="en-US" sz="2400" dirty="0" err="1" smtClean="0"/>
              <a:t>Sumbangan</a:t>
            </a:r>
            <a:r>
              <a:rPr lang="en-US" sz="2400" dirty="0" smtClean="0"/>
              <a:t> </a:t>
            </a:r>
            <a:r>
              <a:rPr lang="en-US" sz="2400" dirty="0" err="1" smtClean="0"/>
              <a:t>Pihak</a:t>
            </a:r>
            <a:r>
              <a:rPr lang="en-US" sz="2400" dirty="0" smtClean="0"/>
              <a:t> </a:t>
            </a:r>
            <a:r>
              <a:rPr lang="en-US" sz="2400" dirty="0" err="1" smtClean="0"/>
              <a:t>Ketiga</a:t>
            </a:r>
            <a:r>
              <a:rPr lang="en-US" sz="2400" dirty="0" smtClean="0"/>
              <a:t/>
            </a:r>
            <a:br>
              <a:rPr lang="en-US" sz="2400" dirty="0" smtClean="0"/>
            </a:br>
            <a:r>
              <a:rPr lang="en-US" sz="2400" dirty="0" smtClean="0"/>
              <a:t>2.  BELANJA</a:t>
            </a:r>
            <a:br>
              <a:rPr lang="en-US" sz="2400" dirty="0" smtClean="0"/>
            </a:br>
            <a:r>
              <a:rPr lang="en-US" sz="2400" dirty="0" smtClean="0"/>
              <a:t>	a.   </a:t>
            </a:r>
            <a:r>
              <a:rPr lang="en-US" sz="2400" dirty="0" err="1" smtClean="0"/>
              <a:t>Belanja</a:t>
            </a:r>
            <a:r>
              <a:rPr lang="en-US" sz="2400" dirty="0" smtClean="0"/>
              <a:t> </a:t>
            </a:r>
            <a:r>
              <a:rPr lang="en-US" sz="2400" dirty="0" err="1" smtClean="0"/>
              <a:t>Langsung</a:t>
            </a:r>
            <a:r>
              <a:rPr lang="en-US" sz="2400" dirty="0" smtClean="0"/>
              <a:t/>
            </a:r>
            <a:br>
              <a:rPr lang="en-US" sz="2400" dirty="0" smtClean="0"/>
            </a:br>
            <a:r>
              <a:rPr lang="en-US" sz="2400" dirty="0" smtClean="0"/>
              <a:t>	1).  </a:t>
            </a:r>
            <a:r>
              <a:rPr lang="en-US" sz="2400" dirty="0" err="1" smtClean="0"/>
              <a:t>Belanja</a:t>
            </a:r>
            <a:r>
              <a:rPr lang="en-US" sz="2400" dirty="0" smtClean="0"/>
              <a:t> </a:t>
            </a:r>
            <a:r>
              <a:rPr lang="en-US" sz="2400" dirty="0" err="1" smtClean="0"/>
              <a:t>Pegawai</a:t>
            </a:r>
            <a:r>
              <a:rPr lang="en-US" sz="2400" dirty="0" smtClean="0"/>
              <a:t/>
            </a:r>
            <a:br>
              <a:rPr lang="en-US" sz="2400" dirty="0" smtClean="0"/>
            </a:br>
            <a:r>
              <a:rPr lang="en-US" sz="2400" dirty="0" smtClean="0"/>
              <a:t>	2).  </a:t>
            </a:r>
            <a:r>
              <a:rPr lang="en-US" sz="2400" dirty="0" err="1" smtClean="0"/>
              <a:t>Belanja</a:t>
            </a:r>
            <a:r>
              <a:rPr lang="en-US" sz="2400" dirty="0" smtClean="0"/>
              <a:t> </a:t>
            </a:r>
            <a:r>
              <a:rPr lang="en-US" sz="2400" dirty="0" err="1" smtClean="0"/>
              <a:t>Barang</a:t>
            </a:r>
            <a:r>
              <a:rPr lang="en-US" sz="2400" dirty="0" smtClean="0"/>
              <a:t> </a:t>
            </a:r>
            <a:r>
              <a:rPr lang="en-US" sz="2400" dirty="0" err="1" smtClean="0"/>
              <a:t>dan</a:t>
            </a:r>
            <a:r>
              <a:rPr lang="en-US" sz="2400" dirty="0" smtClean="0"/>
              <a:t> </a:t>
            </a:r>
            <a:r>
              <a:rPr lang="en-US" sz="2400" dirty="0" err="1" smtClean="0"/>
              <a:t>Jasa</a:t>
            </a:r>
            <a:r>
              <a:rPr lang="en-US" sz="2400" dirty="0" smtClean="0"/>
              <a:t/>
            </a:r>
            <a:br>
              <a:rPr lang="en-US" sz="2400" dirty="0" smtClean="0"/>
            </a:br>
            <a:r>
              <a:rPr lang="en-US" sz="2400" dirty="0" smtClean="0"/>
              <a:t>	3).  </a:t>
            </a:r>
            <a:r>
              <a:rPr lang="en-US" sz="2400" dirty="0" err="1" smtClean="0"/>
              <a:t>Belanja</a:t>
            </a:r>
            <a:r>
              <a:rPr lang="en-US" sz="2400" dirty="0" smtClean="0"/>
              <a:t> Modal</a:t>
            </a:r>
            <a:br>
              <a:rPr lang="en-US" sz="2400" dirty="0" smtClean="0"/>
            </a:br>
            <a:r>
              <a:rPr lang="en-US" sz="2400" dirty="0" smtClean="0"/>
              <a:t>	b.   </a:t>
            </a:r>
            <a:r>
              <a:rPr lang="en-US" sz="2400" dirty="0" err="1" smtClean="0"/>
              <a:t>Belanja</a:t>
            </a:r>
            <a:r>
              <a:rPr lang="en-US" sz="2400" dirty="0" smtClean="0"/>
              <a:t> </a:t>
            </a:r>
            <a:r>
              <a:rPr lang="en-US" sz="2400" dirty="0" err="1" smtClean="0"/>
              <a:t>Tidak</a:t>
            </a:r>
            <a:r>
              <a:rPr lang="en-US" sz="2400" dirty="0" smtClean="0"/>
              <a:t> </a:t>
            </a:r>
            <a:r>
              <a:rPr lang="en-US" sz="2400" dirty="0" err="1" smtClean="0"/>
              <a:t>Langsung</a:t>
            </a:r>
            <a:r>
              <a:rPr lang="en-US" sz="2400" dirty="0" smtClean="0"/>
              <a:t/>
            </a:r>
            <a:br>
              <a:rPr lang="en-US" sz="2400" dirty="0" smtClean="0"/>
            </a:br>
            <a:r>
              <a:rPr lang="en-US" sz="2400" dirty="0" smtClean="0"/>
              <a:t>	1).  </a:t>
            </a:r>
            <a:r>
              <a:rPr lang="en-US" sz="2400" dirty="0" err="1" smtClean="0"/>
              <a:t>Belanja</a:t>
            </a:r>
            <a:r>
              <a:rPr lang="en-US" sz="2400" dirty="0" smtClean="0"/>
              <a:t> </a:t>
            </a:r>
            <a:r>
              <a:rPr lang="en-US" sz="2400" dirty="0" err="1" smtClean="0"/>
              <a:t>Pegawai</a:t>
            </a:r>
            <a:r>
              <a:rPr lang="en-US" sz="2400" dirty="0" smtClean="0"/>
              <a:t> </a:t>
            </a:r>
            <a:r>
              <a:rPr lang="en-US" sz="2400" dirty="0" err="1" smtClean="0"/>
              <a:t>tidak</a:t>
            </a:r>
            <a:r>
              <a:rPr lang="en-US" sz="2400" dirty="0" smtClean="0"/>
              <a:t> </a:t>
            </a:r>
            <a:r>
              <a:rPr lang="en-US" sz="2400" dirty="0" err="1" smtClean="0"/>
              <a:t>tetap</a:t>
            </a:r>
            <a:r>
              <a:rPr lang="en-US" sz="2400" dirty="0" smtClean="0"/>
              <a:t/>
            </a:r>
            <a:br>
              <a:rPr lang="en-US" sz="2400" dirty="0" smtClean="0"/>
            </a:br>
            <a:r>
              <a:rPr lang="en-US" sz="2400" dirty="0" smtClean="0"/>
              <a:t>	2).  </a:t>
            </a:r>
            <a:r>
              <a:rPr lang="en-US" sz="2400" dirty="0" err="1" smtClean="0"/>
              <a:t>Belanja</a:t>
            </a:r>
            <a:r>
              <a:rPr lang="en-US" sz="2400" dirty="0" smtClean="0"/>
              <a:t> </a:t>
            </a:r>
            <a:r>
              <a:rPr lang="en-US" sz="2400" dirty="0" err="1" smtClean="0"/>
              <a:t>Subsidi</a:t>
            </a:r>
            <a:r>
              <a:rPr lang="en-US" sz="2400" dirty="0" smtClean="0"/>
              <a:t/>
            </a:r>
            <a:br>
              <a:rPr lang="en-US" sz="2400" dirty="0" smtClean="0"/>
            </a:br>
            <a:r>
              <a:rPr lang="en-US" sz="2400" dirty="0" smtClean="0"/>
              <a:t>	3).  </a:t>
            </a:r>
            <a:r>
              <a:rPr lang="en-US" sz="2400" dirty="0" err="1" smtClean="0"/>
              <a:t>Belanja</a:t>
            </a:r>
            <a:r>
              <a:rPr lang="en-US" sz="2400" dirty="0" smtClean="0"/>
              <a:t> </a:t>
            </a:r>
            <a:r>
              <a:rPr lang="en-US" sz="2400" dirty="0" err="1" smtClean="0"/>
              <a:t>Hibah</a:t>
            </a:r>
            <a:r>
              <a:rPr lang="en-US" sz="2400" dirty="0" smtClean="0"/>
              <a:t/>
            </a:r>
            <a:br>
              <a:rPr lang="en-US" sz="2400" dirty="0" smtClean="0"/>
            </a:br>
            <a:r>
              <a:rPr lang="en-US" sz="2400" dirty="0" smtClean="0"/>
              <a:t>	4).  </a:t>
            </a:r>
            <a:r>
              <a:rPr lang="en-US" sz="2400" dirty="0" err="1" smtClean="0"/>
              <a:t>Belanja</a:t>
            </a:r>
            <a:r>
              <a:rPr lang="en-US" sz="2400" dirty="0" smtClean="0"/>
              <a:t> </a:t>
            </a:r>
            <a:r>
              <a:rPr lang="en-US" sz="2400" dirty="0" err="1" smtClean="0"/>
              <a:t>Bantuan</a:t>
            </a:r>
            <a:r>
              <a:rPr lang="en-US" sz="2400" dirty="0" smtClean="0"/>
              <a:t> </a:t>
            </a:r>
            <a:r>
              <a:rPr lang="en-US" sz="2400" dirty="0" err="1" smtClean="0"/>
              <a:t>Sosial</a:t>
            </a:r>
            <a:r>
              <a:rPr lang="en-US" sz="2400" dirty="0" smtClean="0"/>
              <a:t/>
            </a:r>
            <a:br>
              <a:rPr lang="en-US" sz="2400" dirty="0" smtClean="0"/>
            </a:br>
            <a:r>
              <a:rPr lang="en-US" sz="2400" dirty="0" smtClean="0"/>
              <a:t>	5).  </a:t>
            </a:r>
            <a:r>
              <a:rPr lang="en-US" sz="2400" dirty="0" err="1" smtClean="0"/>
              <a:t>Belanja</a:t>
            </a:r>
            <a:r>
              <a:rPr lang="en-US" sz="2400" dirty="0" smtClean="0"/>
              <a:t> </a:t>
            </a:r>
            <a:r>
              <a:rPr lang="en-US" sz="2400" dirty="0" err="1" smtClean="0"/>
              <a:t>Bantuan</a:t>
            </a:r>
            <a:r>
              <a:rPr lang="en-US" sz="2400" dirty="0" smtClean="0"/>
              <a:t> </a:t>
            </a:r>
            <a:r>
              <a:rPr lang="en-US" sz="2400" dirty="0" err="1" smtClean="0"/>
              <a:t>Keuangan</a:t>
            </a:r>
            <a:r>
              <a:rPr lang="en-US" sz="2400" dirty="0" smtClean="0"/>
              <a:t/>
            </a:r>
            <a:br>
              <a:rPr lang="en-US" sz="2400" dirty="0" smtClean="0"/>
            </a:br>
            <a:r>
              <a:rPr lang="en-US" sz="2400" dirty="0" smtClean="0"/>
              <a:t>	6).  </a:t>
            </a:r>
            <a:r>
              <a:rPr lang="en-US" sz="2400" dirty="0" err="1" smtClean="0"/>
              <a:t>Belanja</a:t>
            </a:r>
            <a:r>
              <a:rPr lang="en-US" sz="2400" dirty="0" smtClean="0"/>
              <a:t> </a:t>
            </a:r>
            <a:r>
              <a:rPr lang="en-US" sz="2400" dirty="0" err="1" smtClean="0"/>
              <a:t>Tak</a:t>
            </a:r>
            <a:r>
              <a:rPr lang="en-US" sz="2400" dirty="0" smtClean="0"/>
              <a:t> </a:t>
            </a:r>
            <a:r>
              <a:rPr lang="en-US" sz="2400" dirty="0" err="1" smtClean="0"/>
              <a:t>terduga</a:t>
            </a:r>
            <a:r>
              <a:rPr lang="en-US" sz="2400" dirty="0" smtClean="0"/>
              <a:t/>
            </a:r>
            <a:br>
              <a:rPr lang="en-US" sz="2400" dirty="0" smtClean="0"/>
            </a:br>
            <a:r>
              <a:rPr lang="en-US" sz="2400" dirty="0" smtClean="0"/>
              <a:t>	</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91</a:t>
            </a:fld>
            <a:endParaRPr lang="en-US"/>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602162"/>
          </a:xfrm>
        </p:spPr>
        <p:txBody>
          <a:bodyPr>
            <a:normAutofit/>
          </a:bodyPr>
          <a:lstStyle/>
          <a:p>
            <a:pPr algn="l"/>
            <a:r>
              <a:rPr lang="en-US" sz="2400" dirty="0" smtClean="0"/>
              <a:t>3.  PEMBIAYAAN</a:t>
            </a:r>
            <a:br>
              <a:rPr lang="en-US" sz="2400" dirty="0" smtClean="0"/>
            </a:br>
            <a:r>
              <a:rPr lang="en-US" sz="2400" dirty="0" smtClean="0"/>
              <a:t>	a. </a:t>
            </a:r>
            <a:r>
              <a:rPr lang="en-US" sz="2400" dirty="0" err="1" smtClean="0"/>
              <a:t>Penerimaan</a:t>
            </a:r>
            <a:r>
              <a:rPr lang="en-US" sz="2400" dirty="0" smtClean="0"/>
              <a:t> </a:t>
            </a:r>
            <a:r>
              <a:rPr lang="en-US" sz="2400" dirty="0" err="1" smtClean="0"/>
              <a:t>Pembiayaan</a:t>
            </a:r>
            <a:r>
              <a:rPr lang="en-US" sz="2400" dirty="0" smtClean="0"/>
              <a:t/>
            </a:r>
            <a:br>
              <a:rPr lang="en-US" sz="2400" dirty="0" smtClean="0"/>
            </a:br>
            <a:r>
              <a:rPr lang="en-US" sz="2400" dirty="0" smtClean="0"/>
              <a:t>	1)   </a:t>
            </a:r>
            <a:r>
              <a:rPr lang="en-US" sz="2400" dirty="0" err="1" smtClean="0"/>
              <a:t>Sisa</a:t>
            </a:r>
            <a:r>
              <a:rPr lang="en-US" sz="2400" dirty="0" smtClean="0"/>
              <a:t> </a:t>
            </a:r>
            <a:r>
              <a:rPr lang="en-US" sz="2400" dirty="0" err="1" smtClean="0"/>
              <a:t>lebih</a:t>
            </a:r>
            <a:r>
              <a:rPr lang="en-US" sz="2400" dirty="0" smtClean="0"/>
              <a:t> </a:t>
            </a:r>
            <a:r>
              <a:rPr lang="en-US" sz="2400" dirty="0" err="1" smtClean="0"/>
              <a:t>Perhitungan</a:t>
            </a:r>
            <a:r>
              <a:rPr lang="en-US" sz="2400" dirty="0" smtClean="0"/>
              <a:t> </a:t>
            </a:r>
            <a:r>
              <a:rPr lang="en-US" sz="2400" dirty="0" err="1" smtClean="0"/>
              <a:t>anggaran</a:t>
            </a:r>
            <a:r>
              <a:rPr lang="en-US" sz="2400" dirty="0" smtClean="0"/>
              <a:t> (SILPA) </a:t>
            </a:r>
            <a:r>
              <a:rPr lang="en-US" sz="2400" dirty="0" err="1" smtClean="0"/>
              <a:t>tahun</a:t>
            </a:r>
            <a:r>
              <a:rPr lang="en-US" sz="2400" dirty="0" smtClean="0"/>
              <a:t> </a:t>
            </a:r>
            <a:r>
              <a:rPr lang="en-US" sz="2400" dirty="0" err="1" smtClean="0"/>
              <a:t>sebelumnya</a:t>
            </a:r>
            <a:r>
              <a:rPr lang="en-US" sz="2400" dirty="0" smtClean="0"/>
              <a:t/>
            </a:r>
            <a:br>
              <a:rPr lang="en-US" sz="2400" dirty="0" smtClean="0"/>
            </a:br>
            <a:r>
              <a:rPr lang="en-US" sz="2400" dirty="0" smtClean="0"/>
              <a:t>	2)   </a:t>
            </a:r>
            <a:r>
              <a:rPr lang="en-US" sz="2400" dirty="0" err="1" smtClean="0"/>
              <a:t>Hasil</a:t>
            </a:r>
            <a:r>
              <a:rPr lang="en-US" sz="2400" dirty="0" smtClean="0"/>
              <a:t> </a:t>
            </a:r>
            <a:r>
              <a:rPr lang="en-US" sz="2400" dirty="0" err="1" smtClean="0"/>
              <a:t>Penjualan</a:t>
            </a:r>
            <a:r>
              <a:rPr lang="en-US" sz="2400" dirty="0" smtClean="0"/>
              <a:t> </a:t>
            </a:r>
            <a:r>
              <a:rPr lang="en-US" sz="2400" dirty="0" err="1" smtClean="0"/>
              <a:t>kekayaan</a:t>
            </a:r>
            <a:r>
              <a:rPr lang="en-US" sz="2400" dirty="0" smtClean="0"/>
              <a:t>  </a:t>
            </a:r>
            <a:r>
              <a:rPr lang="en-US" sz="2400" dirty="0" err="1" smtClean="0"/>
              <a:t>Desa</a:t>
            </a:r>
            <a:r>
              <a:rPr lang="en-US" sz="2400" dirty="0" smtClean="0"/>
              <a:t> yang </a:t>
            </a:r>
            <a:r>
              <a:rPr lang="en-US" sz="2400" dirty="0" err="1" smtClean="0"/>
              <a:t>dipisahkan</a:t>
            </a:r>
            <a:r>
              <a:rPr lang="en-US" sz="2400" dirty="0" smtClean="0"/>
              <a:t/>
            </a:r>
            <a:br>
              <a:rPr lang="en-US" sz="2400" dirty="0" smtClean="0"/>
            </a:br>
            <a:r>
              <a:rPr lang="en-US" sz="2400" dirty="0" smtClean="0"/>
              <a:t>	3)   </a:t>
            </a:r>
            <a:r>
              <a:rPr lang="en-US" sz="2400" dirty="0" err="1" smtClean="0"/>
              <a:t>Penerimaan</a:t>
            </a:r>
            <a:r>
              <a:rPr lang="en-US" sz="2400" dirty="0" smtClean="0"/>
              <a:t> </a:t>
            </a:r>
            <a:r>
              <a:rPr lang="en-US" sz="2400" dirty="0" err="1" smtClean="0"/>
              <a:t>Pinjaman</a:t>
            </a:r>
            <a:r>
              <a:rPr lang="en-US" sz="2400" dirty="0" smtClean="0"/>
              <a:t/>
            </a:r>
            <a:br>
              <a:rPr lang="en-US" sz="2400" dirty="0" smtClean="0"/>
            </a:br>
            <a:r>
              <a:rPr lang="en-US" sz="2400" dirty="0" smtClean="0"/>
              <a:t>	b. </a:t>
            </a:r>
            <a:r>
              <a:rPr lang="en-US" sz="2400" dirty="0" err="1" smtClean="0"/>
              <a:t>Pengeluaran</a:t>
            </a:r>
            <a:r>
              <a:rPr lang="en-US" sz="2400" dirty="0" smtClean="0"/>
              <a:t> </a:t>
            </a:r>
            <a:r>
              <a:rPr lang="en-US" sz="2400" dirty="0" err="1" smtClean="0"/>
              <a:t>Pembiyaan</a:t>
            </a:r>
            <a:r>
              <a:rPr lang="en-US" sz="2400" dirty="0" smtClean="0"/>
              <a:t> </a:t>
            </a:r>
            <a:br>
              <a:rPr lang="en-US" sz="2400" dirty="0" smtClean="0"/>
            </a:br>
            <a:r>
              <a:rPr lang="en-US" sz="2400" dirty="0" smtClean="0"/>
              <a:t>	1)   </a:t>
            </a:r>
            <a:r>
              <a:rPr lang="en-US" sz="2400" dirty="0" err="1" smtClean="0"/>
              <a:t>Pembentukan</a:t>
            </a:r>
            <a:r>
              <a:rPr lang="en-US" sz="2400" dirty="0" smtClean="0"/>
              <a:t> </a:t>
            </a:r>
            <a:r>
              <a:rPr lang="en-US" sz="2400" dirty="0" err="1" smtClean="0"/>
              <a:t>dana</a:t>
            </a:r>
            <a:r>
              <a:rPr lang="en-US" sz="2400" dirty="0" smtClean="0"/>
              <a:t> </a:t>
            </a:r>
            <a:r>
              <a:rPr lang="en-US" sz="2400" dirty="0" err="1" smtClean="0"/>
              <a:t>cadangan</a:t>
            </a:r>
            <a:r>
              <a:rPr lang="en-US" sz="2400" dirty="0" smtClean="0"/>
              <a:t/>
            </a:r>
            <a:br>
              <a:rPr lang="en-US" sz="2400" dirty="0" smtClean="0"/>
            </a:br>
            <a:r>
              <a:rPr lang="en-US" sz="2400" dirty="0" smtClean="0"/>
              <a:t>	2)   </a:t>
            </a:r>
            <a:r>
              <a:rPr lang="en-US" sz="2400" dirty="0" err="1" smtClean="0"/>
              <a:t>Penyertaan</a:t>
            </a:r>
            <a:r>
              <a:rPr lang="en-US" sz="2400" dirty="0" smtClean="0"/>
              <a:t> modal </a:t>
            </a:r>
            <a:r>
              <a:rPr lang="en-US" sz="2400" dirty="0" err="1" smtClean="0"/>
              <a:t>desa</a:t>
            </a:r>
            <a:r>
              <a:rPr lang="en-US" sz="2400" dirty="0" smtClean="0"/>
              <a:t/>
            </a:r>
            <a:br>
              <a:rPr lang="en-US" sz="2400" dirty="0" smtClean="0"/>
            </a:br>
            <a:r>
              <a:rPr lang="en-US" sz="2400" dirty="0" smtClean="0"/>
              <a:t>	3)   </a:t>
            </a:r>
            <a:r>
              <a:rPr lang="en-US" sz="2400" dirty="0" err="1" smtClean="0"/>
              <a:t>Pembayaran</a:t>
            </a:r>
            <a:r>
              <a:rPr lang="en-US" sz="2400" dirty="0" smtClean="0"/>
              <a:t> </a:t>
            </a:r>
            <a:r>
              <a:rPr lang="en-US" sz="2400" dirty="0" err="1" smtClean="0"/>
              <a:t>utang</a:t>
            </a:r>
            <a:r>
              <a:rPr lang="en-US" sz="2400" dirty="0" smtClean="0"/>
              <a:t/>
            </a:r>
            <a:br>
              <a:rPr lang="en-US" sz="2400" dirty="0" smtClean="0"/>
            </a:b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92</a:t>
            </a:fld>
            <a:endParaRPr lang="en-US"/>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sz="2400" smtClean="0"/>
              <a:t>BAB  VII</a:t>
            </a:r>
            <a:r>
              <a:rPr lang="en-US" sz="2400" dirty="0" smtClean="0"/>
              <a:t/>
            </a:r>
            <a:br>
              <a:rPr lang="en-US" sz="2400" dirty="0" smtClean="0"/>
            </a:br>
            <a:r>
              <a:rPr lang="en-US" sz="2400" dirty="0" smtClean="0"/>
              <a:t>TAHAPAN DAN TATA CARA PENYUSUNAN APB DESA</a:t>
            </a:r>
            <a:endParaRPr lang="en-US" sz="2400" dirty="0"/>
          </a:p>
        </p:txBody>
      </p:sp>
      <p:sp>
        <p:nvSpPr>
          <p:cNvPr id="3" name="Content Placeholder 2"/>
          <p:cNvSpPr>
            <a:spLocks noGrp="1"/>
          </p:cNvSpPr>
          <p:nvPr>
            <p:ph idx="1"/>
          </p:nvPr>
        </p:nvSpPr>
        <p:spPr>
          <a:xfrm>
            <a:off x="0" y="762000"/>
            <a:ext cx="9144000" cy="6096000"/>
          </a:xfrm>
        </p:spPr>
        <p:txBody>
          <a:bodyPr/>
          <a:lstStyle/>
          <a:p>
            <a:pPr>
              <a:buNone/>
            </a:pPr>
            <a:r>
              <a:rPr lang="en-US" dirty="0" smtClean="0"/>
              <a:t>   		 </a:t>
            </a:r>
            <a:r>
              <a:rPr lang="en-US" sz="2400" dirty="0" err="1" smtClean="0"/>
              <a:t>Penyusunan</a:t>
            </a:r>
            <a:r>
              <a:rPr lang="en-US" sz="2400" dirty="0" smtClean="0"/>
              <a:t> APB </a:t>
            </a:r>
            <a:r>
              <a:rPr lang="en-US" sz="2400" dirty="0" err="1" smtClean="0"/>
              <a:t>Desa</a:t>
            </a:r>
            <a:r>
              <a:rPr lang="en-US" sz="2400" dirty="0" smtClean="0"/>
              <a:t> </a:t>
            </a:r>
            <a:r>
              <a:rPr lang="en-US" sz="2400" dirty="0" err="1" smtClean="0"/>
              <a:t>sebagai</a:t>
            </a:r>
            <a:r>
              <a:rPr lang="en-US" sz="2400" dirty="0" smtClean="0"/>
              <a:t> </a:t>
            </a:r>
            <a:r>
              <a:rPr lang="en-US" sz="2400" dirty="0" err="1" smtClean="0"/>
              <a:t>produk</a:t>
            </a:r>
            <a:r>
              <a:rPr lang="en-US" sz="2400" dirty="0" smtClean="0"/>
              <a:t> </a:t>
            </a:r>
            <a:r>
              <a:rPr lang="en-US" sz="2400" dirty="0" err="1" smtClean="0"/>
              <a:t>kebijakan</a:t>
            </a:r>
            <a:r>
              <a:rPr lang="en-US" sz="2400" dirty="0" smtClean="0"/>
              <a:t> </a:t>
            </a:r>
            <a:r>
              <a:rPr lang="en-US" sz="2400" dirty="0" err="1" smtClean="0"/>
              <a:t>publik</a:t>
            </a:r>
            <a:r>
              <a:rPr lang="en-US" sz="2400" dirty="0" smtClean="0"/>
              <a:t> </a:t>
            </a:r>
            <a:r>
              <a:rPr lang="en-US" sz="2400" dirty="0" err="1" smtClean="0"/>
              <a:t>di</a:t>
            </a:r>
            <a:r>
              <a:rPr lang="en-US" sz="2400" dirty="0" smtClean="0"/>
              <a:t> </a:t>
            </a:r>
            <a:r>
              <a:rPr lang="en-US" sz="2400" dirty="0" err="1" smtClean="0"/>
              <a:t>Desa</a:t>
            </a:r>
            <a:r>
              <a:rPr lang="en-US" sz="2400" dirty="0" smtClean="0"/>
              <a:t> yang </a:t>
            </a:r>
            <a:r>
              <a:rPr lang="en-US" sz="2400" dirty="0" err="1" smtClean="0"/>
              <a:t>berhubungan</a:t>
            </a:r>
            <a:r>
              <a:rPr lang="en-US" sz="2400" dirty="0" smtClean="0"/>
              <a:t> </a:t>
            </a:r>
            <a:r>
              <a:rPr lang="en-US" sz="2400" dirty="0" err="1" smtClean="0"/>
              <a:t>langsung</a:t>
            </a:r>
            <a:r>
              <a:rPr lang="en-US" sz="2400" dirty="0" smtClean="0"/>
              <a:t> </a:t>
            </a:r>
            <a:r>
              <a:rPr lang="en-US" sz="2400" dirty="0" err="1" smtClean="0"/>
              <a:t>dengan</a:t>
            </a:r>
            <a:r>
              <a:rPr lang="en-US" sz="2400" dirty="0" smtClean="0"/>
              <a:t> </a:t>
            </a:r>
            <a:r>
              <a:rPr lang="en-US" sz="2400" dirty="0" err="1" smtClean="0"/>
              <a:t>anggaran</a:t>
            </a:r>
            <a:r>
              <a:rPr lang="en-US" sz="2400" dirty="0" smtClean="0"/>
              <a:t> </a:t>
            </a:r>
            <a:r>
              <a:rPr lang="en-US" sz="2400" dirty="0" err="1" smtClean="0"/>
              <a:t>menjadi</a:t>
            </a:r>
            <a:r>
              <a:rPr lang="en-US" sz="2400" dirty="0" smtClean="0"/>
              <a:t> </a:t>
            </a:r>
            <a:r>
              <a:rPr lang="en-US" sz="2400" dirty="0" err="1" smtClean="0"/>
              <a:t>faktor</a:t>
            </a:r>
            <a:r>
              <a:rPr lang="en-US" sz="2400" dirty="0" smtClean="0"/>
              <a:t> </a:t>
            </a:r>
            <a:r>
              <a:rPr lang="en-US" sz="2400" dirty="0" err="1" smtClean="0"/>
              <a:t>penting</a:t>
            </a:r>
            <a:r>
              <a:rPr lang="en-US" sz="2400" dirty="0" smtClean="0"/>
              <a:t> </a:t>
            </a:r>
            <a:r>
              <a:rPr lang="en-US" sz="2400" dirty="0" err="1" smtClean="0"/>
              <a:t>dalam</a:t>
            </a:r>
            <a:r>
              <a:rPr lang="en-US" sz="2400" dirty="0" smtClean="0"/>
              <a:t> </a:t>
            </a:r>
            <a:r>
              <a:rPr lang="en-US" sz="2400" dirty="0" err="1" smtClean="0"/>
              <a:t>mengukur</a:t>
            </a:r>
            <a:r>
              <a:rPr lang="en-US" sz="2400" dirty="0" smtClean="0"/>
              <a:t> </a:t>
            </a:r>
            <a:r>
              <a:rPr lang="en-US" sz="2400" dirty="0" err="1" smtClean="0"/>
              <a:t>komitmen</a:t>
            </a:r>
            <a:r>
              <a:rPr lang="en-US" sz="2400" dirty="0" smtClean="0"/>
              <a:t> </a:t>
            </a:r>
            <a:r>
              <a:rPr lang="en-US" sz="2400" dirty="0" err="1" smtClean="0"/>
              <a:t>pemerintahan</a:t>
            </a:r>
            <a:r>
              <a:rPr lang="en-US" sz="2400" dirty="0" smtClean="0"/>
              <a:t> </a:t>
            </a:r>
            <a:r>
              <a:rPr lang="en-US" sz="2400" dirty="0" err="1" smtClean="0"/>
              <a:t>desa</a:t>
            </a:r>
            <a:r>
              <a:rPr lang="en-US" sz="2400" dirty="0" smtClean="0"/>
              <a:t> </a:t>
            </a:r>
            <a:r>
              <a:rPr lang="en-US" sz="2400" dirty="0" err="1" smtClean="0"/>
              <a:t>dalam</a:t>
            </a:r>
            <a:r>
              <a:rPr lang="en-US" sz="2400" dirty="0" smtClean="0"/>
              <a:t> </a:t>
            </a:r>
            <a:r>
              <a:rPr lang="en-US" sz="2400" dirty="0" err="1" smtClean="0"/>
              <a:t>mewujudkan</a:t>
            </a:r>
            <a:r>
              <a:rPr lang="en-US" sz="2400" dirty="0" smtClean="0"/>
              <a:t> </a:t>
            </a:r>
            <a:r>
              <a:rPr lang="en-US" sz="2400" dirty="0" err="1" smtClean="0"/>
              <a:t>tata</a:t>
            </a:r>
            <a:r>
              <a:rPr lang="en-US" sz="2400" dirty="0" smtClean="0"/>
              <a:t> </a:t>
            </a:r>
            <a:r>
              <a:rPr lang="en-US" sz="2400" dirty="0" err="1" smtClean="0"/>
              <a:t>kelola</a:t>
            </a:r>
            <a:r>
              <a:rPr lang="en-US" sz="2400" dirty="0" smtClean="0"/>
              <a:t> </a:t>
            </a:r>
            <a:r>
              <a:rPr lang="en-US" sz="2400" dirty="0" err="1" smtClean="0"/>
              <a:t>pemerintahan</a:t>
            </a:r>
            <a:r>
              <a:rPr lang="en-US" sz="2400" dirty="0" smtClean="0"/>
              <a:t> yang </a:t>
            </a:r>
            <a:r>
              <a:rPr lang="en-US" sz="2400" dirty="0" err="1" smtClean="0"/>
              <a:t>baik</a:t>
            </a:r>
            <a:r>
              <a:rPr lang="en-US" sz="2400" dirty="0" smtClean="0"/>
              <a:t>. </a:t>
            </a:r>
            <a:r>
              <a:rPr lang="en-US" sz="2400" dirty="0" err="1" smtClean="0"/>
              <a:t>Proses</a:t>
            </a:r>
            <a:r>
              <a:rPr lang="en-US" sz="2400" dirty="0" smtClean="0"/>
              <a:t> </a:t>
            </a:r>
            <a:r>
              <a:rPr lang="en-US" sz="2400" dirty="0" err="1" smtClean="0"/>
              <a:t>dan</a:t>
            </a:r>
            <a:r>
              <a:rPr lang="en-US" sz="2400" dirty="0" smtClean="0"/>
              <a:t> </a:t>
            </a:r>
            <a:r>
              <a:rPr lang="en-US" sz="2400" dirty="0" err="1" smtClean="0"/>
              <a:t>tahapan</a:t>
            </a:r>
            <a:r>
              <a:rPr lang="en-US" sz="2400" dirty="0" smtClean="0"/>
              <a:t> </a:t>
            </a:r>
            <a:r>
              <a:rPr lang="en-US" sz="2400" dirty="0" err="1" smtClean="0"/>
              <a:t>penyusunan</a:t>
            </a:r>
            <a:r>
              <a:rPr lang="en-US" sz="2400" dirty="0" smtClean="0"/>
              <a:t> APB </a:t>
            </a:r>
            <a:r>
              <a:rPr lang="en-US" sz="2400" dirty="0" err="1" smtClean="0"/>
              <a:t>Desa</a:t>
            </a:r>
            <a:r>
              <a:rPr lang="en-US" sz="2400" dirty="0" smtClean="0"/>
              <a:t> yang </a:t>
            </a:r>
            <a:r>
              <a:rPr lang="en-US" sz="2400" dirty="0" err="1" smtClean="0"/>
              <a:t>mengedepankan</a:t>
            </a:r>
            <a:r>
              <a:rPr lang="en-US" sz="2400" dirty="0" smtClean="0"/>
              <a:t> </a:t>
            </a:r>
            <a:r>
              <a:rPr lang="en-US" sz="2400" dirty="0" err="1" smtClean="0"/>
              <a:t>prinsip</a:t>
            </a:r>
            <a:r>
              <a:rPr lang="en-US" sz="2400" dirty="0" smtClean="0"/>
              <a:t> </a:t>
            </a:r>
            <a:r>
              <a:rPr lang="en-US" sz="2400" dirty="0" err="1" smtClean="0"/>
              <a:t>partisipasi</a:t>
            </a:r>
            <a:r>
              <a:rPr lang="en-US" sz="2400" dirty="0" smtClean="0"/>
              <a:t> </a:t>
            </a:r>
            <a:r>
              <a:rPr lang="en-US" sz="2400" dirty="0" err="1" smtClean="0"/>
              <a:t>dan</a:t>
            </a:r>
            <a:r>
              <a:rPr lang="en-US" sz="2400" dirty="0" smtClean="0"/>
              <a:t> </a:t>
            </a:r>
            <a:r>
              <a:rPr lang="en-US" sz="2400" dirty="0" err="1" smtClean="0"/>
              <a:t>transparansi</a:t>
            </a:r>
            <a:r>
              <a:rPr lang="en-US" sz="2400" dirty="0" smtClean="0"/>
              <a:t> </a:t>
            </a:r>
            <a:r>
              <a:rPr lang="en-US" sz="2400" dirty="0" err="1" smtClean="0"/>
              <a:t>akan</a:t>
            </a:r>
            <a:r>
              <a:rPr lang="en-US" sz="2400" dirty="0" smtClean="0"/>
              <a:t> </a:t>
            </a:r>
            <a:r>
              <a:rPr lang="en-US" sz="2400" dirty="0" err="1" smtClean="0"/>
              <a:t>menjamin</a:t>
            </a:r>
            <a:r>
              <a:rPr lang="en-US" sz="2400" dirty="0" smtClean="0"/>
              <a:t> </a:t>
            </a:r>
            <a:r>
              <a:rPr lang="en-US" sz="2400" dirty="0" err="1" smtClean="0"/>
              <a:t>kualitas</a:t>
            </a:r>
            <a:r>
              <a:rPr lang="en-US" sz="2400" dirty="0" smtClean="0"/>
              <a:t> </a:t>
            </a:r>
            <a:r>
              <a:rPr lang="en-US" sz="2400" dirty="0" err="1" smtClean="0"/>
              <a:t>kebijakan</a:t>
            </a:r>
            <a:r>
              <a:rPr lang="en-US" sz="2400" dirty="0" smtClean="0"/>
              <a:t> </a:t>
            </a:r>
            <a:r>
              <a:rPr lang="en-US" sz="2400" dirty="0" err="1" smtClean="0"/>
              <a:t>anggaran</a:t>
            </a:r>
            <a:r>
              <a:rPr lang="en-US" sz="2400" dirty="0" smtClean="0"/>
              <a:t> yang </a:t>
            </a:r>
            <a:r>
              <a:rPr lang="en-US" sz="2400" dirty="0" err="1" smtClean="0"/>
              <a:t>berorientasi</a:t>
            </a:r>
            <a:r>
              <a:rPr lang="en-US" sz="2400" dirty="0" smtClean="0"/>
              <a:t> </a:t>
            </a:r>
            <a:r>
              <a:rPr lang="en-US" sz="2400" dirty="0" err="1" smtClean="0"/>
              <a:t>pada</a:t>
            </a:r>
            <a:r>
              <a:rPr lang="en-US" sz="2400" dirty="0" smtClean="0"/>
              <a:t> </a:t>
            </a:r>
            <a:r>
              <a:rPr lang="en-US" sz="2400" dirty="0" err="1" smtClean="0"/>
              <a:t>kebutuhan</a:t>
            </a:r>
            <a:r>
              <a:rPr lang="en-US" sz="2400" dirty="0" smtClean="0"/>
              <a:t> </a:t>
            </a:r>
            <a:r>
              <a:rPr lang="en-US" sz="2400" dirty="0" err="1" smtClean="0"/>
              <a:t>rakyat</a:t>
            </a:r>
            <a:r>
              <a:rPr lang="en-US" sz="2400" dirty="0" smtClean="0"/>
              <a:t>.</a:t>
            </a:r>
          </a:p>
          <a:p>
            <a:pPr>
              <a:buNone/>
            </a:pPr>
            <a:r>
              <a:rPr lang="en-US" sz="2400" dirty="0" smtClean="0"/>
              <a:t>		</a:t>
            </a:r>
            <a:r>
              <a:rPr lang="en-US" sz="2400" dirty="0" err="1" smtClean="0"/>
              <a:t>Beberapa</a:t>
            </a:r>
            <a:r>
              <a:rPr lang="en-US" sz="2400" dirty="0" smtClean="0"/>
              <a:t> </a:t>
            </a:r>
            <a:r>
              <a:rPr lang="en-US" sz="2400" dirty="0" err="1" smtClean="0"/>
              <a:t>tahapan</a:t>
            </a:r>
            <a:r>
              <a:rPr lang="en-US" sz="2400" dirty="0" smtClean="0"/>
              <a:t> </a:t>
            </a:r>
            <a:r>
              <a:rPr lang="en-US" sz="2400" dirty="0" err="1" smtClean="0"/>
              <a:t>penting</a:t>
            </a:r>
            <a:r>
              <a:rPr lang="en-US" sz="2400" dirty="0" smtClean="0"/>
              <a:t> </a:t>
            </a:r>
            <a:r>
              <a:rPr lang="en-US" sz="2400" dirty="0" err="1" smtClean="0"/>
              <a:t>dalam</a:t>
            </a:r>
            <a:r>
              <a:rPr lang="en-US" sz="2400" dirty="0" smtClean="0"/>
              <a:t> </a:t>
            </a:r>
            <a:r>
              <a:rPr lang="en-US" sz="2400" dirty="0" err="1" smtClean="0"/>
              <a:t>penyusunan</a:t>
            </a:r>
            <a:r>
              <a:rPr lang="en-US" sz="2400" dirty="0" smtClean="0"/>
              <a:t> APB </a:t>
            </a:r>
            <a:r>
              <a:rPr lang="en-US" sz="2400" dirty="0" err="1" smtClean="0"/>
              <a:t>Desa</a:t>
            </a:r>
            <a:r>
              <a:rPr lang="en-US" sz="2400" dirty="0" smtClean="0"/>
              <a:t> yang </a:t>
            </a:r>
            <a:r>
              <a:rPr lang="en-US" sz="2400" dirty="0" err="1" smtClean="0"/>
              <a:t>partisipatif</a:t>
            </a:r>
            <a:r>
              <a:rPr lang="en-US" sz="2400" dirty="0" smtClean="0"/>
              <a:t> </a:t>
            </a:r>
            <a:r>
              <a:rPr lang="en-US" sz="2400" dirty="0" err="1" smtClean="0"/>
              <a:t>dapat</a:t>
            </a:r>
            <a:r>
              <a:rPr lang="en-US" sz="2400" dirty="0" smtClean="0"/>
              <a:t> </a:t>
            </a:r>
            <a:r>
              <a:rPr lang="en-US" sz="2400" dirty="0" err="1" smtClean="0"/>
              <a:t>dirinci</a:t>
            </a:r>
            <a:r>
              <a:rPr lang="en-US" sz="2400" dirty="0" smtClean="0"/>
              <a:t> </a:t>
            </a:r>
            <a:r>
              <a:rPr lang="en-US" sz="2400" dirty="0" err="1" smtClean="0"/>
              <a:t>sebagai</a:t>
            </a:r>
            <a:r>
              <a:rPr lang="en-US" sz="2400" dirty="0" smtClean="0"/>
              <a:t> </a:t>
            </a:r>
            <a:r>
              <a:rPr lang="en-US" sz="2400" dirty="0" err="1" smtClean="0"/>
              <a:t>berikut</a:t>
            </a:r>
            <a:r>
              <a:rPr lang="en-US" sz="2400" dirty="0" smtClean="0"/>
              <a:t> : </a:t>
            </a:r>
          </a:p>
          <a:p>
            <a:pPr marL="457200" indent="-457200">
              <a:buAutoNum type="alphaUcPeriod"/>
            </a:pPr>
            <a:r>
              <a:rPr lang="en-US" sz="2400" dirty="0" err="1" smtClean="0"/>
              <a:t>Tahap</a:t>
            </a:r>
            <a:r>
              <a:rPr lang="en-US" sz="2400" dirty="0" smtClean="0"/>
              <a:t> </a:t>
            </a:r>
            <a:r>
              <a:rPr lang="en-US" sz="2400" dirty="0" err="1" smtClean="0"/>
              <a:t>Persiapan</a:t>
            </a:r>
            <a:endParaRPr lang="en-US" sz="2400" dirty="0" smtClean="0"/>
          </a:p>
          <a:p>
            <a:pPr marL="457200" indent="-457200">
              <a:buNone/>
            </a:pPr>
            <a:r>
              <a:rPr lang="en-US" sz="2400" dirty="0" smtClean="0"/>
              <a:t>	</a:t>
            </a:r>
            <a:r>
              <a:rPr lang="en-US" sz="2400" dirty="0" err="1" smtClean="0"/>
              <a:t>Tahap</a:t>
            </a:r>
            <a:r>
              <a:rPr lang="en-US" sz="2400" dirty="0" smtClean="0"/>
              <a:t> </a:t>
            </a:r>
            <a:r>
              <a:rPr lang="en-US" sz="2400" dirty="0" err="1" smtClean="0"/>
              <a:t>persiapan</a:t>
            </a:r>
            <a:r>
              <a:rPr lang="en-US" sz="2400" dirty="0" smtClean="0"/>
              <a:t> </a:t>
            </a:r>
            <a:r>
              <a:rPr lang="en-US" sz="2400" dirty="0" err="1" smtClean="0"/>
              <a:t>sebagai</a:t>
            </a:r>
            <a:r>
              <a:rPr lang="en-US" sz="2400" dirty="0" smtClean="0"/>
              <a:t> </a:t>
            </a:r>
            <a:r>
              <a:rPr lang="en-US" sz="2400" dirty="0" err="1" smtClean="0"/>
              <a:t>kegiatan</a:t>
            </a:r>
            <a:r>
              <a:rPr lang="en-US" sz="2400" dirty="0" smtClean="0"/>
              <a:t> </a:t>
            </a:r>
            <a:r>
              <a:rPr lang="en-US" sz="2400" dirty="0" err="1" smtClean="0"/>
              <a:t>awal</a:t>
            </a:r>
            <a:r>
              <a:rPr lang="en-US" sz="2400" dirty="0" smtClean="0"/>
              <a:t> yang </a:t>
            </a:r>
            <a:r>
              <a:rPr lang="en-US" sz="2400" dirty="0" err="1" smtClean="0"/>
              <a:t>harus</a:t>
            </a:r>
            <a:r>
              <a:rPr lang="en-US" sz="2400" dirty="0" smtClean="0"/>
              <a:t> </a:t>
            </a:r>
            <a:r>
              <a:rPr lang="en-US" sz="2400" dirty="0" err="1" smtClean="0"/>
              <a:t>dilaksanakan</a:t>
            </a:r>
            <a:r>
              <a:rPr lang="en-US" sz="2400" dirty="0" smtClean="0"/>
              <a:t> </a:t>
            </a:r>
            <a:r>
              <a:rPr lang="en-US" sz="2400" dirty="0" err="1" smtClean="0"/>
              <a:t>pemerintah</a:t>
            </a:r>
            <a:r>
              <a:rPr lang="en-US" sz="2400" dirty="0" smtClean="0"/>
              <a:t> </a:t>
            </a:r>
            <a:r>
              <a:rPr lang="en-US" sz="2400" dirty="0" err="1" smtClean="0"/>
              <a:t>desa</a:t>
            </a:r>
            <a:r>
              <a:rPr lang="en-US" sz="2400" dirty="0" smtClean="0"/>
              <a:t>. </a:t>
            </a:r>
            <a:r>
              <a:rPr lang="en-US" sz="2400" dirty="0" err="1" smtClean="0"/>
              <a:t>Bentuk</a:t>
            </a:r>
            <a:r>
              <a:rPr lang="en-US" sz="2400" dirty="0" smtClean="0"/>
              <a:t> </a:t>
            </a:r>
            <a:r>
              <a:rPr lang="en-US" sz="2400" dirty="0" err="1" smtClean="0"/>
              <a:t>kegiatannya</a:t>
            </a:r>
            <a:r>
              <a:rPr lang="en-US" sz="2400" dirty="0" smtClean="0"/>
              <a:t> </a:t>
            </a:r>
            <a:r>
              <a:rPr lang="en-US" sz="2400" dirty="0" err="1" smtClean="0"/>
              <a:t>berupa</a:t>
            </a:r>
            <a:r>
              <a:rPr lang="en-US" sz="2400" dirty="0" smtClean="0"/>
              <a:t> </a:t>
            </a:r>
            <a:r>
              <a:rPr lang="en-US" sz="2400" dirty="0" err="1" smtClean="0"/>
              <a:t>sosialisasi</a:t>
            </a:r>
            <a:r>
              <a:rPr lang="en-US" sz="2400" dirty="0" smtClean="0"/>
              <a:t> </a:t>
            </a:r>
            <a:r>
              <a:rPr lang="en-US" sz="2400" dirty="0" err="1" smtClean="0"/>
              <a:t>dan</a:t>
            </a:r>
            <a:r>
              <a:rPr lang="en-US" sz="2400" dirty="0" smtClean="0"/>
              <a:t> </a:t>
            </a:r>
            <a:r>
              <a:rPr lang="en-US" sz="2400" dirty="0" err="1" smtClean="0"/>
              <a:t>pembentukan</a:t>
            </a:r>
            <a:r>
              <a:rPr lang="en-US" sz="2400" dirty="0" smtClean="0"/>
              <a:t> </a:t>
            </a:r>
            <a:r>
              <a:rPr lang="en-US" sz="2400" dirty="0" err="1" smtClean="0"/>
              <a:t>tim</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rapat-rapat</a:t>
            </a:r>
            <a:r>
              <a:rPr lang="en-US" sz="2400" dirty="0" smtClean="0"/>
              <a:t> </a:t>
            </a:r>
            <a:r>
              <a:rPr lang="en-US" sz="2400" dirty="0" err="1" smtClean="0"/>
              <a:t>koordinasi</a:t>
            </a:r>
            <a:r>
              <a:rPr lang="en-US" sz="2400" dirty="0" smtClean="0"/>
              <a:t>/</a:t>
            </a:r>
            <a:r>
              <a:rPr lang="en-US" sz="2400" dirty="0" err="1" smtClean="0"/>
              <a:t>rapat</a:t>
            </a:r>
            <a:r>
              <a:rPr lang="en-US" sz="2400" dirty="0" smtClean="0"/>
              <a:t> </a:t>
            </a:r>
            <a:r>
              <a:rPr lang="en-US" sz="2400" dirty="0" err="1" smtClean="0"/>
              <a:t>kerja</a:t>
            </a:r>
            <a:r>
              <a:rPr lang="en-US" sz="2400" dirty="0" smtClean="0"/>
              <a:t> </a:t>
            </a:r>
            <a:r>
              <a:rPr lang="en-US" sz="2400" dirty="0" err="1" smtClean="0"/>
              <a:t>tim</a:t>
            </a:r>
            <a:r>
              <a:rPr lang="en-US" sz="2400" dirty="0" smtClean="0"/>
              <a:t> </a:t>
            </a:r>
            <a:r>
              <a:rPr lang="en-US" sz="2400" dirty="0" err="1" smtClean="0"/>
              <a:t>untuk</a:t>
            </a:r>
            <a:r>
              <a:rPr lang="en-US" sz="2400" dirty="0" smtClean="0"/>
              <a:t> </a:t>
            </a:r>
            <a:r>
              <a:rPr lang="en-US" sz="2400" dirty="0" err="1" smtClean="0"/>
              <a:t>mengumpulkan</a:t>
            </a:r>
            <a:r>
              <a:rPr lang="en-US" sz="2400" dirty="0" smtClean="0"/>
              <a:t> data-data </a:t>
            </a:r>
            <a:r>
              <a:rPr lang="en-US" sz="2400" dirty="0" err="1" smtClean="0"/>
              <a:t>dan</a:t>
            </a:r>
            <a:r>
              <a:rPr lang="en-US" sz="2400" dirty="0" smtClean="0"/>
              <a:t> </a:t>
            </a:r>
            <a:r>
              <a:rPr lang="en-US" sz="2400" dirty="0" err="1" smtClean="0"/>
              <a:t>melakukan</a:t>
            </a:r>
            <a:r>
              <a:rPr lang="en-US" sz="2400" dirty="0" smtClean="0"/>
              <a:t> </a:t>
            </a:r>
            <a:r>
              <a:rPr lang="en-US" sz="2400" dirty="0" err="1" smtClean="0"/>
              <a:t>identifikasi</a:t>
            </a:r>
            <a:r>
              <a:rPr lang="en-US" sz="2400" dirty="0" smtClean="0"/>
              <a:t> </a:t>
            </a:r>
            <a:r>
              <a:rPr lang="en-US" sz="2400" dirty="0" err="1" smtClean="0"/>
              <a:t>sumber-sumber</a:t>
            </a:r>
            <a:r>
              <a:rPr lang="en-US" sz="2400" dirty="0" smtClean="0"/>
              <a:t> </a:t>
            </a:r>
            <a:r>
              <a:rPr lang="en-US" sz="2400" dirty="0" err="1" smtClean="0"/>
              <a:t>pendapatan</a:t>
            </a:r>
            <a:r>
              <a:rPr lang="en-US" sz="2400" dirty="0" smtClean="0"/>
              <a:t> </a:t>
            </a:r>
            <a:r>
              <a:rPr lang="en-US" sz="2400" dirty="0" err="1" smtClean="0"/>
              <a:t>desa</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93</a:t>
            </a:fld>
            <a:endParaRPr lang="en-US"/>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086600"/>
          </a:xfrm>
        </p:spPr>
        <p:txBody>
          <a:bodyPr>
            <a:normAutofit/>
          </a:bodyPr>
          <a:lstStyle/>
          <a:p>
            <a:pPr algn="l"/>
            <a:r>
              <a:rPr lang="en-US" sz="2400" dirty="0" smtClean="0"/>
              <a:t>	Tim </a:t>
            </a:r>
            <a:r>
              <a:rPr lang="en-US" sz="2400" dirty="0" err="1" smtClean="0"/>
              <a:t>anggaran</a:t>
            </a:r>
            <a:r>
              <a:rPr lang="en-US" sz="2400" dirty="0" smtClean="0"/>
              <a:t> </a:t>
            </a:r>
            <a:r>
              <a:rPr lang="en-US" sz="2400" dirty="0" err="1" smtClean="0"/>
              <a:t>desa</a:t>
            </a:r>
            <a:r>
              <a:rPr lang="en-US" sz="2400" dirty="0" smtClean="0"/>
              <a:t> </a:t>
            </a:r>
            <a:r>
              <a:rPr lang="en-US" sz="2400" dirty="0" err="1" smtClean="0"/>
              <a:t>adalah</a:t>
            </a:r>
            <a:r>
              <a:rPr lang="en-US" sz="2400" dirty="0" smtClean="0"/>
              <a:t> </a:t>
            </a:r>
            <a:r>
              <a:rPr lang="en-US" sz="2400" dirty="0" err="1" smtClean="0"/>
              <a:t>tim</a:t>
            </a:r>
            <a:r>
              <a:rPr lang="en-US" sz="2400" dirty="0" smtClean="0"/>
              <a:t> </a:t>
            </a:r>
            <a:r>
              <a:rPr lang="en-US" sz="2400" dirty="0" err="1" smtClean="0"/>
              <a:t>kerja</a:t>
            </a:r>
            <a:r>
              <a:rPr lang="en-US" sz="2400" dirty="0" smtClean="0"/>
              <a:t> </a:t>
            </a:r>
            <a:r>
              <a:rPr lang="en-US" sz="2400" dirty="0" err="1" smtClean="0"/>
              <a:t>adalah</a:t>
            </a:r>
            <a:r>
              <a:rPr lang="en-US" sz="2400" dirty="0" smtClean="0"/>
              <a:t> </a:t>
            </a:r>
            <a:r>
              <a:rPr lang="en-US" sz="2400" dirty="0" err="1" smtClean="0"/>
              <a:t>tim</a:t>
            </a:r>
            <a:r>
              <a:rPr lang="en-US" sz="2400" dirty="0" smtClean="0"/>
              <a:t> </a:t>
            </a:r>
            <a:r>
              <a:rPr lang="en-US" sz="2400" dirty="0" err="1" smtClean="0"/>
              <a:t>kerja</a:t>
            </a:r>
            <a:r>
              <a:rPr lang="en-US" sz="2400" dirty="0" smtClean="0"/>
              <a:t>  </a:t>
            </a:r>
            <a:r>
              <a:rPr lang="en-US" sz="2400" dirty="0" err="1" smtClean="0"/>
              <a:t>penyusun</a:t>
            </a:r>
            <a:r>
              <a:rPr lang="en-US" sz="2400" dirty="0" smtClean="0"/>
              <a:t> </a:t>
            </a:r>
            <a:r>
              <a:rPr lang="en-US" sz="2400" dirty="0" err="1" smtClean="0"/>
              <a:t>Raperdes</a:t>
            </a:r>
            <a:r>
              <a:rPr lang="en-US" sz="2400" dirty="0" smtClean="0"/>
              <a:t> APB </a:t>
            </a:r>
            <a:r>
              <a:rPr lang="en-US" sz="2400" dirty="0" err="1" smtClean="0"/>
              <a:t>desa</a:t>
            </a:r>
            <a:r>
              <a:rPr lang="en-US" sz="2400" dirty="0" smtClean="0"/>
              <a:t> yang </a:t>
            </a:r>
            <a:r>
              <a:rPr lang="en-US" sz="2400" dirty="0" err="1" smtClean="0"/>
              <a:t>beranggotakan</a:t>
            </a:r>
            <a:r>
              <a:rPr lang="en-US" sz="2400" dirty="0" smtClean="0"/>
              <a:t> </a:t>
            </a:r>
            <a:r>
              <a:rPr lang="en-US" sz="2400" dirty="0" err="1" smtClean="0"/>
              <a:t>dari</a:t>
            </a:r>
            <a:r>
              <a:rPr lang="en-US" sz="2400" dirty="0" smtClean="0"/>
              <a:t> </a:t>
            </a:r>
            <a:r>
              <a:rPr lang="en-US" sz="2400" dirty="0" err="1" smtClean="0"/>
              <a:t>unsur</a:t>
            </a:r>
            <a:r>
              <a:rPr lang="en-US" sz="2400" dirty="0" smtClean="0"/>
              <a:t> </a:t>
            </a:r>
            <a:r>
              <a:rPr lang="en-US" sz="2400" dirty="0" err="1" smtClean="0"/>
              <a:t>pemerintahan</a:t>
            </a:r>
            <a:r>
              <a:rPr lang="en-US" sz="2400" dirty="0" smtClean="0"/>
              <a:t> </a:t>
            </a:r>
            <a:r>
              <a:rPr lang="en-US" sz="2400" dirty="0" err="1" smtClean="0"/>
              <a:t>desa</a:t>
            </a:r>
            <a:r>
              <a:rPr lang="en-US" sz="2400" dirty="0" smtClean="0"/>
              <a:t>, </a:t>
            </a:r>
            <a:r>
              <a:rPr lang="en-US" sz="2400" dirty="0" err="1" smtClean="0"/>
              <a:t>lembaga</a:t>
            </a:r>
            <a:r>
              <a:rPr lang="en-US" sz="2400" dirty="0" smtClean="0"/>
              <a:t> </a:t>
            </a:r>
            <a:r>
              <a:rPr lang="en-US" sz="2400" dirty="0" err="1" smtClean="0"/>
              <a:t>kemasyarakatan</a:t>
            </a:r>
            <a:r>
              <a:rPr lang="en-US" sz="2400" dirty="0" smtClean="0"/>
              <a:t> </a:t>
            </a:r>
            <a:r>
              <a:rPr lang="en-US" sz="2400" dirty="0" err="1" smtClean="0"/>
              <a:t>desa</a:t>
            </a:r>
            <a:r>
              <a:rPr lang="en-US" sz="2400" dirty="0" smtClean="0"/>
              <a:t>, </a:t>
            </a:r>
            <a:r>
              <a:rPr lang="en-US" sz="2400" dirty="0" err="1" smtClean="0"/>
              <a:t>perwkilan</a:t>
            </a:r>
            <a:r>
              <a:rPr lang="en-US" sz="2400" dirty="0" smtClean="0"/>
              <a:t> </a:t>
            </a:r>
            <a:r>
              <a:rPr lang="en-US" sz="2400" dirty="0" err="1" smtClean="0"/>
              <a:t>masyarakat</a:t>
            </a:r>
            <a:r>
              <a:rPr lang="en-US" sz="2400" dirty="0" smtClean="0"/>
              <a:t>, </a:t>
            </a:r>
            <a:r>
              <a:rPr lang="en-US" sz="2400" dirty="0" err="1" smtClean="0"/>
              <a:t>terutama</a:t>
            </a:r>
            <a:r>
              <a:rPr lang="en-US" sz="2400" dirty="0" smtClean="0"/>
              <a:t> </a:t>
            </a:r>
            <a:r>
              <a:rPr lang="en-US" sz="2400" dirty="0" err="1" smtClean="0"/>
              <a:t>dari</a:t>
            </a:r>
            <a:r>
              <a:rPr lang="en-US" sz="2400" dirty="0" smtClean="0"/>
              <a:t> </a:t>
            </a:r>
            <a:r>
              <a:rPr lang="en-US" sz="2400" dirty="0" err="1" smtClean="0"/>
              <a:t>kalangan</a:t>
            </a:r>
            <a:r>
              <a:rPr lang="en-US" sz="2400" dirty="0" smtClean="0"/>
              <a:t> </a:t>
            </a:r>
            <a:r>
              <a:rPr lang="en-US" sz="2400" dirty="0" err="1" smtClean="0"/>
              <a:t>miskin</a:t>
            </a:r>
            <a:r>
              <a:rPr lang="en-US" sz="2400" dirty="0" smtClean="0"/>
              <a:t> </a:t>
            </a:r>
            <a:r>
              <a:rPr lang="en-US" sz="2400" dirty="0" err="1" smtClean="0"/>
              <a:t>dan</a:t>
            </a:r>
            <a:r>
              <a:rPr lang="en-US" sz="2400" dirty="0" smtClean="0"/>
              <a:t> </a:t>
            </a:r>
            <a:r>
              <a:rPr lang="en-US" sz="2400" dirty="0" err="1" smtClean="0"/>
              <a:t>perempuan</a:t>
            </a:r>
            <a:r>
              <a:rPr lang="en-US" sz="2400" dirty="0" smtClean="0"/>
              <a:t>. Tim </a:t>
            </a:r>
            <a:r>
              <a:rPr lang="en-US" sz="2400" dirty="0" err="1" smtClean="0"/>
              <a:t>Anggaran</a:t>
            </a:r>
            <a:r>
              <a:rPr lang="en-US" sz="2400" dirty="0" smtClean="0"/>
              <a:t> </a:t>
            </a:r>
            <a:r>
              <a:rPr lang="en-US" sz="2400" dirty="0" err="1" smtClean="0"/>
              <a:t>Desa</a:t>
            </a:r>
            <a:r>
              <a:rPr lang="en-US" sz="2400" dirty="0" smtClean="0"/>
              <a:t> </a:t>
            </a:r>
            <a:r>
              <a:rPr lang="en-US" sz="2400" dirty="0" err="1" smtClean="0"/>
              <a:t>setiap</a:t>
            </a:r>
            <a:r>
              <a:rPr lang="en-US" sz="2400" dirty="0" smtClean="0"/>
              <a:t> </a:t>
            </a:r>
            <a:r>
              <a:rPr lang="en-US" sz="2400" dirty="0" err="1" smtClean="0"/>
              <a:t>tahun</a:t>
            </a:r>
            <a:r>
              <a:rPr lang="en-US" sz="2400" dirty="0" smtClean="0"/>
              <a:t> </a:t>
            </a:r>
            <a:r>
              <a:rPr lang="en-US" sz="2400" dirty="0" err="1" smtClean="0"/>
              <a:t>ditetapkan</a:t>
            </a:r>
            <a:r>
              <a:rPr lang="en-US" sz="2400" dirty="0" smtClean="0"/>
              <a:t> </a:t>
            </a:r>
            <a:r>
              <a:rPr lang="en-US" sz="2400" dirty="0" err="1" smtClean="0"/>
              <a:t>dengan</a:t>
            </a:r>
            <a:r>
              <a:rPr lang="en-US" sz="2400" dirty="0" smtClean="0"/>
              <a:t> </a:t>
            </a:r>
            <a:r>
              <a:rPr lang="en-US" sz="2400" dirty="0" err="1" smtClean="0"/>
              <a:t>Keputusan</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setelah</a:t>
            </a:r>
            <a:r>
              <a:rPr lang="en-US" sz="2400" dirty="0" smtClean="0"/>
              <a:t> </a:t>
            </a:r>
            <a:r>
              <a:rPr lang="en-US" sz="2400" dirty="0" err="1" smtClean="0"/>
              <a:t>dipilih</a:t>
            </a:r>
            <a:r>
              <a:rPr lang="en-US" sz="2400" dirty="0" smtClean="0"/>
              <a:t> </a:t>
            </a:r>
            <a:r>
              <a:rPr lang="en-US" sz="2400" dirty="0" err="1" smtClean="0"/>
              <a:t>melalui</a:t>
            </a:r>
            <a:r>
              <a:rPr lang="en-US" sz="2400" dirty="0" smtClean="0"/>
              <a:t> </a:t>
            </a:r>
            <a:r>
              <a:rPr lang="en-US" sz="2400" dirty="0" err="1" smtClean="0"/>
              <a:t>musyawarah</a:t>
            </a:r>
            <a:r>
              <a:rPr lang="en-US" sz="2400" dirty="0" smtClean="0"/>
              <a:t> </a:t>
            </a:r>
            <a:r>
              <a:rPr lang="en-US" sz="2400" dirty="0" err="1" smtClean="0"/>
              <a:t>desa</a:t>
            </a:r>
            <a:r>
              <a:rPr lang="en-US" sz="2400" dirty="0" smtClean="0"/>
              <a:t/>
            </a:r>
            <a:br>
              <a:rPr lang="en-US" sz="2400" dirty="0" smtClean="0"/>
            </a:br>
            <a:r>
              <a:rPr lang="en-US" sz="2400" dirty="0" smtClean="0"/>
              <a:t>	</a:t>
            </a:r>
            <a:r>
              <a:rPr lang="en-US" sz="2400" dirty="0" err="1" smtClean="0"/>
              <a:t>Kegiatan</a:t>
            </a:r>
            <a:r>
              <a:rPr lang="en-US" sz="2400" dirty="0" smtClean="0"/>
              <a:t> </a:t>
            </a:r>
            <a:r>
              <a:rPr lang="en-US" sz="2400" dirty="0" err="1" smtClean="0"/>
              <a:t>sosialisasi</a:t>
            </a:r>
            <a:r>
              <a:rPr lang="en-US" sz="2400" dirty="0" smtClean="0"/>
              <a:t> </a:t>
            </a:r>
            <a:r>
              <a:rPr lang="en-US" sz="2400" dirty="0" err="1" smtClean="0"/>
              <a:t>dan</a:t>
            </a:r>
            <a:r>
              <a:rPr lang="en-US" sz="2400" dirty="0" smtClean="0"/>
              <a:t> </a:t>
            </a:r>
            <a:r>
              <a:rPr lang="en-US" sz="2400" dirty="0" err="1" smtClean="0"/>
              <a:t>pembentukan</a:t>
            </a:r>
            <a:r>
              <a:rPr lang="en-US" sz="2400" dirty="0" smtClean="0"/>
              <a:t> </a:t>
            </a:r>
            <a:r>
              <a:rPr lang="en-US" sz="2400" dirty="0" err="1" smtClean="0"/>
              <a:t>tim</a:t>
            </a:r>
            <a:r>
              <a:rPr lang="en-US" sz="2400" dirty="0" smtClean="0"/>
              <a:t> </a:t>
            </a:r>
            <a:r>
              <a:rPr lang="en-US" sz="2400" dirty="0" err="1" smtClean="0"/>
              <a:t>dilakukan</a:t>
            </a:r>
            <a:r>
              <a:rPr lang="en-US" sz="2400" dirty="0" smtClean="0"/>
              <a:t> </a:t>
            </a:r>
            <a:r>
              <a:rPr lang="en-US" sz="2400" dirty="0" err="1" smtClean="0"/>
              <a:t>dengan</a:t>
            </a:r>
            <a:r>
              <a:rPr lang="en-US" sz="2400" dirty="0" smtClean="0"/>
              <a:t> </a:t>
            </a:r>
            <a:r>
              <a:rPr lang="en-US" sz="2400" dirty="0" err="1" smtClean="0"/>
              <a:t>cara</a:t>
            </a:r>
            <a:r>
              <a:rPr lang="en-US" sz="2400" dirty="0" smtClean="0"/>
              <a:t> </a:t>
            </a:r>
            <a:r>
              <a:rPr lang="en-US" sz="2400" dirty="0" err="1" smtClean="0"/>
              <a:t>musyawarah</a:t>
            </a:r>
            <a:r>
              <a:rPr lang="en-US" sz="2400" dirty="0" smtClean="0"/>
              <a:t> </a:t>
            </a:r>
            <a:r>
              <a:rPr lang="en-US" sz="2400" dirty="0" err="1" smtClean="0"/>
              <a:t>di</a:t>
            </a:r>
            <a:r>
              <a:rPr lang="en-US" sz="2400" dirty="0" smtClean="0"/>
              <a:t> </a:t>
            </a:r>
            <a:r>
              <a:rPr lang="en-US" sz="2400" dirty="0" err="1" smtClean="0"/>
              <a:t>desa</a:t>
            </a:r>
            <a:r>
              <a:rPr lang="en-US" sz="2400" dirty="0" smtClean="0"/>
              <a:t> yang </a:t>
            </a:r>
            <a:r>
              <a:rPr lang="en-US" sz="2400" dirty="0" err="1" smtClean="0"/>
              <a:t>mengundang</a:t>
            </a:r>
            <a:r>
              <a:rPr lang="en-US" sz="2400" dirty="0" smtClean="0"/>
              <a:t> </a:t>
            </a:r>
            <a:r>
              <a:rPr lang="en-US" sz="2400" dirty="0" err="1" smtClean="0"/>
              <a:t>unsur</a:t>
            </a:r>
            <a:r>
              <a:rPr lang="en-US" sz="2400" dirty="0" smtClean="0"/>
              <a:t> </a:t>
            </a:r>
            <a:r>
              <a:rPr lang="en-US" sz="2400" dirty="0" err="1" smtClean="0"/>
              <a:t>pemerintahan</a:t>
            </a:r>
            <a:r>
              <a:rPr lang="en-US" sz="2400" dirty="0" smtClean="0"/>
              <a:t> </a:t>
            </a:r>
            <a:r>
              <a:rPr lang="en-US" sz="2400" dirty="0" err="1" smtClean="0"/>
              <a:t>desa</a:t>
            </a:r>
            <a:r>
              <a:rPr lang="en-US" sz="2400" dirty="0" smtClean="0"/>
              <a:t>, </a:t>
            </a:r>
            <a:r>
              <a:rPr lang="en-US" sz="2400" dirty="0" err="1" smtClean="0"/>
              <a:t>lembaga</a:t>
            </a:r>
            <a:r>
              <a:rPr lang="en-US" sz="2400" dirty="0" smtClean="0"/>
              <a:t> </a:t>
            </a:r>
            <a:r>
              <a:rPr lang="en-US" sz="2400" dirty="0" err="1" smtClean="0"/>
              <a:t>kemasyarakatan</a:t>
            </a:r>
            <a:r>
              <a:rPr lang="en-US" sz="2400" dirty="0" smtClean="0"/>
              <a:t> </a:t>
            </a:r>
            <a:r>
              <a:rPr lang="en-US" sz="2400" dirty="0" err="1" smtClean="0"/>
              <a:t>desa</a:t>
            </a:r>
            <a:r>
              <a:rPr lang="en-US" sz="2400" dirty="0" smtClean="0"/>
              <a:t>, </a:t>
            </a:r>
            <a:r>
              <a:rPr lang="en-US" sz="2400" dirty="0" err="1" smtClean="0"/>
              <a:t>dan</a:t>
            </a:r>
            <a:r>
              <a:rPr lang="en-US" sz="2400" dirty="0" smtClean="0"/>
              <a:t> </a:t>
            </a:r>
            <a:r>
              <a:rPr lang="en-US" sz="2400" dirty="0" err="1" smtClean="0"/>
              <a:t>masyarakat</a:t>
            </a:r>
            <a:r>
              <a:rPr lang="en-US" sz="2400" dirty="0" smtClean="0"/>
              <a:t> </a:t>
            </a:r>
            <a:r>
              <a:rPr lang="en-US" sz="2400" dirty="0" err="1" smtClean="0"/>
              <a:t>desa</a:t>
            </a:r>
            <a:r>
              <a:rPr lang="en-US" sz="2400" dirty="0" smtClean="0"/>
              <a:t> </a:t>
            </a:r>
            <a:r>
              <a:rPr lang="en-US" sz="2400" dirty="0" err="1" smtClean="0"/>
              <a:t>dengan</a:t>
            </a:r>
            <a:r>
              <a:rPr lang="en-US" sz="2400" dirty="0" smtClean="0"/>
              <a:t> </a:t>
            </a:r>
            <a:r>
              <a:rPr lang="en-US" sz="2400" dirty="0" err="1" smtClean="0"/>
              <a:t>memberikan</a:t>
            </a:r>
            <a:r>
              <a:rPr lang="en-US" sz="2400" dirty="0" smtClean="0"/>
              <a:t> </a:t>
            </a:r>
            <a:r>
              <a:rPr lang="en-US" sz="2400" dirty="0" err="1" smtClean="0"/>
              <a:t>kesempatan</a:t>
            </a:r>
            <a:r>
              <a:rPr lang="en-US" sz="2400" dirty="0" smtClean="0"/>
              <a:t> </a:t>
            </a:r>
            <a:r>
              <a:rPr lang="en-US" sz="2400" dirty="0" err="1" smtClean="0"/>
              <a:t>kelompok</a:t>
            </a:r>
            <a:r>
              <a:rPr lang="en-US" sz="2400" dirty="0" smtClean="0"/>
              <a:t> </a:t>
            </a:r>
            <a:r>
              <a:rPr lang="en-US" sz="2400" dirty="0" err="1" smtClean="0"/>
              <a:t>perempuan</a:t>
            </a:r>
            <a:r>
              <a:rPr lang="en-US" sz="2400" dirty="0" smtClean="0"/>
              <a:t> </a:t>
            </a:r>
            <a:r>
              <a:rPr lang="en-US" sz="2400" dirty="0" err="1" smtClean="0"/>
              <a:t>dan</a:t>
            </a:r>
            <a:r>
              <a:rPr lang="en-US" sz="2400" dirty="0" smtClean="0"/>
              <a:t> </a:t>
            </a:r>
            <a:r>
              <a:rPr lang="en-US" sz="2400" dirty="0" err="1" smtClean="0"/>
              <a:t>kalangan</a:t>
            </a:r>
            <a:r>
              <a:rPr lang="en-US" sz="2400" dirty="0" smtClean="0"/>
              <a:t> </a:t>
            </a:r>
            <a:r>
              <a:rPr lang="en-US" sz="2400" dirty="0" err="1" smtClean="0"/>
              <a:t>miskin</a:t>
            </a:r>
            <a:r>
              <a:rPr lang="en-US" sz="2400" dirty="0" smtClean="0"/>
              <a:t> </a:t>
            </a:r>
            <a:r>
              <a:rPr lang="en-US" sz="2400" dirty="0" err="1" smtClean="0"/>
              <a:t>secara</a:t>
            </a:r>
            <a:r>
              <a:rPr lang="en-US" sz="2400" dirty="0" smtClean="0"/>
              <a:t> </a:t>
            </a:r>
            <a:r>
              <a:rPr lang="en-US" sz="2400" dirty="0" err="1" smtClean="0"/>
              <a:t>proposional</a:t>
            </a:r>
            <a:r>
              <a:rPr lang="en-US" sz="2400" dirty="0" smtClean="0"/>
              <a:t> </a:t>
            </a:r>
            <a:r>
              <a:rPr lang="en-US" sz="2400" dirty="0" err="1" smtClean="0"/>
              <a:t>serta</a:t>
            </a:r>
            <a:r>
              <a:rPr lang="en-US" sz="2400" dirty="0" smtClean="0"/>
              <a:t> </a:t>
            </a:r>
            <a:r>
              <a:rPr lang="en-US" sz="2400" dirty="0" err="1" smtClean="0"/>
              <a:t>mempresentasikan</a:t>
            </a:r>
            <a:r>
              <a:rPr lang="en-US" sz="2400" dirty="0" smtClean="0"/>
              <a:t> </a:t>
            </a:r>
            <a:r>
              <a:rPr lang="en-US" sz="2400" dirty="0" err="1" smtClean="0"/>
              <a:t>kelompok</a:t>
            </a:r>
            <a:r>
              <a:rPr lang="en-US" sz="2400" dirty="0" smtClean="0"/>
              <a:t> </a:t>
            </a:r>
            <a:r>
              <a:rPr lang="en-US" sz="2400" dirty="0" err="1" smtClean="0"/>
              <a:t>dusun</a:t>
            </a:r>
            <a:r>
              <a:rPr lang="en-US" sz="2400" dirty="0" smtClean="0"/>
              <a:t>/</a:t>
            </a:r>
            <a:r>
              <a:rPr lang="en-US" sz="2400" dirty="0" err="1" smtClean="0"/>
              <a:t>kewilayahan</a:t>
            </a:r>
            <a:r>
              <a:rPr lang="en-US" sz="2400" dirty="0" smtClean="0"/>
              <a:t>.</a:t>
            </a:r>
            <a:br>
              <a:rPr lang="en-US" sz="2400" dirty="0" smtClean="0"/>
            </a:br>
            <a:r>
              <a:rPr lang="en-US" sz="2400" dirty="0" smtClean="0"/>
              <a:t>Agenda </a:t>
            </a:r>
            <a:r>
              <a:rPr lang="en-US" sz="2400" dirty="0" err="1" smtClean="0"/>
              <a:t>dalam</a:t>
            </a:r>
            <a:r>
              <a:rPr lang="en-US" sz="2400" dirty="0" smtClean="0"/>
              <a:t> </a:t>
            </a:r>
            <a:r>
              <a:rPr lang="en-US" sz="2400" dirty="0" err="1" smtClean="0"/>
              <a:t>kegiatan</a:t>
            </a:r>
            <a:r>
              <a:rPr lang="en-US" sz="2400" dirty="0" smtClean="0"/>
              <a:t> </a:t>
            </a:r>
            <a:r>
              <a:rPr lang="en-US" sz="2400" dirty="0" err="1" smtClean="0"/>
              <a:t>tersebut</a:t>
            </a:r>
            <a:r>
              <a:rPr lang="en-US" sz="2400" dirty="0" smtClean="0"/>
              <a:t> </a:t>
            </a:r>
            <a:r>
              <a:rPr lang="en-US" sz="2400" dirty="0" err="1" smtClean="0"/>
              <a:t>adalah</a:t>
            </a:r>
            <a:r>
              <a:rPr lang="en-US" sz="2400" dirty="0" smtClean="0"/>
              <a:t> </a:t>
            </a:r>
            <a:r>
              <a:rPr lang="en-US" sz="2400" dirty="0" err="1" smtClean="0"/>
              <a:t>sosialisasi</a:t>
            </a:r>
            <a:r>
              <a:rPr lang="en-US" sz="2400" dirty="0" smtClean="0"/>
              <a:t> </a:t>
            </a:r>
            <a:r>
              <a:rPr lang="en-US" sz="2400" dirty="0" err="1" smtClean="0"/>
              <a:t>proses</a:t>
            </a:r>
            <a:r>
              <a:rPr lang="en-US" sz="2400" dirty="0" smtClean="0"/>
              <a:t> </a:t>
            </a:r>
            <a:r>
              <a:rPr lang="en-US" sz="2400" dirty="0" err="1" smtClean="0"/>
              <a:t>penyusunan</a:t>
            </a:r>
            <a:r>
              <a:rPr lang="en-US" sz="2400" dirty="0" smtClean="0"/>
              <a:t> </a:t>
            </a:r>
            <a:r>
              <a:rPr lang="en-US" sz="2400" dirty="0" err="1" smtClean="0"/>
              <a:t>dan</a:t>
            </a:r>
            <a:r>
              <a:rPr lang="en-US" sz="2400" dirty="0" smtClean="0"/>
              <a:t> </a:t>
            </a:r>
            <a:r>
              <a:rPr lang="en-US" sz="2400" dirty="0" err="1" smtClean="0"/>
              <a:t>pembentukan</a:t>
            </a:r>
            <a:r>
              <a:rPr lang="en-US" sz="2400" dirty="0" smtClean="0"/>
              <a:t> </a:t>
            </a:r>
            <a:r>
              <a:rPr lang="en-US" sz="2400" dirty="0" err="1" smtClean="0"/>
              <a:t>tim</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Salah</a:t>
            </a:r>
            <a:r>
              <a:rPr lang="en-US" sz="2400" dirty="0" smtClean="0"/>
              <a:t> </a:t>
            </a:r>
            <a:r>
              <a:rPr lang="en-US" sz="2400" dirty="0" err="1" smtClean="0"/>
              <a:t>satu</a:t>
            </a:r>
            <a:r>
              <a:rPr lang="en-US" sz="2400" dirty="0" smtClean="0"/>
              <a:t> </a:t>
            </a:r>
            <a:r>
              <a:rPr lang="en-US" sz="2400" i="1" dirty="0" err="1" smtClean="0"/>
              <a:t>output</a:t>
            </a:r>
            <a:r>
              <a:rPr lang="en-US" sz="2400" dirty="0" err="1" smtClean="0"/>
              <a:t>nya</a:t>
            </a:r>
            <a:r>
              <a:rPr lang="en-US" sz="2400" dirty="0" smtClean="0"/>
              <a:t> </a:t>
            </a:r>
            <a:r>
              <a:rPr lang="en-US" sz="2400" dirty="0" err="1" smtClean="0"/>
              <a:t>adalah</a:t>
            </a:r>
            <a:r>
              <a:rPr lang="en-US" sz="2400" dirty="0" smtClean="0"/>
              <a:t/>
            </a:r>
            <a:br>
              <a:rPr lang="en-US" sz="2400" dirty="0" smtClean="0"/>
            </a:br>
            <a:r>
              <a:rPr lang="en-US" sz="2400" dirty="0" smtClean="0"/>
              <a:t> </a:t>
            </a:r>
            <a:r>
              <a:rPr lang="en-US" sz="2400" dirty="0" err="1" smtClean="0"/>
              <a:t>Keputusan</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tentang</a:t>
            </a:r>
            <a:r>
              <a:rPr lang="en-US" sz="2400" dirty="0" smtClean="0"/>
              <a:t> Tim </a:t>
            </a:r>
            <a:r>
              <a:rPr lang="en-US" sz="2400" dirty="0" err="1" smtClean="0"/>
              <a:t>Penyusun</a:t>
            </a:r>
            <a:r>
              <a:rPr lang="en-US" sz="2400" dirty="0" smtClean="0"/>
              <a:t>/</a:t>
            </a:r>
            <a:r>
              <a:rPr lang="en-US" sz="2400" dirty="0" err="1" smtClean="0"/>
              <a:t>Perumusan</a:t>
            </a:r>
            <a:r>
              <a:rPr lang="en-US" sz="2400" dirty="0" smtClean="0"/>
              <a:t> APB </a:t>
            </a:r>
            <a:r>
              <a:rPr lang="en-US" sz="2400" dirty="0" err="1" smtClean="0"/>
              <a:t>Desa</a:t>
            </a:r>
            <a:r>
              <a:rPr lang="en-US" sz="2400" dirty="0" smtClean="0"/>
              <a:t> </a:t>
            </a:r>
            <a:r>
              <a:rPr lang="en-US" sz="2400" dirty="0" err="1" smtClean="0"/>
              <a:t>dengan</a:t>
            </a:r>
            <a:r>
              <a:rPr lang="en-US" sz="2400" dirty="0" smtClean="0"/>
              <a:t> </a:t>
            </a:r>
            <a:r>
              <a:rPr lang="en-US" sz="2400" dirty="0" err="1" smtClean="0"/>
              <a:t>koordinator</a:t>
            </a:r>
            <a:r>
              <a:rPr lang="en-US" sz="2400" dirty="0" smtClean="0"/>
              <a:t> </a:t>
            </a:r>
            <a:r>
              <a:rPr lang="en-US" sz="2400" dirty="0" err="1" smtClean="0"/>
              <a:t>sekretaris</a:t>
            </a:r>
            <a:r>
              <a:rPr lang="en-US" sz="2400" dirty="0" smtClean="0"/>
              <a:t> </a:t>
            </a:r>
            <a:r>
              <a:rPr lang="en-US" sz="2400" dirty="0" err="1" smtClean="0"/>
              <a:t>desa</a:t>
            </a:r>
            <a:r>
              <a:rPr lang="en-US" sz="2400" dirty="0" smtClean="0"/>
              <a:t> </a:t>
            </a:r>
            <a:r>
              <a:rPr lang="en-US" sz="2400" dirty="0" err="1" smtClean="0"/>
              <a:t>sebagai</a:t>
            </a:r>
            <a:r>
              <a:rPr lang="en-US" sz="2400" dirty="0" smtClean="0"/>
              <a:t> PTPKD</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94</a:t>
            </a:fld>
            <a:endParaRPr lang="en-US"/>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15400" cy="6583362"/>
          </a:xfrm>
        </p:spPr>
        <p:txBody>
          <a:bodyPr>
            <a:normAutofit/>
          </a:bodyPr>
          <a:lstStyle/>
          <a:p>
            <a:pPr algn="l"/>
            <a:r>
              <a:rPr lang="en-US" sz="2400" dirty="0" smtClean="0"/>
              <a:t>	</a:t>
            </a:r>
            <a:r>
              <a:rPr lang="en-US" sz="2400" dirty="0" err="1" smtClean="0"/>
              <a:t>Sedangkan</a:t>
            </a:r>
            <a:r>
              <a:rPr lang="en-US" sz="2400" dirty="0" smtClean="0"/>
              <a:t> </a:t>
            </a:r>
            <a:r>
              <a:rPr lang="en-US" sz="2400" dirty="0" err="1" smtClean="0"/>
              <a:t>rapat-rapat</a:t>
            </a:r>
            <a:r>
              <a:rPr lang="en-US" sz="2400" dirty="0" smtClean="0"/>
              <a:t> </a:t>
            </a:r>
            <a:r>
              <a:rPr lang="en-US" sz="2400" dirty="0" err="1" smtClean="0"/>
              <a:t>koordinasi</a:t>
            </a:r>
            <a:r>
              <a:rPr lang="en-US" sz="2400" dirty="0" smtClean="0"/>
              <a:t> </a:t>
            </a:r>
            <a:r>
              <a:rPr lang="en-US" sz="2400" dirty="0" err="1" smtClean="0"/>
              <a:t>dan</a:t>
            </a:r>
            <a:r>
              <a:rPr lang="en-US" sz="2400" dirty="0" smtClean="0"/>
              <a:t> </a:t>
            </a:r>
            <a:r>
              <a:rPr lang="en-US" sz="2400" dirty="0" err="1" smtClean="0"/>
              <a:t>kerja</a:t>
            </a:r>
            <a:r>
              <a:rPr lang="en-US" sz="2400" dirty="0" smtClean="0"/>
              <a:t> </a:t>
            </a:r>
            <a:r>
              <a:rPr lang="en-US" sz="2400" dirty="0" err="1" smtClean="0"/>
              <a:t>tim</a:t>
            </a:r>
            <a:r>
              <a:rPr lang="en-US" sz="2400" dirty="0" smtClean="0"/>
              <a:t> </a:t>
            </a:r>
            <a:r>
              <a:rPr lang="en-US" sz="2400" dirty="0" err="1" smtClean="0"/>
              <a:t>dilakukan</a:t>
            </a:r>
            <a:r>
              <a:rPr lang="en-US" sz="2400" dirty="0" smtClean="0"/>
              <a:t> </a:t>
            </a:r>
            <a:r>
              <a:rPr lang="en-US" sz="2400" dirty="0" err="1" smtClean="0"/>
              <a:t>oleh</a:t>
            </a:r>
            <a:r>
              <a:rPr lang="en-US" sz="2400" dirty="0" smtClean="0"/>
              <a:t> internal </a:t>
            </a:r>
            <a:r>
              <a:rPr lang="en-US" sz="2400" dirty="0" err="1" smtClean="0"/>
              <a:t>tim</a:t>
            </a:r>
            <a:r>
              <a:rPr lang="en-US" sz="2400" dirty="0" smtClean="0"/>
              <a:t> </a:t>
            </a:r>
            <a:r>
              <a:rPr lang="en-US" sz="2400" dirty="0" err="1" smtClean="0"/>
              <a:t>dan</a:t>
            </a:r>
            <a:r>
              <a:rPr lang="en-US" sz="2400" dirty="0" smtClean="0"/>
              <a:t> </a:t>
            </a:r>
            <a:r>
              <a:rPr lang="en-US" sz="2400" dirty="0" err="1" smtClean="0"/>
              <a:t>dapat</a:t>
            </a:r>
            <a:r>
              <a:rPr lang="en-US" sz="2400" dirty="0" smtClean="0"/>
              <a:t> </a:t>
            </a:r>
            <a:r>
              <a:rPr lang="en-US" sz="2400" dirty="0" err="1" smtClean="0"/>
              <a:t>mengundang</a:t>
            </a:r>
            <a:r>
              <a:rPr lang="en-US" sz="2400" dirty="0" smtClean="0"/>
              <a:t> </a:t>
            </a:r>
            <a:r>
              <a:rPr lang="en-US" sz="2400" dirty="0" err="1" smtClean="0"/>
              <a:t>pihak-pihak</a:t>
            </a:r>
            <a:r>
              <a:rPr lang="en-US" sz="2400" dirty="0" smtClean="0"/>
              <a:t> yang </a:t>
            </a:r>
            <a:r>
              <a:rPr lang="en-US" sz="2400" dirty="0" err="1" smtClean="0"/>
              <a:t>dianggap</a:t>
            </a:r>
            <a:r>
              <a:rPr lang="en-US" sz="2400" dirty="0" smtClean="0"/>
              <a:t> </a:t>
            </a:r>
            <a:r>
              <a:rPr lang="en-US" sz="2400" dirty="0" err="1" smtClean="0"/>
              <a:t>mampu</a:t>
            </a:r>
            <a:r>
              <a:rPr lang="en-US" sz="2400" dirty="0" smtClean="0"/>
              <a:t> </a:t>
            </a:r>
            <a:r>
              <a:rPr lang="en-US" sz="2400" dirty="0" err="1" smtClean="0"/>
              <a:t>memberikan</a:t>
            </a:r>
            <a:r>
              <a:rPr lang="en-US" sz="2400" dirty="0" smtClean="0"/>
              <a:t> </a:t>
            </a:r>
            <a:r>
              <a:rPr lang="en-US" sz="2400" dirty="0" err="1" smtClean="0"/>
              <a:t>informasi</a:t>
            </a:r>
            <a:r>
              <a:rPr lang="en-US" sz="2400" dirty="0" smtClean="0"/>
              <a:t> </a:t>
            </a:r>
            <a:r>
              <a:rPr lang="en-US" sz="2400" dirty="0" err="1" smtClean="0"/>
              <a:t>berkait</a:t>
            </a:r>
            <a:r>
              <a:rPr lang="en-US" sz="2400" dirty="0" smtClean="0"/>
              <a:t> </a:t>
            </a:r>
            <a:r>
              <a:rPr lang="en-US" sz="2400" dirty="0" err="1" smtClean="0"/>
              <a:t>dengan</a:t>
            </a:r>
            <a:r>
              <a:rPr lang="en-US" sz="2400" dirty="0" smtClean="0"/>
              <a:t> data </a:t>
            </a:r>
            <a:r>
              <a:rPr lang="en-US" sz="2400" dirty="0" err="1" smtClean="0"/>
              <a:t>maupun</a:t>
            </a:r>
            <a:r>
              <a:rPr lang="en-US" sz="2400" dirty="0" smtClean="0"/>
              <a:t> </a:t>
            </a:r>
            <a:r>
              <a:rPr lang="en-US" sz="2400" dirty="0" err="1" smtClean="0"/>
              <a:t>sumber-sumber</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serta</a:t>
            </a:r>
            <a:r>
              <a:rPr lang="en-US" sz="2400" dirty="0" smtClean="0"/>
              <a:t> </a:t>
            </a:r>
            <a:r>
              <a:rPr lang="en-US" sz="2400" dirty="0" err="1" smtClean="0"/>
              <a:t>prioritas</a:t>
            </a:r>
            <a:r>
              <a:rPr lang="en-US" sz="2400" dirty="0" smtClean="0"/>
              <a:t> </a:t>
            </a:r>
            <a:r>
              <a:rPr lang="en-US" sz="2400" dirty="0" err="1" smtClean="0"/>
              <a:t>kegiatan</a:t>
            </a:r>
            <a:r>
              <a:rPr lang="en-US" sz="2400" dirty="0" smtClean="0"/>
              <a:t> </a:t>
            </a:r>
            <a:r>
              <a:rPr lang="en-US" sz="2400" dirty="0" err="1" smtClean="0"/>
              <a:t>skala</a:t>
            </a:r>
            <a:r>
              <a:rPr lang="en-US" sz="2400" dirty="0" smtClean="0"/>
              <a:t> </a:t>
            </a:r>
            <a:r>
              <a:rPr lang="en-US" sz="2400" dirty="0" err="1" smtClean="0"/>
              <a:t>desa</a:t>
            </a:r>
            <a:r>
              <a:rPr lang="en-US" sz="2400" dirty="0" smtClean="0"/>
              <a:t> yang </a:t>
            </a:r>
            <a:r>
              <a:rPr lang="en-US" sz="2400" dirty="0" err="1" smtClean="0"/>
              <a:t>bersumber</a:t>
            </a:r>
            <a:r>
              <a:rPr lang="en-US" sz="2400" dirty="0" smtClean="0"/>
              <a:t> </a:t>
            </a:r>
            <a:r>
              <a:rPr lang="en-US" sz="2400" dirty="0" err="1" smtClean="0"/>
              <a:t>dari</a:t>
            </a:r>
            <a:r>
              <a:rPr lang="en-US" sz="2400" dirty="0" smtClean="0"/>
              <a:t> RKP </a:t>
            </a:r>
            <a:r>
              <a:rPr lang="en-US" sz="2400" dirty="0" err="1" smtClean="0"/>
              <a:t>Desa</a:t>
            </a:r>
            <a:r>
              <a:rPr lang="en-US" sz="2400" dirty="0" smtClean="0"/>
              <a:t> </a:t>
            </a:r>
            <a:r>
              <a:rPr lang="en-US" sz="2400" dirty="0" err="1" smtClean="0"/>
              <a:t>selanjutnya</a:t>
            </a:r>
            <a:r>
              <a:rPr lang="en-US" sz="2400" dirty="0" smtClean="0"/>
              <a:t> </a:t>
            </a:r>
            <a:r>
              <a:rPr lang="en-US" sz="2400" dirty="0" err="1" smtClean="0"/>
              <a:t>akan</a:t>
            </a:r>
            <a:r>
              <a:rPr lang="en-US" sz="2400" dirty="0" smtClean="0"/>
              <a:t> </a:t>
            </a:r>
            <a:r>
              <a:rPr lang="en-US" sz="2400" dirty="0" err="1" smtClean="0"/>
              <a:t>dijadikan</a:t>
            </a:r>
            <a:r>
              <a:rPr lang="en-US" sz="2400" dirty="0" smtClean="0"/>
              <a:t> </a:t>
            </a:r>
            <a:r>
              <a:rPr lang="en-US" sz="2400" dirty="0" err="1" smtClean="0"/>
              <a:t>sebagai</a:t>
            </a:r>
            <a:r>
              <a:rPr lang="en-US" sz="2400" dirty="0" smtClean="0"/>
              <a:t> </a:t>
            </a:r>
            <a:r>
              <a:rPr lang="en-US" sz="2400" dirty="0" err="1" smtClean="0"/>
              <a:t>bahan</a:t>
            </a:r>
            <a:r>
              <a:rPr lang="en-US" sz="2400" dirty="0" smtClean="0"/>
              <a:t> </a:t>
            </a:r>
            <a:r>
              <a:rPr lang="en-US" sz="2400" dirty="0" err="1" smtClean="0"/>
              <a:t>penyusunan</a:t>
            </a:r>
            <a:r>
              <a:rPr lang="en-US" sz="2400" dirty="0" smtClean="0"/>
              <a:t> RAPB </a:t>
            </a:r>
            <a:r>
              <a:rPr lang="en-US" sz="2400" dirty="0" err="1" smtClean="0"/>
              <a:t>Desa</a:t>
            </a:r>
            <a:r>
              <a:rPr lang="en-US" sz="2400" dirty="0" smtClean="0"/>
              <a:t/>
            </a:r>
            <a:br>
              <a:rPr lang="en-US" sz="2400" dirty="0" smtClean="0"/>
            </a:br>
            <a:r>
              <a:rPr lang="en-US" sz="2400" dirty="0" smtClean="0"/>
              <a:t/>
            </a:r>
            <a:br>
              <a:rPr lang="en-US" sz="2400" dirty="0" smtClean="0"/>
            </a:br>
            <a:r>
              <a:rPr lang="en-US" sz="2400" dirty="0" smtClean="0"/>
              <a:t>B. </a:t>
            </a:r>
            <a:r>
              <a:rPr lang="en-US" sz="2400" dirty="0" err="1" smtClean="0"/>
              <a:t>Tahap</a:t>
            </a:r>
            <a:r>
              <a:rPr lang="en-US" sz="2400" dirty="0" smtClean="0"/>
              <a:t> </a:t>
            </a:r>
            <a:r>
              <a:rPr lang="en-US" sz="2400" dirty="0" err="1" smtClean="0"/>
              <a:t>Perencanaan</a:t>
            </a:r>
            <a:r>
              <a:rPr lang="en-US" sz="2400" dirty="0" smtClean="0"/>
              <a:t> </a:t>
            </a:r>
            <a:r>
              <a:rPr lang="en-US" sz="2400" dirty="0" err="1" smtClean="0"/>
              <a:t>anggaran</a:t>
            </a:r>
            <a:r>
              <a:rPr lang="en-US" sz="2400" dirty="0" smtClean="0"/>
              <a:t/>
            </a:r>
            <a:br>
              <a:rPr lang="en-US" sz="2400" dirty="0" smtClean="0"/>
            </a:br>
            <a:r>
              <a:rPr lang="en-US" sz="2400" dirty="0" smtClean="0"/>
              <a:t>	</a:t>
            </a:r>
            <a:r>
              <a:rPr lang="en-US" sz="2400" dirty="0" err="1" smtClean="0"/>
              <a:t>Pada</a:t>
            </a:r>
            <a:r>
              <a:rPr lang="en-US" sz="2400" dirty="0" smtClean="0"/>
              <a:t> </a:t>
            </a:r>
            <a:r>
              <a:rPr lang="en-US" sz="2400" dirty="0" err="1" smtClean="0"/>
              <a:t>tahap</a:t>
            </a:r>
            <a:r>
              <a:rPr lang="en-US" sz="2400" dirty="0" smtClean="0"/>
              <a:t> </a:t>
            </a:r>
            <a:r>
              <a:rPr lang="en-US" sz="2400" dirty="0" err="1" smtClean="0"/>
              <a:t>ini</a:t>
            </a:r>
            <a:r>
              <a:rPr lang="en-US" sz="2400" dirty="0" smtClean="0"/>
              <a:t>, </a:t>
            </a:r>
            <a:r>
              <a:rPr lang="en-US" sz="2400" dirty="0" err="1" smtClean="0"/>
              <a:t>tim</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memfasilitasi</a:t>
            </a:r>
            <a:r>
              <a:rPr lang="en-US" sz="2400" dirty="0" smtClean="0"/>
              <a:t> </a:t>
            </a:r>
            <a:r>
              <a:rPr lang="en-US" sz="2400" dirty="0" err="1" smtClean="0"/>
              <a:t>kegiatan</a:t>
            </a:r>
            <a:r>
              <a:rPr lang="en-US" sz="2400" dirty="0" smtClean="0"/>
              <a:t> </a:t>
            </a:r>
            <a:r>
              <a:rPr lang="en-US" sz="2400" dirty="0" err="1" smtClean="0"/>
              <a:t>diskusi</a:t>
            </a:r>
            <a:r>
              <a:rPr lang="en-US" sz="2400" dirty="0" smtClean="0"/>
              <a:t> </a:t>
            </a:r>
            <a:r>
              <a:rPr lang="en-US" sz="2400" dirty="0" err="1" smtClean="0"/>
              <a:t>analisa</a:t>
            </a:r>
            <a:r>
              <a:rPr lang="en-US" sz="2400" dirty="0" smtClean="0"/>
              <a:t> </a:t>
            </a:r>
            <a:r>
              <a:rPr lang="en-US" sz="2400" dirty="0" err="1" smtClean="0"/>
              <a:t>untuk</a:t>
            </a:r>
            <a:r>
              <a:rPr lang="en-US" sz="2400" dirty="0" smtClean="0"/>
              <a:t> </a:t>
            </a:r>
            <a:r>
              <a:rPr lang="en-US" sz="2400" dirty="0" err="1" smtClean="0"/>
              <a:t>penyusunan</a:t>
            </a:r>
            <a:r>
              <a:rPr lang="en-US" sz="2400" dirty="0" smtClean="0"/>
              <a:t> </a:t>
            </a:r>
            <a:r>
              <a:rPr lang="en-US" sz="2400" dirty="0" err="1" smtClean="0"/>
              <a:t>rencana</a:t>
            </a:r>
            <a:r>
              <a:rPr lang="en-US" sz="2400" dirty="0" smtClean="0"/>
              <a:t> </a:t>
            </a:r>
            <a:r>
              <a:rPr lang="en-US" sz="2400" dirty="0" err="1" smtClean="0"/>
              <a:t>kerja</a:t>
            </a:r>
            <a:r>
              <a:rPr lang="en-US" sz="2400" dirty="0" smtClean="0"/>
              <a:t> </a:t>
            </a:r>
            <a:r>
              <a:rPr lang="en-US" sz="2400" dirty="0" err="1" smtClean="0"/>
              <a:t>dan</a:t>
            </a:r>
            <a:r>
              <a:rPr lang="en-US" sz="2400" dirty="0" smtClean="0"/>
              <a:t> </a:t>
            </a:r>
            <a:r>
              <a:rPr lang="en-US" sz="2400" dirty="0" err="1" smtClean="0"/>
              <a:t>anggaran</a:t>
            </a:r>
            <a:r>
              <a:rPr lang="en-US" sz="2400" dirty="0" smtClean="0"/>
              <a:t> (RKP) APB </a:t>
            </a:r>
            <a:r>
              <a:rPr lang="en-US" sz="2400" dirty="0" err="1" smtClean="0"/>
              <a:t>Desa</a:t>
            </a:r>
            <a:r>
              <a:rPr lang="en-US" sz="2400" dirty="0" smtClean="0"/>
              <a:t> yang </a:t>
            </a:r>
            <a:r>
              <a:rPr lang="en-US" sz="2400" dirty="0" err="1" smtClean="0"/>
              <a:t>meliputi</a:t>
            </a:r>
            <a:r>
              <a:rPr lang="en-US" sz="2400" dirty="0" smtClean="0"/>
              <a:t> </a:t>
            </a:r>
            <a:r>
              <a:rPr lang="en-US" sz="2400" dirty="0" err="1" smtClean="0"/>
              <a:t>pendapatan</a:t>
            </a:r>
            <a:r>
              <a:rPr lang="en-US" sz="2400" dirty="0" smtClean="0"/>
              <a:t>, </a:t>
            </a:r>
            <a:r>
              <a:rPr lang="en-US" sz="2400" dirty="0" err="1" smtClean="0"/>
              <a:t>belanja</a:t>
            </a:r>
            <a:r>
              <a:rPr lang="en-US" sz="2400" dirty="0" smtClean="0"/>
              <a:t> </a:t>
            </a:r>
            <a:r>
              <a:rPr lang="en-US" sz="2400" dirty="0" err="1" smtClean="0"/>
              <a:t>dan</a:t>
            </a:r>
            <a:r>
              <a:rPr lang="en-US" sz="2400" dirty="0" smtClean="0"/>
              <a:t> </a:t>
            </a:r>
            <a:r>
              <a:rPr lang="en-US" sz="2400" dirty="0" err="1" smtClean="0"/>
              <a:t>pembiayaan</a:t>
            </a:r>
            <a:r>
              <a:rPr lang="en-US" sz="2400" dirty="0" smtClean="0"/>
              <a:t> (</a:t>
            </a:r>
            <a:r>
              <a:rPr lang="en-US" sz="2400" dirty="0" err="1" smtClean="0"/>
              <a:t>Jika</a:t>
            </a:r>
            <a:r>
              <a:rPr lang="en-US" sz="2400" dirty="0" smtClean="0"/>
              <a:t> </a:t>
            </a:r>
            <a:r>
              <a:rPr lang="en-US" sz="2400" dirty="0" err="1" smtClean="0"/>
              <a:t>dimungkinkan</a:t>
            </a:r>
            <a:r>
              <a:rPr lang="en-US" sz="2400" dirty="0" smtClean="0"/>
              <a:t> </a:t>
            </a:r>
            <a:r>
              <a:rPr lang="en-US" sz="2400" dirty="0" err="1" smtClean="0"/>
              <a:t>ada</a:t>
            </a:r>
            <a:r>
              <a:rPr lang="en-US" sz="2400" dirty="0" smtClean="0"/>
              <a:t> </a:t>
            </a:r>
            <a:r>
              <a:rPr lang="en-US" sz="2400" dirty="0" err="1" smtClean="0"/>
              <a:t>pembiayaan</a:t>
            </a:r>
            <a:r>
              <a:rPr lang="en-US" sz="2400" dirty="0" smtClean="0"/>
              <a:t>) </a:t>
            </a:r>
            <a:r>
              <a:rPr lang="en-US" sz="2400" dirty="0" err="1" smtClean="0"/>
              <a:t>serta</a:t>
            </a:r>
            <a:r>
              <a:rPr lang="en-US" sz="2400" dirty="0" smtClean="0"/>
              <a:t> </a:t>
            </a:r>
            <a:r>
              <a:rPr lang="en-US" sz="2400" dirty="0" err="1" smtClean="0"/>
              <a:t>penyusunan</a:t>
            </a:r>
            <a:r>
              <a:rPr lang="en-US" sz="2400" dirty="0" smtClean="0"/>
              <a:t> draft </a:t>
            </a:r>
            <a:r>
              <a:rPr lang="en-US" sz="2400" dirty="0" err="1" smtClean="0"/>
              <a:t>Raperdes</a:t>
            </a:r>
            <a:r>
              <a:rPr lang="en-US" sz="2400" dirty="0" smtClean="0"/>
              <a:t> APB </a:t>
            </a:r>
            <a:r>
              <a:rPr lang="en-US" sz="2400" dirty="0" err="1" smtClean="0"/>
              <a:t>Desa</a:t>
            </a:r>
            <a:r>
              <a:rPr lang="en-US" sz="2400" dirty="0" smtClean="0"/>
              <a:t/>
            </a:r>
            <a:br>
              <a:rPr lang="en-US" sz="2400" dirty="0" smtClean="0"/>
            </a:br>
            <a:r>
              <a:rPr lang="en-US" sz="2400" dirty="0" smtClean="0"/>
              <a:t/>
            </a:r>
            <a:br>
              <a:rPr lang="en-US" sz="2400" dirty="0" smtClean="0"/>
            </a:br>
            <a:r>
              <a:rPr lang="en-US" sz="2400" dirty="0" smtClean="0"/>
              <a:t>1.  </a:t>
            </a:r>
            <a:r>
              <a:rPr lang="en-US" sz="2400" dirty="0" err="1" smtClean="0"/>
              <a:t>Pendapatan</a:t>
            </a:r>
            <a:r>
              <a:rPr lang="en-US" sz="2400" dirty="0" smtClean="0"/>
              <a:t> </a:t>
            </a:r>
            <a:r>
              <a:rPr lang="en-US" sz="2400" dirty="0" err="1" smtClean="0"/>
              <a:t>Desa</a:t>
            </a:r>
            <a:r>
              <a:rPr lang="en-US" sz="2400" dirty="0" smtClean="0"/>
              <a:t> </a:t>
            </a:r>
            <a:r>
              <a:rPr lang="en-US" sz="2400" dirty="0" err="1" smtClean="0"/>
              <a:t>meliputi</a:t>
            </a:r>
            <a:r>
              <a:rPr lang="en-US" sz="2400" dirty="0" smtClean="0"/>
              <a:t> </a:t>
            </a:r>
            <a:r>
              <a:rPr lang="en-US" sz="2400" dirty="0" err="1" smtClean="0"/>
              <a:t>semua</a:t>
            </a:r>
            <a:r>
              <a:rPr lang="en-US" sz="2400" dirty="0" smtClean="0"/>
              <a:t> </a:t>
            </a:r>
            <a:r>
              <a:rPr lang="en-US" sz="2400" dirty="0" err="1" smtClean="0"/>
              <a:t>penerimaam</a:t>
            </a:r>
            <a:r>
              <a:rPr lang="en-US" sz="2400" dirty="0" smtClean="0"/>
              <a:t> </a:t>
            </a:r>
            <a:r>
              <a:rPr lang="en-US" sz="2400" dirty="0" err="1" smtClean="0"/>
              <a:t>uang</a:t>
            </a:r>
            <a:r>
              <a:rPr lang="en-US" sz="2400" dirty="0" smtClean="0"/>
              <a:t> </a:t>
            </a:r>
            <a:r>
              <a:rPr lang="en-US" sz="2400" dirty="0" err="1" smtClean="0"/>
              <a:t>melalui</a:t>
            </a:r>
            <a:r>
              <a:rPr lang="en-US" sz="2400" dirty="0" smtClean="0"/>
              <a:t> </a:t>
            </a:r>
            <a:br>
              <a:rPr lang="en-US" sz="2400" dirty="0" smtClean="0"/>
            </a:br>
            <a:r>
              <a:rPr lang="en-US" sz="2400" dirty="0" smtClean="0"/>
              <a:t>     </a:t>
            </a:r>
            <a:r>
              <a:rPr lang="en-US" sz="2400" dirty="0" err="1" smtClean="0"/>
              <a:t>rekening</a:t>
            </a:r>
            <a:r>
              <a:rPr lang="en-US" sz="2400" dirty="0" smtClean="0"/>
              <a:t> </a:t>
            </a:r>
            <a:r>
              <a:rPr lang="en-US" sz="2400" dirty="0" err="1" smtClean="0"/>
              <a:t>desa</a:t>
            </a:r>
            <a:r>
              <a:rPr lang="en-US" sz="2400" dirty="0" smtClean="0"/>
              <a:t> yang </a:t>
            </a:r>
            <a:r>
              <a:rPr lang="en-US" sz="2400" dirty="0" err="1" smtClean="0"/>
              <a:t>merupakan</a:t>
            </a:r>
            <a:r>
              <a:rPr lang="en-US" sz="2400" dirty="0" smtClean="0"/>
              <a:t> </a:t>
            </a:r>
            <a:r>
              <a:rPr lang="en-US" sz="2400" dirty="0" err="1" smtClean="0"/>
              <a:t>hak</a:t>
            </a:r>
            <a:r>
              <a:rPr lang="en-US" sz="2400" dirty="0" smtClean="0"/>
              <a:t> </a:t>
            </a:r>
            <a:r>
              <a:rPr lang="en-US" sz="2400" dirty="0" err="1" smtClean="0"/>
              <a:t>desa</a:t>
            </a:r>
            <a:r>
              <a:rPr lang="en-US" sz="2400" dirty="0" smtClean="0"/>
              <a:t> </a:t>
            </a:r>
            <a:r>
              <a:rPr lang="en-US" sz="2400" dirty="0" err="1" smtClean="0"/>
              <a:t>dalam</a:t>
            </a:r>
            <a:r>
              <a:rPr lang="en-US" sz="2400" dirty="0" smtClean="0"/>
              <a:t> 1 </a:t>
            </a:r>
            <a:r>
              <a:rPr lang="en-US" sz="2400" dirty="0" err="1" smtClean="0"/>
              <a:t>tahun</a:t>
            </a:r>
            <a:r>
              <a:rPr lang="en-US" sz="2400" dirty="0" smtClean="0"/>
              <a:t> </a:t>
            </a:r>
            <a:r>
              <a:rPr lang="en-US" sz="2400" dirty="0" err="1" smtClean="0"/>
              <a:t>anggaran</a:t>
            </a:r>
            <a:r>
              <a:rPr lang="en-US" sz="2400" dirty="0" smtClean="0"/>
              <a:t> </a:t>
            </a:r>
            <a:br>
              <a:rPr lang="en-US" sz="2400" dirty="0" smtClean="0"/>
            </a:br>
            <a:r>
              <a:rPr lang="en-US" sz="2400" dirty="0" smtClean="0"/>
              <a:t>     yang </a:t>
            </a:r>
            <a:r>
              <a:rPr lang="en-US" sz="2400" dirty="0" err="1" smtClean="0"/>
              <a:t>tidak</a:t>
            </a:r>
            <a:r>
              <a:rPr lang="en-US" sz="2400" dirty="0" smtClean="0"/>
              <a:t> </a:t>
            </a:r>
            <a:r>
              <a:rPr lang="en-US" sz="2400" dirty="0" err="1" smtClean="0"/>
              <a:t>perlu</a:t>
            </a:r>
            <a:r>
              <a:rPr lang="en-US" sz="2400" dirty="0" smtClean="0"/>
              <a:t> </a:t>
            </a:r>
            <a:r>
              <a:rPr lang="en-US" sz="2400" dirty="0" err="1" smtClean="0"/>
              <a:t>dibayar</a:t>
            </a:r>
            <a:r>
              <a:rPr lang="en-US" sz="2400" dirty="0" smtClean="0"/>
              <a:t> </a:t>
            </a:r>
            <a:r>
              <a:rPr lang="en-US" sz="2400" dirty="0" err="1" smtClean="0"/>
              <a:t>kembali</a:t>
            </a:r>
            <a:r>
              <a:rPr lang="en-US" sz="2400" dirty="0" smtClean="0"/>
              <a:t>  </a:t>
            </a:r>
            <a:r>
              <a:rPr lang="en-US" sz="2400" dirty="0" err="1" smtClean="0"/>
              <a:t>oleh</a:t>
            </a:r>
            <a:r>
              <a:rPr lang="en-US" sz="2400" dirty="0" smtClean="0"/>
              <a:t> </a:t>
            </a:r>
            <a:r>
              <a:rPr lang="en-US" sz="2400" dirty="0" err="1" smtClean="0"/>
              <a:t>Desa</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95</a:t>
            </a:fld>
            <a:endParaRPr lang="en-US"/>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2800" dirty="0" smtClean="0"/>
              <a:t>Tata </a:t>
            </a:r>
            <a:r>
              <a:rPr lang="en-US" sz="2800" dirty="0" err="1" smtClean="0"/>
              <a:t>cara</a:t>
            </a:r>
            <a:r>
              <a:rPr lang="en-US" sz="2800" dirty="0" smtClean="0"/>
              <a:t> </a:t>
            </a:r>
            <a:r>
              <a:rPr lang="en-US" sz="2800" dirty="0" err="1" smtClean="0"/>
              <a:t>penyusunan</a:t>
            </a:r>
            <a:r>
              <a:rPr lang="en-US" sz="2800" dirty="0" smtClean="0"/>
              <a:t> RKA </a:t>
            </a:r>
            <a:r>
              <a:rPr lang="en-US" sz="2800" dirty="0" err="1" smtClean="0"/>
              <a:t>didahului</a:t>
            </a:r>
            <a:r>
              <a:rPr lang="en-US" sz="2800" dirty="0" smtClean="0"/>
              <a:t> </a:t>
            </a:r>
            <a:r>
              <a:rPr lang="en-US" sz="2800" dirty="0" err="1" smtClean="0"/>
              <a:t>dengan</a:t>
            </a:r>
            <a:r>
              <a:rPr lang="en-US" sz="2800" dirty="0" smtClean="0"/>
              <a:t> </a:t>
            </a:r>
            <a:r>
              <a:rPr lang="en-US" sz="2800" dirty="0" err="1" smtClean="0"/>
              <a:t>diskusi</a:t>
            </a:r>
            <a:r>
              <a:rPr lang="en-US" sz="2800" dirty="0" smtClean="0"/>
              <a:t> </a:t>
            </a:r>
            <a:r>
              <a:rPr lang="en-US" sz="2800" dirty="0" err="1" smtClean="0"/>
              <a:t>tim</a:t>
            </a:r>
            <a:r>
              <a:rPr lang="en-US" sz="2800" dirty="0" smtClean="0"/>
              <a:t> </a:t>
            </a:r>
            <a:r>
              <a:rPr lang="en-US" sz="2800" dirty="0" err="1" smtClean="0"/>
              <a:t>guna</a:t>
            </a:r>
            <a:r>
              <a:rPr lang="en-US" sz="2800" dirty="0" smtClean="0"/>
              <a:t> </a:t>
            </a:r>
            <a:r>
              <a:rPr lang="en-US" sz="2800" dirty="0" err="1" smtClean="0"/>
              <a:t>menganalisa</a:t>
            </a:r>
            <a:r>
              <a:rPr lang="en-US" sz="2800" dirty="0" smtClean="0"/>
              <a:t> </a:t>
            </a:r>
            <a:r>
              <a:rPr lang="en-US" sz="2800" dirty="0" err="1" smtClean="0"/>
              <a:t>sumber-sumber</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dengan</a:t>
            </a:r>
            <a:r>
              <a:rPr lang="en-US" sz="2800" dirty="0" smtClean="0"/>
              <a:t> </a:t>
            </a:r>
            <a:r>
              <a:rPr lang="en-US" sz="2800" dirty="0" err="1" smtClean="0"/>
              <a:t>mengundang</a:t>
            </a:r>
            <a:r>
              <a:rPr lang="en-US" sz="2800" dirty="0" smtClean="0"/>
              <a:t> </a:t>
            </a:r>
            <a:r>
              <a:rPr lang="en-US" sz="2800" dirty="0" err="1" smtClean="0"/>
              <a:t>beberapa</a:t>
            </a:r>
            <a:r>
              <a:rPr lang="en-US" sz="2800" dirty="0" smtClean="0"/>
              <a:t> </a:t>
            </a:r>
            <a:r>
              <a:rPr lang="en-US" sz="2800" dirty="0" err="1" smtClean="0"/>
              <a:t>unsur</a:t>
            </a:r>
            <a:r>
              <a:rPr lang="en-US" sz="2800" dirty="0" smtClean="0"/>
              <a:t> </a:t>
            </a:r>
            <a:r>
              <a:rPr lang="en-US" sz="2800" dirty="0" err="1" smtClean="0"/>
              <a:t>masyarakat</a:t>
            </a:r>
            <a:r>
              <a:rPr lang="en-US" sz="2800" dirty="0" smtClean="0"/>
              <a:t>  yang </a:t>
            </a:r>
            <a:r>
              <a:rPr lang="en-US" sz="2800" dirty="0" err="1" smtClean="0"/>
              <a:t>benar-benar</a:t>
            </a:r>
            <a:r>
              <a:rPr lang="en-US" sz="2800" dirty="0" smtClean="0"/>
              <a:t> </a:t>
            </a:r>
            <a:r>
              <a:rPr lang="en-US" sz="2800" dirty="0" err="1" smtClean="0"/>
              <a:t>paham</a:t>
            </a:r>
            <a:r>
              <a:rPr lang="en-US" sz="2800" dirty="0" smtClean="0"/>
              <a:t> </a:t>
            </a:r>
            <a:r>
              <a:rPr lang="en-US" sz="2800" dirty="0" err="1" smtClean="0"/>
              <a:t>terhadap</a:t>
            </a:r>
            <a:r>
              <a:rPr lang="en-US" sz="2800" dirty="0" smtClean="0"/>
              <a:t> </a:t>
            </a:r>
            <a:r>
              <a:rPr lang="en-US" sz="2800" dirty="0" err="1" smtClean="0"/>
              <a:t>potensi</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seperti</a:t>
            </a:r>
            <a:r>
              <a:rPr lang="en-US" sz="2800" dirty="0" smtClean="0"/>
              <a:t> </a:t>
            </a:r>
            <a:r>
              <a:rPr lang="en-US" sz="2800" dirty="0" err="1" smtClean="0"/>
              <a:t>kekayaan</a:t>
            </a:r>
            <a:r>
              <a:rPr lang="en-US" sz="2800" dirty="0" smtClean="0"/>
              <a:t> </a:t>
            </a:r>
            <a:r>
              <a:rPr lang="en-US" sz="2800" dirty="0" err="1" smtClean="0"/>
              <a:t>desa</a:t>
            </a:r>
            <a:r>
              <a:rPr lang="en-US" sz="2800" dirty="0" smtClean="0"/>
              <a:t>, </a:t>
            </a:r>
            <a:r>
              <a:rPr lang="en-US" sz="2800" dirty="0" err="1" smtClean="0"/>
              <a:t>hasil</a:t>
            </a:r>
            <a:r>
              <a:rPr lang="en-US" sz="2800" dirty="0" smtClean="0"/>
              <a:t> </a:t>
            </a:r>
            <a:r>
              <a:rPr lang="en-US" sz="2800" dirty="0" err="1" smtClean="0"/>
              <a:t>usaha</a:t>
            </a:r>
            <a:r>
              <a:rPr lang="en-US" sz="2800" dirty="0" smtClean="0"/>
              <a:t> </a:t>
            </a:r>
            <a:r>
              <a:rPr lang="en-US" sz="2800" dirty="0" err="1" smtClean="0"/>
              <a:t>desa</a:t>
            </a:r>
            <a:r>
              <a:rPr lang="en-US" sz="2800" dirty="0" smtClean="0"/>
              <a:t>, BUM </a:t>
            </a:r>
            <a:r>
              <a:rPr lang="en-US" sz="2800" dirty="0" err="1" smtClean="0"/>
              <a:t>Desa</a:t>
            </a:r>
            <a:r>
              <a:rPr lang="en-US" sz="2800" dirty="0" smtClean="0"/>
              <a:t>, </a:t>
            </a:r>
            <a:r>
              <a:rPr lang="en-US" sz="2800" dirty="0" err="1" smtClean="0"/>
              <a:t>dll</a:t>
            </a:r>
            <a:r>
              <a:rPr lang="en-US" sz="2800" dirty="0" smtClean="0"/>
              <a:t>. </a:t>
            </a:r>
            <a:r>
              <a:rPr lang="en-US" sz="2800" dirty="0" err="1" smtClean="0"/>
              <a:t>Tahapan</a:t>
            </a:r>
            <a:r>
              <a:rPr lang="en-US" sz="2800" dirty="0" smtClean="0"/>
              <a:t> </a:t>
            </a:r>
            <a:r>
              <a:rPr lang="en-US" sz="2800" dirty="0" err="1" smtClean="0"/>
              <a:t>diskusi</a:t>
            </a:r>
            <a:r>
              <a:rPr lang="en-US" sz="2800" dirty="0" smtClean="0"/>
              <a:t> </a:t>
            </a:r>
            <a:r>
              <a:rPr lang="en-US" sz="2800" dirty="0" err="1" smtClean="0"/>
              <a:t>analisa</a:t>
            </a:r>
            <a:r>
              <a:rPr lang="en-US" sz="2800" dirty="0" smtClean="0"/>
              <a:t> </a:t>
            </a:r>
            <a:r>
              <a:rPr lang="en-US" sz="2800" dirty="0" err="1" smtClean="0"/>
              <a:t>oleh</a:t>
            </a:r>
            <a:r>
              <a:rPr lang="en-US" sz="2800" dirty="0" smtClean="0"/>
              <a:t> </a:t>
            </a:r>
            <a:r>
              <a:rPr lang="en-US" sz="2800" dirty="0" err="1" smtClean="0"/>
              <a:t>tim</a:t>
            </a:r>
            <a:r>
              <a:rPr lang="en-US" sz="2800" dirty="0" smtClean="0"/>
              <a:t> </a:t>
            </a:r>
            <a:r>
              <a:rPr lang="en-US" sz="2800" dirty="0" err="1" smtClean="0"/>
              <a:t>anggaran</a:t>
            </a:r>
            <a:r>
              <a:rPr lang="en-US" sz="2800" dirty="0" smtClean="0"/>
              <a:t> </a:t>
            </a:r>
            <a:r>
              <a:rPr lang="en-US" sz="2800" dirty="0" err="1" smtClean="0"/>
              <a:t>desa</a:t>
            </a:r>
            <a:r>
              <a:rPr lang="en-US" sz="2800" dirty="0" smtClean="0"/>
              <a:t> </a:t>
            </a:r>
            <a:r>
              <a:rPr lang="en-US" sz="2800" dirty="0" err="1" smtClean="0"/>
              <a:t>dimulai</a:t>
            </a:r>
            <a:r>
              <a:rPr lang="en-US" sz="2800" dirty="0" smtClean="0"/>
              <a:t> </a:t>
            </a:r>
            <a:r>
              <a:rPr lang="en-US" sz="2800" dirty="0" err="1" smtClean="0"/>
              <a:t>dengan</a:t>
            </a:r>
            <a:r>
              <a:rPr lang="en-US" sz="2800" dirty="0" smtClean="0"/>
              <a:t> </a:t>
            </a:r>
            <a:r>
              <a:rPr lang="en-US" sz="2800" dirty="0" err="1" smtClean="0"/>
              <a:t>mengumpulkan</a:t>
            </a:r>
            <a:r>
              <a:rPr lang="en-US" sz="2800" dirty="0" smtClean="0"/>
              <a:t> </a:t>
            </a:r>
            <a:r>
              <a:rPr lang="en-US" sz="2800" dirty="0" err="1" smtClean="0"/>
              <a:t>bahan-bahan</a:t>
            </a:r>
            <a:r>
              <a:rPr lang="en-US" sz="2800" dirty="0" smtClean="0"/>
              <a:t>/data, </a:t>
            </a:r>
            <a:r>
              <a:rPr lang="en-US" sz="2800" dirty="0" err="1" smtClean="0"/>
              <a:t>melakukan</a:t>
            </a:r>
            <a:r>
              <a:rPr lang="en-US" sz="2800" dirty="0" smtClean="0"/>
              <a:t> </a:t>
            </a:r>
            <a:r>
              <a:rPr lang="en-US" sz="2800" dirty="0" err="1" smtClean="0"/>
              <a:t>identifikasi</a:t>
            </a:r>
            <a:r>
              <a:rPr lang="en-US" sz="2800" dirty="0" smtClean="0"/>
              <a:t> </a:t>
            </a:r>
            <a:r>
              <a:rPr lang="en-US" sz="2800" dirty="0" err="1" smtClean="0"/>
              <a:t>potensi</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serta</a:t>
            </a:r>
            <a:r>
              <a:rPr lang="en-US" sz="2800" dirty="0" smtClean="0"/>
              <a:t> </a:t>
            </a:r>
            <a:r>
              <a:rPr lang="en-US" sz="2800" dirty="0" err="1" smtClean="0"/>
              <a:t>menentukan</a:t>
            </a:r>
            <a:r>
              <a:rPr lang="en-US" sz="2800" dirty="0" smtClean="0"/>
              <a:t> target </a:t>
            </a:r>
            <a:r>
              <a:rPr lang="en-US" sz="2800" dirty="0" err="1" smtClean="0"/>
              <a:t>pendapatan</a:t>
            </a:r>
            <a:r>
              <a:rPr lang="en-US" sz="2800" dirty="0" smtClean="0"/>
              <a:t> </a:t>
            </a:r>
            <a:r>
              <a:rPr lang="en-US" sz="2800" dirty="0" err="1" smtClean="0"/>
              <a:t>sesuai</a:t>
            </a:r>
            <a:r>
              <a:rPr lang="en-US" sz="2800" dirty="0" smtClean="0"/>
              <a:t> </a:t>
            </a:r>
            <a:r>
              <a:rPr lang="en-US" sz="2800" dirty="0" err="1" smtClean="0"/>
              <a:t>potensi</a:t>
            </a:r>
            <a:r>
              <a:rPr lang="en-US" sz="2800" dirty="0" smtClean="0"/>
              <a:t/>
            </a:r>
            <a:br>
              <a:rPr lang="en-US" sz="2800" dirty="0" smtClean="0"/>
            </a:br>
            <a:r>
              <a:rPr lang="en-US" sz="2800" dirty="0" err="1" smtClean="0"/>
              <a:t>Beberapa</a:t>
            </a:r>
            <a:r>
              <a:rPr lang="en-US" sz="2800" dirty="0" smtClean="0"/>
              <a:t> </a:t>
            </a:r>
            <a:r>
              <a:rPr lang="en-US" sz="2800" dirty="0" err="1" smtClean="0"/>
              <a:t>nahan</a:t>
            </a:r>
            <a:r>
              <a:rPr lang="en-US" sz="2800" dirty="0" smtClean="0"/>
              <a:t> yang </a:t>
            </a:r>
            <a:r>
              <a:rPr lang="en-US" sz="2800" dirty="0" err="1" smtClean="0"/>
              <a:t>perlu</a:t>
            </a:r>
            <a:r>
              <a:rPr lang="en-US" sz="2800" dirty="0" smtClean="0"/>
              <a:t> </a:t>
            </a:r>
            <a:r>
              <a:rPr lang="en-US" sz="2800" dirty="0" err="1" smtClean="0"/>
              <a:t>dikaji</a:t>
            </a:r>
            <a:r>
              <a:rPr lang="en-US" sz="2800" dirty="0" smtClean="0"/>
              <a:t> </a:t>
            </a:r>
            <a:r>
              <a:rPr lang="en-US" sz="2800" dirty="0" err="1" smtClean="0"/>
              <a:t>meliputi</a:t>
            </a:r>
            <a:r>
              <a:rPr lang="en-US" sz="2800" dirty="0" smtClean="0"/>
              <a:t> : </a:t>
            </a:r>
            <a:r>
              <a:rPr lang="en-US" sz="2800" dirty="0" err="1" smtClean="0"/>
              <a:t>realisasi</a:t>
            </a:r>
            <a:r>
              <a:rPr lang="en-US" sz="2800" dirty="0" smtClean="0"/>
              <a:t> </a:t>
            </a:r>
            <a:r>
              <a:rPr lang="en-US" sz="2800" dirty="0" err="1" smtClean="0"/>
              <a:t>penerimaam</a:t>
            </a:r>
            <a:r>
              <a:rPr lang="en-US" sz="2800" dirty="0" smtClean="0"/>
              <a:t> </a:t>
            </a:r>
            <a:r>
              <a:rPr lang="en-US" sz="2800" dirty="0" err="1" smtClean="0"/>
              <a:t>desa</a:t>
            </a:r>
            <a:r>
              <a:rPr lang="en-US" sz="2800" dirty="0" smtClean="0"/>
              <a:t> </a:t>
            </a:r>
            <a:r>
              <a:rPr lang="en-US" sz="2800" dirty="0" err="1" smtClean="0"/>
              <a:t>tahun</a:t>
            </a:r>
            <a:r>
              <a:rPr lang="en-US" sz="2800" dirty="0" smtClean="0"/>
              <a:t> </a:t>
            </a:r>
            <a:r>
              <a:rPr lang="en-US" sz="2800" dirty="0" err="1" smtClean="0"/>
              <a:t>anggaran</a:t>
            </a:r>
            <a:r>
              <a:rPr lang="en-US" sz="2800" dirty="0" smtClean="0"/>
              <a:t> </a:t>
            </a:r>
            <a:r>
              <a:rPr lang="en-US" sz="2800" dirty="0" err="1" smtClean="0"/>
              <a:t>lalu</a:t>
            </a:r>
            <a:r>
              <a:rPr lang="en-US" sz="2800" dirty="0" smtClean="0"/>
              <a:t>, </a:t>
            </a:r>
            <a:r>
              <a:rPr lang="en-US" sz="2800" dirty="0" err="1" smtClean="0"/>
              <a:t>perdes</a:t>
            </a:r>
            <a:r>
              <a:rPr lang="en-US" sz="2800" dirty="0" smtClean="0"/>
              <a:t> </a:t>
            </a:r>
            <a:r>
              <a:rPr lang="en-US" sz="2800" dirty="0" err="1" smtClean="0"/>
              <a:t>tentang</a:t>
            </a:r>
            <a:r>
              <a:rPr lang="en-US" sz="2800" dirty="0" smtClean="0"/>
              <a:t> </a:t>
            </a:r>
            <a:r>
              <a:rPr lang="en-US" sz="2800" dirty="0" err="1" smtClean="0"/>
              <a:t>pungutan</a:t>
            </a:r>
            <a:r>
              <a:rPr lang="en-US" sz="2800" dirty="0" smtClean="0"/>
              <a:t> </a:t>
            </a:r>
            <a:r>
              <a:rPr lang="en-US" sz="2800" dirty="0" err="1" smtClean="0"/>
              <a:t>desa</a:t>
            </a:r>
            <a:r>
              <a:rPr lang="en-US" sz="2800" dirty="0" smtClean="0"/>
              <a:t>, </a:t>
            </a:r>
            <a:r>
              <a:rPr lang="en-US" sz="2800" dirty="0" err="1" smtClean="0"/>
              <a:t>inventaris</a:t>
            </a:r>
            <a:r>
              <a:rPr lang="en-US" sz="2800" dirty="0" smtClean="0"/>
              <a:t> </a:t>
            </a:r>
            <a:r>
              <a:rPr lang="en-US" sz="2800" dirty="0" err="1" smtClean="0"/>
              <a:t>kekayaan</a:t>
            </a:r>
            <a:r>
              <a:rPr lang="en-US" sz="2800" dirty="0" smtClean="0"/>
              <a:t> </a:t>
            </a:r>
            <a:r>
              <a:rPr lang="en-US" sz="2800" dirty="0" err="1" smtClean="0"/>
              <a:t>desa</a:t>
            </a:r>
            <a:r>
              <a:rPr lang="en-US" sz="2800" dirty="0" smtClean="0"/>
              <a:t>, </a:t>
            </a:r>
            <a:r>
              <a:rPr lang="en-US" sz="2800" dirty="0" err="1" smtClean="0"/>
              <a:t>perdes</a:t>
            </a:r>
            <a:r>
              <a:rPr lang="en-US" sz="2800" dirty="0" smtClean="0"/>
              <a:t> yang </a:t>
            </a:r>
            <a:r>
              <a:rPr lang="en-US" sz="2800" dirty="0" err="1" smtClean="0"/>
              <a:t>dibutuhkan</a:t>
            </a:r>
            <a:r>
              <a:rPr lang="en-US" sz="2800" dirty="0" smtClean="0"/>
              <a:t> </a:t>
            </a:r>
            <a:r>
              <a:rPr lang="en-US" sz="2800" dirty="0" err="1" smtClean="0"/>
              <a:t>dalam</a:t>
            </a:r>
            <a:r>
              <a:rPr lang="en-US" sz="2800" dirty="0" smtClean="0"/>
              <a:t> </a:t>
            </a:r>
            <a:r>
              <a:rPr lang="en-US" sz="2800" dirty="0" err="1" smtClean="0"/>
              <a:t>rangka</a:t>
            </a:r>
            <a:r>
              <a:rPr lang="en-US" sz="2800" dirty="0" smtClean="0"/>
              <a:t> </a:t>
            </a:r>
            <a:r>
              <a:rPr lang="en-US" sz="2800" dirty="0" err="1" smtClean="0"/>
              <a:t>mengopyimalkan</a:t>
            </a:r>
            <a:r>
              <a:rPr lang="en-US" sz="2800" dirty="0" smtClean="0"/>
              <a:t> </a:t>
            </a:r>
            <a:r>
              <a:rPr lang="en-US" sz="2800" dirty="0" err="1" smtClean="0"/>
              <a:t>aset</a:t>
            </a:r>
            <a:r>
              <a:rPr lang="en-US" sz="2800" dirty="0" smtClean="0"/>
              <a:t> </a:t>
            </a:r>
            <a:r>
              <a:rPr lang="en-US" sz="2800" dirty="0" err="1" smtClean="0"/>
              <a:t>desa</a:t>
            </a:r>
            <a:r>
              <a:rPr lang="en-US" sz="2800" dirty="0" smtClean="0"/>
              <a:t> </a:t>
            </a:r>
            <a:r>
              <a:rPr lang="en-US" sz="2800" dirty="0" err="1" smtClean="0"/>
              <a:t>sebagai</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asli</a:t>
            </a:r>
            <a:r>
              <a:rPr lang="en-US" sz="2800" dirty="0" smtClean="0"/>
              <a:t> </a:t>
            </a:r>
            <a:r>
              <a:rPr lang="en-US" sz="2800" dirty="0" err="1" smtClean="0"/>
              <a:t>desa</a:t>
            </a:r>
            <a:r>
              <a:rPr lang="en-US" sz="2800" dirty="0" smtClean="0"/>
              <a:t>, </a:t>
            </a:r>
            <a:r>
              <a:rPr lang="en-US" sz="2800" dirty="0" err="1" smtClean="0"/>
              <a:t>serta</a:t>
            </a:r>
            <a:r>
              <a:rPr lang="en-US" sz="2800" dirty="0" smtClean="0"/>
              <a:t> </a:t>
            </a:r>
            <a:r>
              <a:rPr lang="en-US" sz="2800" dirty="0" err="1" smtClean="0"/>
              <a:t>peraturan</a:t>
            </a:r>
            <a:r>
              <a:rPr lang="en-US" sz="2800" dirty="0" smtClean="0"/>
              <a:t> </a:t>
            </a:r>
            <a:r>
              <a:rPr lang="en-US" sz="2800" dirty="0" err="1" smtClean="0"/>
              <a:t>di</a:t>
            </a:r>
            <a:r>
              <a:rPr lang="en-US" sz="2800" dirty="0" smtClean="0"/>
              <a:t> </a:t>
            </a:r>
            <a:r>
              <a:rPr lang="en-US" sz="2800" dirty="0" err="1" smtClean="0"/>
              <a:t>tingkat</a:t>
            </a:r>
            <a:r>
              <a:rPr lang="en-US" sz="2800" dirty="0" smtClean="0"/>
              <a:t> </a:t>
            </a:r>
            <a:r>
              <a:rPr lang="en-US" sz="2800" dirty="0" err="1" smtClean="0"/>
              <a:t>kabupaten</a:t>
            </a:r>
            <a:r>
              <a:rPr lang="en-US" sz="2800" dirty="0" smtClean="0"/>
              <a:t> </a:t>
            </a:r>
            <a:r>
              <a:rPr lang="en-US" sz="2800" dirty="0" err="1" smtClean="0"/>
              <a:t>khususnya</a:t>
            </a:r>
            <a:r>
              <a:rPr lang="en-US" sz="2800" dirty="0" smtClean="0"/>
              <a:t> </a:t>
            </a:r>
            <a:r>
              <a:rPr lang="en-US" sz="2800" dirty="0" err="1" smtClean="0"/>
              <a:t>berkait</a:t>
            </a:r>
            <a:r>
              <a:rPr lang="en-US" sz="2800" dirty="0" smtClean="0"/>
              <a:t> </a:t>
            </a:r>
            <a:r>
              <a:rPr lang="en-US" sz="2800" dirty="0" err="1" smtClean="0"/>
              <a:t>dengan</a:t>
            </a:r>
            <a:r>
              <a:rPr lang="en-US" sz="2800" dirty="0" smtClean="0"/>
              <a:t> </a:t>
            </a:r>
            <a:r>
              <a:rPr lang="en-US" sz="2800" dirty="0" err="1" smtClean="0"/>
              <a:t>keuangan</a:t>
            </a:r>
            <a:r>
              <a:rPr lang="en-US" sz="2800" dirty="0" smtClean="0"/>
              <a:t> </a:t>
            </a:r>
            <a:r>
              <a:rPr lang="en-US" sz="2800" dirty="0" err="1" smtClean="0"/>
              <a:t>desa</a:t>
            </a:r>
            <a:r>
              <a:rPr lang="en-US" sz="2800" dirty="0" smtClean="0"/>
              <a:t>. </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96</a:t>
            </a:fld>
            <a:endParaRPr lang="en-US"/>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US" sz="2400" dirty="0" err="1" smtClean="0"/>
              <a:t>Sedangkan</a:t>
            </a:r>
            <a:r>
              <a:rPr lang="en-US" sz="2400" dirty="0" smtClean="0"/>
              <a:t> </a:t>
            </a:r>
            <a:r>
              <a:rPr lang="en-US" sz="2400" dirty="0" err="1" smtClean="0"/>
              <a:t>pendekatan</a:t>
            </a:r>
            <a:r>
              <a:rPr lang="en-US" sz="2400" dirty="0" smtClean="0"/>
              <a:t> </a:t>
            </a:r>
            <a:r>
              <a:rPr lang="en-US" sz="2400" dirty="0" err="1" smtClean="0"/>
              <a:t>menentukan</a:t>
            </a:r>
            <a:r>
              <a:rPr lang="en-US" sz="2400" dirty="0" smtClean="0"/>
              <a:t> target </a:t>
            </a:r>
            <a:r>
              <a:rPr lang="en-US" sz="2400" dirty="0" err="1" smtClean="0"/>
              <a:t>pendapatan</a:t>
            </a:r>
            <a:r>
              <a:rPr lang="en-US" sz="2400" dirty="0" smtClean="0"/>
              <a:t> </a:t>
            </a:r>
            <a:r>
              <a:rPr lang="en-US" sz="2400" dirty="0" err="1" smtClean="0"/>
              <a:t>dapat</a:t>
            </a:r>
            <a:r>
              <a:rPr lang="en-US" sz="2400" dirty="0" smtClean="0"/>
              <a:t> </a:t>
            </a:r>
            <a:r>
              <a:rPr lang="en-US" sz="2400" dirty="0" err="1" smtClean="0"/>
              <a:t>mempergunakan</a:t>
            </a:r>
            <a:r>
              <a:rPr lang="en-US" sz="2400" dirty="0" smtClean="0"/>
              <a:t> </a:t>
            </a:r>
            <a:r>
              <a:rPr lang="en-US" sz="2400" i="1" dirty="0" err="1" smtClean="0"/>
              <a:t>perencanaan</a:t>
            </a:r>
            <a:r>
              <a:rPr lang="en-US" sz="2400" i="1" dirty="0" smtClean="0"/>
              <a:t> target </a:t>
            </a:r>
            <a:r>
              <a:rPr lang="en-US" sz="2400" i="1" dirty="0" err="1" smtClean="0"/>
              <a:t>pesimis</a:t>
            </a:r>
            <a:r>
              <a:rPr lang="en-US" sz="2400" i="1" dirty="0" smtClean="0"/>
              <a:t> </a:t>
            </a:r>
            <a:r>
              <a:rPr lang="en-US" sz="2400" dirty="0" err="1" smtClean="0"/>
              <a:t>yaitu</a:t>
            </a:r>
            <a:r>
              <a:rPr lang="en-US" sz="2400" dirty="0" smtClean="0"/>
              <a:t> target </a:t>
            </a:r>
            <a:r>
              <a:rPr lang="en-US" sz="2400" dirty="0" err="1" smtClean="0"/>
              <a:t>berkurang</a:t>
            </a:r>
            <a:r>
              <a:rPr lang="en-US" sz="2400" dirty="0" smtClean="0"/>
              <a:t> </a:t>
            </a:r>
            <a:r>
              <a:rPr lang="en-US" sz="2400" dirty="0" err="1" smtClean="0"/>
              <a:t>atau</a:t>
            </a:r>
            <a:r>
              <a:rPr lang="en-US" sz="2400" dirty="0" smtClean="0"/>
              <a:t> </a:t>
            </a:r>
            <a:r>
              <a:rPr lang="en-US" sz="2400" dirty="0" err="1" smtClean="0"/>
              <a:t>maksimal</a:t>
            </a:r>
            <a:r>
              <a:rPr lang="en-US" sz="2400" dirty="0" smtClean="0"/>
              <a:t> </a:t>
            </a:r>
            <a:r>
              <a:rPr lang="en-US" sz="2400" dirty="0" err="1" smtClean="0"/>
              <a:t>sama</a:t>
            </a:r>
            <a:r>
              <a:rPr lang="en-US" sz="2400" dirty="0" smtClean="0"/>
              <a:t> </a:t>
            </a:r>
            <a:r>
              <a:rPr lang="en-US" sz="2400" dirty="0" err="1" smtClean="0"/>
              <a:t>dengan</a:t>
            </a:r>
            <a:r>
              <a:rPr lang="en-US" sz="2400" dirty="0" smtClean="0"/>
              <a:t> </a:t>
            </a:r>
            <a:r>
              <a:rPr lang="en-US" sz="2400" dirty="0" err="1" smtClean="0"/>
              <a:t>realisasi</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r>
              <a:rPr lang="en-US" sz="2400" dirty="0" err="1" smtClean="0"/>
              <a:t>atau</a:t>
            </a:r>
            <a:r>
              <a:rPr lang="en-US" sz="2400" dirty="0" smtClean="0"/>
              <a:t> </a:t>
            </a:r>
            <a:r>
              <a:rPr lang="en-US" sz="2400" dirty="0" err="1" smtClean="0"/>
              <a:t>menggunakan</a:t>
            </a:r>
            <a:r>
              <a:rPr lang="en-US" sz="2400" i="1" dirty="0" smtClean="0"/>
              <a:t> </a:t>
            </a:r>
            <a:r>
              <a:rPr lang="en-US" sz="2400" i="1" dirty="0" err="1" smtClean="0"/>
              <a:t>perencanaan</a:t>
            </a:r>
            <a:r>
              <a:rPr lang="en-US" sz="2400" i="1" dirty="0" smtClean="0"/>
              <a:t> target </a:t>
            </a:r>
            <a:r>
              <a:rPr lang="en-US" sz="2400" i="1" dirty="0" err="1" smtClean="0"/>
              <a:t>optimis</a:t>
            </a:r>
            <a:r>
              <a:rPr lang="en-US" sz="2400" i="1" dirty="0" smtClean="0"/>
              <a:t> </a:t>
            </a:r>
            <a:r>
              <a:rPr lang="en-US" sz="2400" dirty="0" err="1" smtClean="0"/>
              <a:t>yakni</a:t>
            </a:r>
            <a:r>
              <a:rPr lang="en-US" sz="2400" dirty="0" smtClean="0"/>
              <a:t> </a:t>
            </a:r>
            <a:r>
              <a:rPr lang="en-US" sz="2400" dirty="0" err="1" smtClean="0"/>
              <a:t>mentargetkan</a:t>
            </a:r>
            <a:r>
              <a:rPr lang="en-US" sz="2400" dirty="0" smtClean="0"/>
              <a:t> </a:t>
            </a:r>
            <a:r>
              <a:rPr lang="en-US" sz="2400" dirty="0" err="1" smtClean="0"/>
              <a:t>pendapatan</a:t>
            </a:r>
            <a:r>
              <a:rPr lang="en-US" sz="2400" dirty="0" smtClean="0"/>
              <a:t> </a:t>
            </a:r>
            <a:r>
              <a:rPr lang="en-US" sz="2400" dirty="0" err="1" smtClean="0"/>
              <a:t>bertambah</a:t>
            </a:r>
            <a:r>
              <a:rPr lang="en-US" sz="2400" dirty="0" smtClean="0"/>
              <a:t> 5% s/d 10% </a:t>
            </a:r>
            <a:r>
              <a:rPr lang="en-US" sz="2400" dirty="0" err="1" smtClean="0"/>
              <a:t>dari</a:t>
            </a:r>
            <a:r>
              <a:rPr lang="en-US" sz="2400" dirty="0" smtClean="0"/>
              <a:t> </a:t>
            </a:r>
            <a:r>
              <a:rPr lang="en-US" sz="2400" dirty="0" err="1" smtClean="0"/>
              <a:t>realisasi</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r>
              <a:rPr lang="en-US" sz="2400" dirty="0" err="1" smtClean="0"/>
              <a:t>Tetapi</a:t>
            </a:r>
            <a:r>
              <a:rPr lang="en-US" sz="2400" dirty="0" smtClean="0"/>
              <a:t> yang paling ideal </a:t>
            </a:r>
            <a:r>
              <a:rPr lang="en-US" sz="2400" dirty="0" err="1" smtClean="0"/>
              <a:t>menggunakan</a:t>
            </a:r>
            <a:r>
              <a:rPr lang="en-US" sz="2400" dirty="0" smtClean="0"/>
              <a:t> </a:t>
            </a:r>
            <a:r>
              <a:rPr lang="en-US" sz="2400" dirty="0" err="1" smtClean="0"/>
              <a:t>perencanaan</a:t>
            </a:r>
            <a:r>
              <a:rPr lang="en-US" sz="2400" dirty="0" smtClean="0"/>
              <a:t> </a:t>
            </a:r>
            <a:r>
              <a:rPr lang="en-US" sz="2400" dirty="0" err="1" smtClean="0"/>
              <a:t>dengan</a:t>
            </a:r>
            <a:r>
              <a:rPr lang="en-US" sz="2400" dirty="0" smtClean="0"/>
              <a:t> target </a:t>
            </a:r>
            <a:r>
              <a:rPr lang="en-US" sz="2400" dirty="0" err="1" smtClean="0"/>
              <a:t>optimalisasi</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sesuai</a:t>
            </a:r>
            <a:r>
              <a:rPr lang="en-US" sz="2400" dirty="0" smtClean="0"/>
              <a:t> data </a:t>
            </a:r>
            <a:r>
              <a:rPr lang="en-US" sz="2400" dirty="0" err="1" smtClean="0"/>
              <a:t>potensi</a:t>
            </a:r>
            <a:r>
              <a:rPr lang="en-US" sz="2400" dirty="0" smtClean="0"/>
              <a:t> </a:t>
            </a:r>
            <a:r>
              <a:rPr lang="en-US" sz="2400" dirty="0" err="1" smtClean="0"/>
              <a:t>desa</a:t>
            </a:r>
            <a:r>
              <a:rPr lang="en-US" sz="2400" dirty="0" smtClean="0"/>
              <a:t/>
            </a:r>
            <a:br>
              <a:rPr lang="en-US" sz="2400" dirty="0" smtClean="0"/>
            </a:br>
            <a:r>
              <a:rPr lang="en-US" sz="2400" dirty="0" smtClean="0"/>
              <a:t/>
            </a:r>
            <a:br>
              <a:rPr lang="en-US" sz="2400" dirty="0" smtClean="0"/>
            </a:br>
            <a:r>
              <a:rPr lang="en-US" sz="2400" dirty="0" smtClean="0">
                <a:solidFill>
                  <a:srgbClr val="C00000"/>
                </a:solidFill>
              </a:rPr>
              <a:t>2</a:t>
            </a:r>
            <a:r>
              <a:rPr lang="en-US" sz="2400" dirty="0" smtClean="0"/>
              <a:t>. </a:t>
            </a:r>
            <a:r>
              <a:rPr lang="en-US" sz="2400" dirty="0" err="1" smtClean="0"/>
              <a:t>Belanja</a:t>
            </a:r>
            <a:r>
              <a:rPr lang="en-US" sz="2400" dirty="0" smtClean="0"/>
              <a:t> </a:t>
            </a:r>
            <a:r>
              <a:rPr lang="en-US" sz="2400" dirty="0" err="1" smtClean="0"/>
              <a:t>desa</a:t>
            </a:r>
            <a:r>
              <a:rPr lang="en-US" sz="2400" dirty="0" smtClean="0"/>
              <a:t> </a:t>
            </a:r>
            <a:r>
              <a:rPr lang="en-US" sz="2400" dirty="0" err="1" smtClean="0"/>
              <a:t>adalah</a:t>
            </a:r>
            <a:r>
              <a:rPr lang="en-US" sz="2400" dirty="0" smtClean="0"/>
              <a:t> </a:t>
            </a:r>
            <a:r>
              <a:rPr lang="en-US" sz="2400" dirty="0" err="1" smtClean="0"/>
              <a:t>kewajiban</a:t>
            </a:r>
            <a:r>
              <a:rPr lang="en-US" sz="2400" dirty="0" smtClean="0"/>
              <a:t> </a:t>
            </a:r>
            <a:r>
              <a:rPr lang="en-US" sz="2400" dirty="0" err="1" smtClean="0"/>
              <a:t>desa</a:t>
            </a:r>
            <a:r>
              <a:rPr lang="en-US" sz="2400" dirty="0" smtClean="0"/>
              <a:t> yang </a:t>
            </a:r>
            <a:r>
              <a:rPr lang="en-US" sz="2400" dirty="0" err="1" smtClean="0"/>
              <a:t>diakui</a:t>
            </a:r>
            <a:r>
              <a:rPr lang="en-US" sz="2400" dirty="0" smtClean="0"/>
              <a:t> </a:t>
            </a:r>
            <a:r>
              <a:rPr lang="en-US" sz="2400" dirty="0" err="1" smtClean="0"/>
              <a:t>senbagai</a:t>
            </a:r>
            <a:r>
              <a:rPr lang="en-US" sz="2400" dirty="0" smtClean="0"/>
              <a:t> </a:t>
            </a:r>
            <a:r>
              <a:rPr lang="en-US" sz="2400" dirty="0" err="1" smtClean="0"/>
              <a:t>pengurangan</a:t>
            </a:r>
            <a:r>
              <a:rPr lang="en-US" sz="2400" dirty="0" smtClean="0"/>
              <a:t> </a:t>
            </a:r>
            <a:r>
              <a:rPr lang="en-US" sz="2400" dirty="0" err="1" smtClean="0"/>
              <a:t>nilai</a:t>
            </a:r>
            <a:r>
              <a:rPr lang="en-US" sz="2400" dirty="0" smtClean="0"/>
              <a:t> </a:t>
            </a:r>
            <a:br>
              <a:rPr lang="en-US" sz="2400" dirty="0" smtClean="0"/>
            </a:br>
            <a:r>
              <a:rPr lang="en-US" sz="2400" dirty="0" smtClean="0"/>
              <a:t>     </a:t>
            </a:r>
            <a:r>
              <a:rPr lang="en-US" sz="2400" dirty="0" err="1" smtClean="0"/>
              <a:t>kekayaan</a:t>
            </a:r>
            <a:r>
              <a:rPr lang="en-US" sz="2400" dirty="0" smtClean="0"/>
              <a:t> </a:t>
            </a:r>
            <a:r>
              <a:rPr lang="en-US" sz="2400" dirty="0" err="1" smtClean="0"/>
              <a:t>bersih</a:t>
            </a:r>
            <a:r>
              <a:rPr lang="en-US" sz="2400" dirty="0" smtClean="0"/>
              <a:t>. RKA </a:t>
            </a:r>
            <a:r>
              <a:rPr lang="en-US" sz="2400" dirty="0" err="1" smtClean="0"/>
              <a:t>belanja</a:t>
            </a:r>
            <a:r>
              <a:rPr lang="en-US" sz="2400" dirty="0" smtClean="0"/>
              <a:t> </a:t>
            </a:r>
            <a:r>
              <a:rPr lang="en-US" sz="2400" dirty="0" err="1" smtClean="0"/>
              <a:t>desa</a:t>
            </a:r>
            <a:r>
              <a:rPr lang="en-US" sz="2400" dirty="0" smtClean="0"/>
              <a:t> </a:t>
            </a:r>
            <a:r>
              <a:rPr lang="en-US" sz="2400" dirty="0" err="1" smtClean="0"/>
              <a:t>terdiri</a:t>
            </a:r>
            <a:r>
              <a:rPr lang="en-US" sz="2400" dirty="0" smtClean="0"/>
              <a:t> </a:t>
            </a:r>
            <a:r>
              <a:rPr lang="en-US" sz="2400" dirty="0" err="1" smtClean="0"/>
              <a:t>dari</a:t>
            </a:r>
            <a:r>
              <a:rPr lang="en-US" sz="2400" dirty="0" smtClean="0"/>
              <a:t> RKA </a:t>
            </a:r>
            <a:r>
              <a:rPr lang="en-US" sz="2400" dirty="0" err="1" smtClean="0"/>
              <a:t>belanja</a:t>
            </a:r>
            <a:r>
              <a:rPr lang="en-US" sz="2400" dirty="0" smtClean="0"/>
              <a:t> </a:t>
            </a:r>
            <a:r>
              <a:rPr lang="en-US" sz="2400" dirty="0" err="1" smtClean="0"/>
              <a:t>tidak</a:t>
            </a:r>
            <a:r>
              <a:rPr lang="en-US" sz="2400" dirty="0" smtClean="0"/>
              <a:t> </a:t>
            </a:r>
            <a:r>
              <a:rPr lang="en-US" sz="2400" dirty="0" err="1" smtClean="0"/>
              <a:t>langsung</a:t>
            </a:r>
            <a:r>
              <a:rPr lang="en-US" sz="2400" dirty="0" smtClean="0"/>
              <a:t> </a:t>
            </a:r>
            <a:br>
              <a:rPr lang="en-US" sz="2400" dirty="0" smtClean="0"/>
            </a:br>
            <a:r>
              <a:rPr lang="en-US" sz="2400" dirty="0" smtClean="0"/>
              <a:t>     </a:t>
            </a:r>
            <a:r>
              <a:rPr lang="en-US" sz="2400" dirty="0" err="1" smtClean="0"/>
              <a:t>dan</a:t>
            </a:r>
            <a:r>
              <a:rPr lang="en-US" sz="2400" dirty="0" smtClean="0"/>
              <a:t> RKA </a:t>
            </a:r>
            <a:r>
              <a:rPr lang="en-US" sz="2400" dirty="0" err="1" smtClean="0"/>
              <a:t>belanja</a:t>
            </a:r>
            <a:r>
              <a:rPr lang="en-US" sz="2400" dirty="0" smtClean="0"/>
              <a:t> </a:t>
            </a:r>
            <a:r>
              <a:rPr lang="en-US" sz="2400" dirty="0" err="1" smtClean="0"/>
              <a:t>langsung</a:t>
            </a:r>
            <a:r>
              <a:rPr lang="en-US" sz="2400" dirty="0" smtClean="0"/>
              <a:t>  </a:t>
            </a:r>
            <a:r>
              <a:rPr lang="en-US" sz="2400" dirty="0" err="1" smtClean="0"/>
              <a:t>untuk</a:t>
            </a:r>
            <a:r>
              <a:rPr lang="en-US" sz="2400" dirty="0" smtClean="0"/>
              <a:t> </a:t>
            </a:r>
            <a:r>
              <a:rPr lang="en-US" sz="2400" dirty="0" err="1" smtClean="0"/>
              <a:t>masing-masing</a:t>
            </a:r>
            <a:r>
              <a:rPr lang="en-US" sz="2400" dirty="0" smtClean="0"/>
              <a:t> </a:t>
            </a:r>
            <a:r>
              <a:rPr lang="en-US" sz="2400" dirty="0" err="1" smtClean="0"/>
              <a:t>kegiatan</a:t>
            </a:r>
            <a:r>
              <a:rPr lang="en-US" sz="2400" dirty="0" smtClean="0"/>
              <a:t>. Tata </a:t>
            </a:r>
            <a:r>
              <a:rPr lang="en-US" sz="2400" dirty="0" err="1" smtClean="0"/>
              <a:t>cara</a:t>
            </a:r>
            <a:r>
              <a:rPr lang="en-US" sz="2400" dirty="0" smtClean="0"/>
              <a:t> </a:t>
            </a:r>
            <a:br>
              <a:rPr lang="en-US" sz="2400" dirty="0" smtClean="0"/>
            </a:br>
            <a:r>
              <a:rPr lang="en-US" sz="2400" dirty="0" smtClean="0"/>
              <a:t>     </a:t>
            </a:r>
            <a:r>
              <a:rPr lang="en-US" sz="2400" dirty="0" err="1" smtClean="0"/>
              <a:t>penyusunan</a:t>
            </a:r>
            <a:r>
              <a:rPr lang="en-US" sz="2400" dirty="0" smtClean="0"/>
              <a:t> RKA </a:t>
            </a:r>
            <a:r>
              <a:rPr lang="en-US" sz="2400" dirty="0" err="1" smtClean="0"/>
              <a:t>belanja</a:t>
            </a:r>
            <a:r>
              <a:rPr lang="en-US" sz="2400" dirty="0" smtClean="0"/>
              <a:t> </a:t>
            </a:r>
            <a:r>
              <a:rPr lang="en-US" sz="2400" dirty="0" err="1" smtClean="0"/>
              <a:t>adalah</a:t>
            </a:r>
            <a:r>
              <a:rPr lang="en-US" sz="2400" dirty="0" smtClean="0"/>
              <a:t> </a:t>
            </a:r>
            <a:r>
              <a:rPr lang="en-US" sz="2400" dirty="0" err="1" smtClean="0"/>
              <a:t>tim</a:t>
            </a:r>
            <a:r>
              <a:rPr lang="en-US" sz="2400" dirty="0" smtClean="0"/>
              <a:t> </a:t>
            </a:r>
            <a:r>
              <a:rPr lang="en-US" sz="2400" dirty="0" err="1" smtClean="0"/>
              <a:t>melakukan</a:t>
            </a:r>
            <a:r>
              <a:rPr lang="en-US" sz="2400" dirty="0" smtClean="0"/>
              <a:t> </a:t>
            </a:r>
            <a:r>
              <a:rPr lang="en-US" sz="2400" dirty="0" err="1" smtClean="0"/>
              <a:t>diskusi</a:t>
            </a:r>
            <a:r>
              <a:rPr lang="en-US" sz="2400" dirty="0" smtClean="0"/>
              <a:t> </a:t>
            </a:r>
            <a:r>
              <a:rPr lang="en-US" sz="2400" dirty="0" err="1" smtClean="0"/>
              <a:t>analisis</a:t>
            </a:r>
            <a:r>
              <a:rPr lang="en-US" sz="2400" dirty="0" smtClean="0"/>
              <a:t> </a:t>
            </a:r>
            <a:r>
              <a:rPr lang="en-US" sz="2400" dirty="0" err="1" smtClean="0"/>
              <a:t>terhadap</a:t>
            </a:r>
            <a:r>
              <a:rPr lang="en-US" sz="2400" dirty="0" smtClean="0"/>
              <a:t> </a:t>
            </a:r>
            <a:br>
              <a:rPr lang="en-US" sz="2400" dirty="0" smtClean="0"/>
            </a:br>
            <a:r>
              <a:rPr lang="en-US" sz="2400" dirty="0" smtClean="0"/>
              <a:t>     </a:t>
            </a:r>
            <a:r>
              <a:rPr lang="en-US" sz="2400" dirty="0" err="1" smtClean="0"/>
              <a:t>dokumen</a:t>
            </a:r>
            <a:r>
              <a:rPr lang="en-US" sz="2400" dirty="0" smtClean="0"/>
              <a:t> </a:t>
            </a:r>
            <a:r>
              <a:rPr lang="en-US" sz="2400" dirty="0" err="1" smtClean="0"/>
              <a:t>standar</a:t>
            </a:r>
            <a:r>
              <a:rPr lang="en-US" sz="2400" dirty="0" smtClean="0"/>
              <a:t> </a:t>
            </a:r>
            <a:r>
              <a:rPr lang="en-US" sz="2400" dirty="0" err="1" smtClean="0"/>
              <a:t>harga</a:t>
            </a:r>
            <a:r>
              <a:rPr lang="en-US" sz="2400" dirty="0" smtClean="0"/>
              <a:t> </a:t>
            </a:r>
            <a:r>
              <a:rPr lang="en-US" sz="2400" dirty="0" err="1" smtClean="0"/>
              <a:t>barang</a:t>
            </a:r>
            <a:r>
              <a:rPr lang="en-US" sz="2400" dirty="0" smtClean="0"/>
              <a:t> </a:t>
            </a:r>
            <a:r>
              <a:rPr lang="en-US" sz="2400" dirty="0" err="1" smtClean="0"/>
              <a:t>dan</a:t>
            </a:r>
            <a:r>
              <a:rPr lang="en-US" sz="2400" dirty="0" smtClean="0"/>
              <a:t> </a:t>
            </a:r>
            <a:r>
              <a:rPr lang="en-US" sz="2400" dirty="0" err="1" smtClean="0"/>
              <a:t>jasa</a:t>
            </a:r>
            <a:r>
              <a:rPr lang="en-US" sz="2400" dirty="0" smtClean="0"/>
              <a:t> ( </a:t>
            </a:r>
            <a:r>
              <a:rPr lang="en-US" sz="2400" dirty="0" err="1" smtClean="0"/>
              <a:t>biasanya</a:t>
            </a:r>
            <a:r>
              <a:rPr lang="en-US" sz="2400" dirty="0" smtClean="0"/>
              <a:t> </a:t>
            </a:r>
            <a:r>
              <a:rPr lang="en-US" sz="2400" dirty="0" err="1" smtClean="0"/>
              <a:t>ada</a:t>
            </a:r>
            <a:r>
              <a:rPr lang="en-US" sz="2400" dirty="0" smtClean="0"/>
              <a:t>   </a:t>
            </a:r>
            <a:r>
              <a:rPr lang="en-US" sz="2400" dirty="0" err="1" smtClean="0"/>
              <a:t>Keputusan</a:t>
            </a:r>
            <a:r>
              <a:rPr lang="en-US" sz="2400" dirty="0" smtClean="0"/>
              <a:t> </a:t>
            </a:r>
            <a:r>
              <a:rPr lang="en-US" sz="2400" dirty="0" err="1" smtClean="0"/>
              <a:t>Bupati</a:t>
            </a:r>
            <a:r>
              <a:rPr lang="en-US" sz="2400" dirty="0" smtClean="0"/>
              <a:t>), </a:t>
            </a:r>
            <a:br>
              <a:rPr lang="en-US" sz="2400" dirty="0" smtClean="0"/>
            </a:br>
            <a:r>
              <a:rPr lang="en-US" sz="2400" dirty="0" smtClean="0"/>
              <a:t>     </a:t>
            </a:r>
            <a:r>
              <a:rPr lang="en-US" sz="2400" dirty="0" err="1" smtClean="0"/>
              <a:t>standar</a:t>
            </a:r>
            <a:r>
              <a:rPr lang="en-US" sz="2400" dirty="0" smtClean="0"/>
              <a:t> </a:t>
            </a:r>
            <a:r>
              <a:rPr lang="en-US" sz="2400" dirty="0" err="1" smtClean="0"/>
              <a:t>analisis</a:t>
            </a:r>
            <a:r>
              <a:rPr lang="en-US" sz="2400" dirty="0" smtClean="0"/>
              <a:t> </a:t>
            </a:r>
            <a:r>
              <a:rPr lang="en-US" sz="2400" dirty="0" err="1" smtClean="0"/>
              <a:t>belanja</a:t>
            </a:r>
            <a:r>
              <a:rPr lang="en-US" sz="2400" dirty="0" smtClean="0"/>
              <a:t> </a:t>
            </a:r>
            <a:r>
              <a:rPr lang="en-US" sz="2400" dirty="0" err="1" smtClean="0"/>
              <a:t>dan</a:t>
            </a:r>
            <a:r>
              <a:rPr lang="en-US" sz="2400" dirty="0" smtClean="0"/>
              <a:t> </a:t>
            </a:r>
            <a:r>
              <a:rPr lang="en-US" sz="2400" dirty="0" err="1" smtClean="0"/>
              <a:t>analisis</a:t>
            </a:r>
            <a:r>
              <a:rPr lang="en-US" sz="2400" dirty="0" smtClean="0"/>
              <a:t> </a:t>
            </a:r>
            <a:r>
              <a:rPr lang="en-US" sz="2400" dirty="0" err="1" smtClean="0"/>
              <a:t>prioritas</a:t>
            </a:r>
            <a:r>
              <a:rPr lang="en-US" sz="2400" dirty="0" smtClean="0"/>
              <a:t> </a:t>
            </a:r>
            <a:r>
              <a:rPr lang="en-US" sz="2400" dirty="0" err="1" smtClean="0"/>
              <a:t>kegiatan</a:t>
            </a:r>
            <a:r>
              <a:rPr lang="en-US" sz="2400" dirty="0" smtClean="0"/>
              <a:t> </a:t>
            </a:r>
            <a:r>
              <a:rPr lang="en-US" sz="2400" dirty="0" err="1" smtClean="0"/>
              <a:t>skala</a:t>
            </a:r>
            <a:r>
              <a:rPr lang="en-US" sz="2400" dirty="0" smtClean="0"/>
              <a:t> </a:t>
            </a:r>
            <a:r>
              <a:rPr lang="en-US" sz="2400" dirty="0" err="1" smtClean="0"/>
              <a:t>desa</a:t>
            </a:r>
            <a:r>
              <a:rPr lang="en-US" sz="2400" dirty="0" smtClean="0"/>
              <a:t> </a:t>
            </a:r>
            <a:r>
              <a:rPr lang="en-US" sz="2400" dirty="0" err="1" smtClean="0"/>
              <a:t>dari</a:t>
            </a:r>
            <a:r>
              <a:rPr lang="en-US" sz="2400" dirty="0" smtClean="0"/>
              <a:t> RKP </a:t>
            </a:r>
            <a:br>
              <a:rPr lang="en-US" sz="2400" dirty="0" smtClean="0"/>
            </a:br>
            <a:r>
              <a:rPr lang="en-US" sz="2400" dirty="0" smtClean="0"/>
              <a:t>     </a:t>
            </a:r>
            <a:r>
              <a:rPr lang="en-US" sz="2400" dirty="0" err="1" smtClean="0"/>
              <a:t>Desa</a:t>
            </a:r>
            <a:r>
              <a:rPr lang="en-US" sz="2400" dirty="0" smtClean="0"/>
              <a:t> </a:t>
            </a:r>
            <a:r>
              <a:rPr lang="en-US" sz="2400" dirty="0" err="1" smtClean="0"/>
              <a:t>hasil</a:t>
            </a:r>
            <a:r>
              <a:rPr lang="en-US" sz="2400" dirty="0" smtClean="0"/>
              <a:t> </a:t>
            </a:r>
            <a:r>
              <a:rPr lang="en-US" sz="2400" dirty="0" err="1" smtClean="0"/>
              <a:t>musrenbangdes</a:t>
            </a:r>
            <a:r>
              <a:rPr lang="en-US" sz="2400" dirty="0" smtClean="0"/>
              <a:t> </a:t>
            </a:r>
            <a:r>
              <a:rPr lang="en-US" sz="2400" dirty="0" err="1" smtClean="0"/>
              <a:t>tahun</a:t>
            </a:r>
            <a:r>
              <a:rPr lang="en-US" sz="2400" dirty="0" smtClean="0"/>
              <a:t> </a:t>
            </a:r>
            <a:r>
              <a:rPr lang="en-US" sz="2400" dirty="0" err="1" smtClean="0"/>
              <a:t>berkenan</a:t>
            </a:r>
            <a:r>
              <a:rPr lang="en-US" sz="2400" dirty="0" smtClean="0"/>
              <a:t>. </a:t>
            </a:r>
            <a:r>
              <a:rPr lang="en-US" sz="2400" dirty="0" err="1" smtClean="0"/>
              <a:t>Dalam</a:t>
            </a:r>
            <a:r>
              <a:rPr lang="en-US" sz="2400" dirty="0" smtClean="0"/>
              <a:t> </a:t>
            </a:r>
            <a:r>
              <a:rPr lang="en-US" sz="2400" dirty="0" err="1" smtClean="0"/>
              <a:t>menyusun</a:t>
            </a:r>
            <a:r>
              <a:rPr lang="en-US" sz="2400" dirty="0" smtClean="0"/>
              <a:t> RKA </a:t>
            </a:r>
            <a:r>
              <a:rPr lang="en-US" sz="2400" dirty="0" err="1" smtClean="0"/>
              <a:t>belanja</a:t>
            </a:r>
            <a:r>
              <a:rPr lang="en-US" sz="2400" dirty="0" smtClean="0"/>
              <a:t> </a:t>
            </a:r>
            <a:br>
              <a:rPr lang="en-US" sz="2400" dirty="0" smtClean="0"/>
            </a:br>
            <a:r>
              <a:rPr lang="en-US" sz="2400" dirty="0" smtClean="0"/>
              <a:t>     yang </a:t>
            </a:r>
            <a:r>
              <a:rPr lang="en-US" sz="2400" dirty="0" err="1" smtClean="0"/>
              <a:t>perlu</a:t>
            </a:r>
            <a:r>
              <a:rPr lang="en-US" sz="2400" dirty="0" smtClean="0"/>
              <a:t> </a:t>
            </a:r>
            <a:r>
              <a:rPr lang="en-US" sz="2400" dirty="0" err="1" smtClean="0"/>
              <a:t>diperhatikan</a:t>
            </a:r>
            <a:r>
              <a:rPr lang="en-US" sz="2400" dirty="0" smtClean="0"/>
              <a:t> </a:t>
            </a:r>
            <a:r>
              <a:rPr lang="en-US" sz="2400" dirty="0" err="1" smtClean="0"/>
              <a:t>terutama</a:t>
            </a:r>
            <a:r>
              <a:rPr lang="en-US" sz="2400" dirty="0" smtClean="0"/>
              <a:t> </a:t>
            </a:r>
            <a:r>
              <a:rPr lang="en-US" sz="2400" dirty="0" err="1" smtClean="0"/>
              <a:t>belanja</a:t>
            </a:r>
            <a:r>
              <a:rPr lang="en-US" sz="2400" dirty="0" smtClean="0"/>
              <a:t> </a:t>
            </a:r>
            <a:r>
              <a:rPr lang="en-US" sz="2400" dirty="0" err="1" smtClean="0"/>
              <a:t>lansung</a:t>
            </a:r>
            <a:r>
              <a:rPr lang="en-US" sz="2400" dirty="0" smtClean="0"/>
              <a:t> </a:t>
            </a:r>
            <a:r>
              <a:rPr lang="en-US" sz="2400" dirty="0" err="1" smtClean="0"/>
              <a:t>adalah</a:t>
            </a:r>
            <a:r>
              <a:rPr lang="en-US" sz="2400" dirty="0" smtClean="0"/>
              <a:t> </a:t>
            </a:r>
            <a:r>
              <a:rPr lang="en-US" sz="2400" dirty="0" err="1" smtClean="0"/>
              <a:t>kesesuaian</a:t>
            </a:r>
            <a:r>
              <a:rPr lang="en-US" sz="2400" dirty="0" smtClean="0"/>
              <a:t> </a:t>
            </a:r>
            <a:r>
              <a:rPr lang="en-US" sz="2400" dirty="0" err="1" smtClean="0"/>
              <a:t>nama</a:t>
            </a:r>
            <a:r>
              <a:rPr lang="en-US" sz="2400" dirty="0" smtClean="0"/>
              <a:t> </a:t>
            </a:r>
            <a:br>
              <a:rPr lang="en-US" sz="2400" dirty="0" smtClean="0"/>
            </a:br>
            <a:r>
              <a:rPr lang="en-US" sz="2400" dirty="0" smtClean="0"/>
              <a:t>      program </a:t>
            </a:r>
            <a:r>
              <a:rPr lang="en-US" sz="2400" dirty="0" err="1" smtClean="0"/>
              <a:t>dan</a:t>
            </a:r>
            <a:r>
              <a:rPr lang="en-US" sz="2400" dirty="0" smtClean="0"/>
              <a:t> </a:t>
            </a:r>
            <a:r>
              <a:rPr lang="en-US" sz="2400" dirty="0" err="1" smtClean="0"/>
              <a:t>kegiatan</a:t>
            </a:r>
            <a:r>
              <a:rPr lang="en-US" sz="2400" dirty="0" smtClean="0"/>
              <a:t> </a:t>
            </a:r>
            <a:r>
              <a:rPr lang="en-US" sz="2400" dirty="0" err="1" smtClean="0"/>
              <a:t>dengan</a:t>
            </a:r>
            <a:r>
              <a:rPr lang="en-US" sz="2400" dirty="0" smtClean="0"/>
              <a:t> </a:t>
            </a:r>
            <a:r>
              <a:rPr lang="en-US" sz="2400" dirty="0" err="1" smtClean="0"/>
              <a:t>kode</a:t>
            </a:r>
            <a:r>
              <a:rPr lang="en-US" sz="2400" dirty="0" smtClean="0"/>
              <a:t> </a:t>
            </a:r>
            <a:r>
              <a:rPr lang="en-US" sz="2400" dirty="0" err="1" smtClean="0"/>
              <a:t>rekening</a:t>
            </a:r>
            <a:r>
              <a:rPr lang="en-US" sz="2400" dirty="0" smtClean="0"/>
              <a:t> </a:t>
            </a:r>
            <a:r>
              <a:rPr lang="en-US" sz="2400" dirty="0" err="1" smtClean="0"/>
              <a:t>anggaran</a:t>
            </a:r>
            <a:r>
              <a:rPr lang="en-US" sz="2400" dirty="0" smtClean="0"/>
              <a:t> </a:t>
            </a:r>
            <a:r>
              <a:rPr lang="en-US" sz="2400" dirty="0" err="1" smtClean="0"/>
              <a:t>desa</a:t>
            </a:r>
            <a:r>
              <a:rPr lang="en-US" sz="2400" dirty="0" smtClean="0"/>
              <a:t>.</a:t>
            </a:r>
            <a:br>
              <a:rPr lang="en-US" sz="2400" dirty="0" smtClean="0"/>
            </a:br>
            <a:r>
              <a:rPr lang="en-US" sz="2400" dirty="0" smtClean="0"/>
              <a:t/>
            </a:r>
            <a:br>
              <a:rPr lang="en-US" sz="2400" dirty="0" smtClean="0"/>
            </a:b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97</a:t>
            </a:fld>
            <a:endParaRPr lang="en-US"/>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2400" dirty="0" smtClean="0"/>
              <a:t>3. </a:t>
            </a:r>
            <a:r>
              <a:rPr lang="en-US" sz="2400" dirty="0" err="1" smtClean="0"/>
              <a:t>Pembiayaan</a:t>
            </a:r>
            <a:r>
              <a:rPr lang="en-US" sz="2400" dirty="0" smtClean="0"/>
              <a:t> </a:t>
            </a:r>
            <a:r>
              <a:rPr lang="en-US" sz="2400" dirty="0" err="1" smtClean="0"/>
              <a:t>desa</a:t>
            </a:r>
            <a:r>
              <a:rPr lang="en-US" sz="2400" dirty="0" smtClean="0"/>
              <a:t> </a:t>
            </a:r>
            <a:r>
              <a:rPr lang="en-US" sz="2400" dirty="0" err="1" smtClean="0"/>
              <a:t>adalah</a:t>
            </a:r>
            <a:r>
              <a:rPr lang="en-US" sz="2400" dirty="0" smtClean="0"/>
              <a:t> </a:t>
            </a:r>
            <a:r>
              <a:rPr lang="en-US" sz="2400" dirty="0" err="1" smtClean="0"/>
              <a:t>semua</a:t>
            </a:r>
            <a:r>
              <a:rPr lang="en-US" sz="2400" dirty="0" smtClean="0"/>
              <a:t> </a:t>
            </a:r>
            <a:r>
              <a:rPr lang="en-US" sz="2400" dirty="0" err="1" smtClean="0"/>
              <a:t>penerimaan</a:t>
            </a:r>
            <a:r>
              <a:rPr lang="en-US" sz="2400" dirty="0" smtClean="0"/>
              <a:t> yang </a:t>
            </a:r>
            <a:r>
              <a:rPr lang="en-US" sz="2400" dirty="0" err="1" smtClean="0"/>
              <a:t>perlu</a:t>
            </a:r>
            <a:r>
              <a:rPr lang="en-US" sz="2400" dirty="0" smtClean="0"/>
              <a:t> </a:t>
            </a:r>
            <a:r>
              <a:rPr lang="en-US" sz="2400" dirty="0" err="1" smtClean="0"/>
              <a:t>dibayar</a:t>
            </a:r>
            <a:r>
              <a:rPr lang="en-US" sz="2400" dirty="0" smtClean="0"/>
              <a:t> </a:t>
            </a:r>
            <a:br>
              <a:rPr lang="en-US" sz="2400" dirty="0" smtClean="0"/>
            </a:br>
            <a:r>
              <a:rPr lang="en-US" sz="2400" dirty="0" smtClean="0"/>
              <a:t>     </a:t>
            </a:r>
            <a:r>
              <a:rPr lang="en-US" sz="2400" dirty="0" err="1" smtClean="0"/>
              <a:t>kembali</a:t>
            </a:r>
            <a:r>
              <a:rPr lang="en-US" sz="2400" dirty="0" smtClean="0"/>
              <a:t> </a:t>
            </a:r>
            <a:r>
              <a:rPr lang="en-US" sz="2400" dirty="0" err="1" smtClean="0"/>
              <a:t>dan</a:t>
            </a:r>
            <a:r>
              <a:rPr lang="en-US" sz="2400" dirty="0" smtClean="0"/>
              <a:t>/ </a:t>
            </a:r>
            <a:r>
              <a:rPr lang="en-US" sz="2400" dirty="0" err="1" smtClean="0"/>
              <a:t>atau</a:t>
            </a:r>
            <a:r>
              <a:rPr lang="en-US" sz="2400" dirty="0" smtClean="0"/>
              <a:t> </a:t>
            </a:r>
            <a:r>
              <a:rPr lang="en-US" sz="2400" dirty="0" err="1" smtClean="0"/>
              <a:t>pengeluaran</a:t>
            </a:r>
            <a:r>
              <a:rPr lang="en-US" sz="2400" dirty="0" smtClean="0"/>
              <a:t> yang </a:t>
            </a:r>
            <a:r>
              <a:rPr lang="en-US" sz="2400" dirty="0" err="1" smtClean="0"/>
              <a:t>akan</a:t>
            </a:r>
            <a:r>
              <a:rPr lang="en-US" sz="2400" dirty="0" smtClean="0"/>
              <a:t> </a:t>
            </a:r>
            <a:r>
              <a:rPr lang="en-US" sz="2400" dirty="0" err="1" smtClean="0"/>
              <a:t>diterima</a:t>
            </a:r>
            <a:r>
              <a:rPr lang="en-US" sz="2400" dirty="0" smtClean="0"/>
              <a:t> </a:t>
            </a:r>
            <a:r>
              <a:rPr lang="en-US" sz="2400" dirty="0" err="1" smtClean="0"/>
              <a:t>kembali</a:t>
            </a:r>
            <a:r>
              <a:rPr lang="en-US" sz="2400" dirty="0" smtClean="0"/>
              <a:t>, </a:t>
            </a:r>
            <a:r>
              <a:rPr lang="en-US" sz="2400" dirty="0" err="1" smtClean="0"/>
              <a:t>baik</a:t>
            </a:r>
            <a:r>
              <a:rPr lang="en-US" sz="2400" dirty="0" smtClean="0"/>
              <a:t> </a:t>
            </a:r>
            <a:br>
              <a:rPr lang="en-US" sz="2400" dirty="0" smtClean="0"/>
            </a:br>
            <a:r>
              <a:rPr lang="en-US" sz="2400" dirty="0" smtClean="0"/>
              <a:t>     </a:t>
            </a:r>
            <a:r>
              <a:rPr lang="en-US" sz="2400" dirty="0" err="1" smtClean="0"/>
              <a:t>pada</a:t>
            </a:r>
            <a:r>
              <a:rPr lang="en-US" sz="2400" dirty="0" smtClean="0"/>
              <a:t> </a:t>
            </a:r>
            <a:r>
              <a:rPr lang="en-US" sz="2400" dirty="0" err="1" smtClean="0"/>
              <a:t>tahun</a:t>
            </a:r>
            <a:r>
              <a:rPr lang="en-US" sz="2400" dirty="0" smtClean="0"/>
              <a:t> </a:t>
            </a:r>
            <a:r>
              <a:rPr lang="en-US" sz="2400" dirty="0" err="1" smtClean="0"/>
              <a:t>anggraran</a:t>
            </a:r>
            <a:r>
              <a:rPr lang="en-US" sz="2400" dirty="0" smtClean="0"/>
              <a:t> yang </a:t>
            </a:r>
            <a:r>
              <a:rPr lang="en-US" sz="2400" dirty="0" err="1" smtClean="0"/>
              <a:t>bersangkutan</a:t>
            </a:r>
            <a:r>
              <a:rPr lang="en-US" sz="2400" dirty="0" smtClean="0"/>
              <a:t> </a:t>
            </a:r>
            <a:r>
              <a:rPr lang="en-US" sz="2400" dirty="0" err="1" smtClean="0"/>
              <a:t>maupun</a:t>
            </a:r>
            <a:r>
              <a:rPr lang="en-US" sz="2400" dirty="0" smtClean="0"/>
              <a:t> </a:t>
            </a:r>
            <a:r>
              <a:rPr lang="en-US" sz="2400" dirty="0" err="1" smtClean="0"/>
              <a:t>pada</a:t>
            </a:r>
            <a:r>
              <a:rPr lang="en-US" sz="2400" dirty="0" smtClean="0"/>
              <a:t> </a:t>
            </a:r>
            <a:r>
              <a:rPr lang="en-US" sz="2400" dirty="0" err="1" smtClean="0"/>
              <a:t>tahun-tahun</a:t>
            </a:r>
            <a:r>
              <a:rPr lang="en-US" sz="2400" dirty="0" smtClean="0"/>
              <a:t> </a:t>
            </a:r>
            <a:br>
              <a:rPr lang="en-US" sz="2400" dirty="0" smtClean="0"/>
            </a:br>
            <a:r>
              <a:rPr lang="en-US" sz="2400" dirty="0" smtClean="0"/>
              <a:t>     </a:t>
            </a:r>
            <a:r>
              <a:rPr lang="en-US" sz="2400" dirty="0" err="1" smtClean="0"/>
              <a:t>anggaran</a:t>
            </a:r>
            <a:r>
              <a:rPr lang="en-US" sz="2400" dirty="0" smtClean="0"/>
              <a:t> </a:t>
            </a:r>
            <a:r>
              <a:rPr lang="en-US" sz="2400" dirty="0" err="1" smtClean="0"/>
              <a:t>berikutnya</a:t>
            </a:r>
            <a:r>
              <a:rPr lang="en-US" sz="2400" dirty="0" smtClean="0"/>
              <a:t>. </a:t>
            </a:r>
            <a:r>
              <a:rPr lang="en-US" sz="2400" dirty="0" err="1" smtClean="0"/>
              <a:t>Namun</a:t>
            </a:r>
            <a:r>
              <a:rPr lang="en-US" sz="2400" dirty="0" smtClean="0"/>
              <a:t> </a:t>
            </a:r>
            <a:r>
              <a:rPr lang="en-US" sz="2400" dirty="0" err="1" smtClean="0"/>
              <a:t>khusus</a:t>
            </a:r>
            <a:r>
              <a:rPr lang="en-US" sz="2400" dirty="0" smtClean="0"/>
              <a:t> </a:t>
            </a:r>
            <a:r>
              <a:rPr lang="en-US" sz="2400" dirty="0" err="1" smtClean="0"/>
              <a:t>untuk</a:t>
            </a:r>
            <a:r>
              <a:rPr lang="en-US" sz="2400" dirty="0" smtClean="0"/>
              <a:t> </a:t>
            </a:r>
            <a:r>
              <a:rPr lang="en-US" sz="2400" dirty="0" err="1" smtClean="0"/>
              <a:t>penyusunan</a:t>
            </a:r>
            <a:r>
              <a:rPr lang="en-US" sz="2400" dirty="0" smtClean="0"/>
              <a:t> RKA </a:t>
            </a:r>
            <a:br>
              <a:rPr lang="en-US" sz="2400" dirty="0" smtClean="0"/>
            </a:br>
            <a:r>
              <a:rPr lang="en-US" sz="2400" dirty="0" smtClean="0"/>
              <a:t>     </a:t>
            </a:r>
            <a:r>
              <a:rPr lang="en-US" sz="2400" dirty="0" err="1" smtClean="0"/>
              <a:t>pembiayaan</a:t>
            </a:r>
            <a:r>
              <a:rPr lang="en-US" sz="2400" dirty="0" smtClean="0"/>
              <a:t> </a:t>
            </a:r>
            <a:r>
              <a:rPr lang="en-US" sz="2400" dirty="0" err="1" smtClean="0"/>
              <a:t>hanya</a:t>
            </a:r>
            <a:r>
              <a:rPr lang="en-US" sz="2400" dirty="0" smtClean="0"/>
              <a:t> </a:t>
            </a:r>
            <a:r>
              <a:rPr lang="en-US" sz="2400" dirty="0" err="1" smtClean="0"/>
              <a:t>dilakukan</a:t>
            </a:r>
            <a:r>
              <a:rPr lang="en-US" sz="2400" dirty="0" smtClean="0"/>
              <a:t> </a:t>
            </a:r>
            <a:r>
              <a:rPr lang="en-US" sz="2400" dirty="0" err="1" smtClean="0"/>
              <a:t>jika</a:t>
            </a:r>
            <a:r>
              <a:rPr lang="en-US" sz="2400" dirty="0" smtClean="0"/>
              <a:t> </a:t>
            </a:r>
            <a:r>
              <a:rPr lang="en-US" sz="2400" dirty="0" err="1" smtClean="0"/>
              <a:t>diasumsikan</a:t>
            </a:r>
            <a:r>
              <a:rPr lang="en-US" sz="2400" dirty="0" smtClean="0"/>
              <a:t> </a:t>
            </a:r>
            <a:r>
              <a:rPr lang="en-US" sz="2400" dirty="0" err="1" smtClean="0"/>
              <a:t>akan</a:t>
            </a:r>
            <a:r>
              <a:rPr lang="en-US" sz="2400" dirty="0" smtClean="0"/>
              <a:t> </a:t>
            </a:r>
            <a:r>
              <a:rPr lang="en-US" sz="2400" dirty="0" err="1" smtClean="0"/>
              <a:t>ada</a:t>
            </a:r>
            <a:r>
              <a:rPr lang="en-US" sz="2400" dirty="0" smtClean="0"/>
              <a:t> pos-pos yang </a:t>
            </a:r>
            <a:br>
              <a:rPr lang="en-US" sz="2400" dirty="0" smtClean="0"/>
            </a:br>
            <a:r>
              <a:rPr lang="en-US" sz="2400" dirty="0" smtClean="0"/>
              <a:t>     </a:t>
            </a:r>
            <a:r>
              <a:rPr lang="en-US" sz="2400" dirty="0" err="1" smtClean="0"/>
              <a:t>dimasukan</a:t>
            </a:r>
            <a:r>
              <a:rPr lang="en-US" sz="2400" dirty="0" smtClean="0"/>
              <a:t> </a:t>
            </a:r>
            <a:r>
              <a:rPr lang="en-US" sz="2400" dirty="0" err="1" smtClean="0"/>
              <a:t>baik</a:t>
            </a:r>
            <a:r>
              <a:rPr lang="en-US" sz="2400" dirty="0" smtClean="0"/>
              <a:t> </a:t>
            </a:r>
            <a:r>
              <a:rPr lang="en-US" sz="2400" dirty="0" err="1" smtClean="0"/>
              <a:t>dalam</a:t>
            </a:r>
            <a:r>
              <a:rPr lang="en-US" sz="2400" dirty="0" smtClean="0"/>
              <a:t> </a:t>
            </a:r>
            <a:r>
              <a:rPr lang="en-US" sz="2400" dirty="0" err="1" smtClean="0"/>
              <a:t>penerimaan</a:t>
            </a:r>
            <a:r>
              <a:rPr lang="en-US" sz="2400" dirty="0" smtClean="0"/>
              <a:t> </a:t>
            </a:r>
            <a:r>
              <a:rPr lang="en-US" sz="2400" dirty="0" err="1" smtClean="0"/>
              <a:t>pembiayaan</a:t>
            </a:r>
            <a:r>
              <a:rPr lang="en-US" sz="2400" dirty="0" smtClean="0"/>
              <a:t> </a:t>
            </a:r>
            <a:r>
              <a:rPr lang="en-US" sz="2400" dirty="0" err="1" smtClean="0"/>
              <a:t>maupun</a:t>
            </a:r>
            <a:r>
              <a:rPr lang="en-US" sz="2400" dirty="0" smtClean="0"/>
              <a:t> </a:t>
            </a:r>
            <a:r>
              <a:rPr lang="en-US" sz="2400" dirty="0" err="1" smtClean="0"/>
              <a:t>pengeluaran</a:t>
            </a:r>
            <a:r>
              <a:rPr lang="en-US" sz="2400" dirty="0" smtClean="0"/>
              <a:t> </a:t>
            </a:r>
            <a:br>
              <a:rPr lang="en-US" sz="2400" dirty="0" smtClean="0"/>
            </a:br>
            <a:r>
              <a:rPr lang="en-US" sz="2400" dirty="0" smtClean="0"/>
              <a:t>      </a:t>
            </a:r>
            <a:r>
              <a:rPr lang="en-US" sz="2400" dirty="0" err="1" smtClean="0"/>
              <a:t>pembiayaan</a:t>
            </a:r>
            <a:r>
              <a:rPr lang="en-US" sz="2400" dirty="0" smtClean="0"/>
              <a:t>. </a:t>
            </a:r>
            <a:r>
              <a:rPr lang="en-US" sz="2400" dirty="0" err="1" smtClean="0"/>
              <a:t>Akan</a:t>
            </a:r>
            <a:r>
              <a:rPr lang="en-US" sz="2400" dirty="0" smtClean="0"/>
              <a:t> </a:t>
            </a:r>
            <a:r>
              <a:rPr lang="en-US" sz="2400" dirty="0" err="1" smtClean="0"/>
              <a:t>tetapi</a:t>
            </a:r>
            <a:r>
              <a:rPr lang="en-US" sz="2400" dirty="0" smtClean="0"/>
              <a:t> </a:t>
            </a:r>
            <a:r>
              <a:rPr lang="en-US" sz="2400" dirty="0" err="1" smtClean="0"/>
              <a:t>jika</a:t>
            </a:r>
            <a:r>
              <a:rPr lang="en-US" sz="2400" dirty="0" smtClean="0"/>
              <a:t> </a:t>
            </a:r>
            <a:r>
              <a:rPr lang="en-US" sz="2400" dirty="0" err="1" smtClean="0"/>
              <a:t>diasumsikan</a:t>
            </a:r>
            <a:r>
              <a:rPr lang="en-US" sz="2400" dirty="0" smtClean="0"/>
              <a:t> </a:t>
            </a:r>
            <a:r>
              <a:rPr lang="en-US" sz="2400" dirty="0" err="1" smtClean="0"/>
              <a:t>pembiayaan</a:t>
            </a:r>
            <a:r>
              <a:rPr lang="en-US" sz="2400" dirty="0" smtClean="0"/>
              <a:t> </a:t>
            </a:r>
            <a:r>
              <a:rPr lang="en-US" sz="2400" dirty="0" err="1" smtClean="0"/>
              <a:t>hanya</a:t>
            </a:r>
            <a:r>
              <a:rPr lang="en-US" sz="2400" dirty="0" smtClean="0"/>
              <a:t> </a:t>
            </a:r>
            <a:br>
              <a:rPr lang="en-US" sz="2400" dirty="0" smtClean="0"/>
            </a:br>
            <a:r>
              <a:rPr lang="en-US" sz="2400" dirty="0" smtClean="0"/>
              <a:t>      </a:t>
            </a:r>
            <a:r>
              <a:rPr lang="en-US" sz="2400" dirty="0" err="1" smtClean="0"/>
              <a:t>bersumber</a:t>
            </a:r>
            <a:r>
              <a:rPr lang="en-US" sz="2400" dirty="0" smtClean="0"/>
              <a:t> </a:t>
            </a:r>
            <a:r>
              <a:rPr lang="en-US" sz="2400" dirty="0" err="1" smtClean="0"/>
              <a:t>dari</a:t>
            </a:r>
            <a:r>
              <a:rPr lang="en-US" sz="2400" dirty="0" smtClean="0"/>
              <a:t> </a:t>
            </a:r>
            <a:r>
              <a:rPr lang="en-US" sz="2400" dirty="0" err="1" smtClean="0"/>
              <a:t>sisa</a:t>
            </a:r>
            <a:r>
              <a:rPr lang="en-US" sz="2400" dirty="0" smtClean="0"/>
              <a:t> </a:t>
            </a:r>
            <a:r>
              <a:rPr lang="en-US" sz="2400" dirty="0" err="1" smtClean="0"/>
              <a:t>lebih</a:t>
            </a:r>
            <a:r>
              <a:rPr lang="en-US" sz="2400" dirty="0" smtClean="0"/>
              <a:t> </a:t>
            </a:r>
            <a:r>
              <a:rPr lang="en-US" sz="2400" dirty="0" err="1" smtClean="0"/>
              <a:t>perhitungan</a:t>
            </a:r>
            <a:r>
              <a:rPr lang="en-US" sz="2400" dirty="0" smtClean="0"/>
              <a:t> </a:t>
            </a:r>
            <a:r>
              <a:rPr lang="en-US" sz="2400" dirty="0" err="1" smtClean="0"/>
              <a:t>anggaran</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br>
              <a:rPr lang="en-US" sz="2400" dirty="0" smtClean="0"/>
            </a:br>
            <a:r>
              <a:rPr lang="en-US" sz="2400" dirty="0" smtClean="0"/>
              <a:t>      (SILPA), </a:t>
            </a:r>
            <a:r>
              <a:rPr lang="en-US" sz="2400" dirty="0" err="1" smtClean="0"/>
              <a:t>maka</a:t>
            </a:r>
            <a:r>
              <a:rPr lang="en-US" sz="2400" dirty="0" smtClean="0"/>
              <a:t> </a:t>
            </a:r>
            <a:r>
              <a:rPr lang="en-US" sz="2400" dirty="0" err="1" smtClean="0"/>
              <a:t>tidak</a:t>
            </a:r>
            <a:r>
              <a:rPr lang="en-US" sz="2400" dirty="0" smtClean="0"/>
              <a:t> </a:t>
            </a:r>
            <a:r>
              <a:rPr lang="en-US" sz="2400" dirty="0" err="1" smtClean="0"/>
              <a:t>perlu</a:t>
            </a:r>
            <a:r>
              <a:rPr lang="en-US" sz="2400" dirty="0" smtClean="0"/>
              <a:t> </a:t>
            </a:r>
            <a:r>
              <a:rPr lang="en-US" sz="2400" dirty="0" err="1" smtClean="0"/>
              <a:t>dibuat</a:t>
            </a:r>
            <a:r>
              <a:rPr lang="en-US" sz="2400" dirty="0" smtClean="0"/>
              <a:t> RKA </a:t>
            </a:r>
            <a:r>
              <a:rPr lang="en-US" sz="2400" dirty="0" err="1" smtClean="0"/>
              <a:t>pembiayaan</a:t>
            </a:r>
            <a:r>
              <a:rPr lang="en-US" sz="2400" dirty="0" smtClean="0"/>
              <a:t>.</a:t>
            </a:r>
            <a:br>
              <a:rPr lang="en-US" sz="2400" dirty="0" smtClean="0"/>
            </a:br>
            <a:r>
              <a:rPr lang="en-US" sz="2400" dirty="0" smtClean="0"/>
              <a:t>4.  </a:t>
            </a:r>
            <a:r>
              <a:rPr lang="en-US" sz="2400" dirty="0" err="1" smtClean="0"/>
              <a:t>Setelah</a:t>
            </a:r>
            <a:r>
              <a:rPr lang="en-US" sz="2400" dirty="0" smtClean="0"/>
              <a:t> </a:t>
            </a:r>
            <a:r>
              <a:rPr lang="en-US" sz="2400" dirty="0" err="1" smtClean="0"/>
              <a:t>seluruh</a:t>
            </a:r>
            <a:r>
              <a:rPr lang="en-US" sz="2400" dirty="0" smtClean="0"/>
              <a:t> RKA </a:t>
            </a:r>
            <a:r>
              <a:rPr lang="en-US" sz="2400" dirty="0" err="1" smtClean="0"/>
              <a:t>disusun</a:t>
            </a:r>
            <a:r>
              <a:rPr lang="en-US" sz="2400" dirty="0" smtClean="0"/>
              <a:t> </a:t>
            </a:r>
            <a:r>
              <a:rPr lang="en-US" sz="2400" dirty="0" err="1" smtClean="0"/>
              <a:t>sempurna</a:t>
            </a:r>
            <a:r>
              <a:rPr lang="en-US" sz="2400" dirty="0" smtClean="0"/>
              <a:t>, </a:t>
            </a:r>
            <a:r>
              <a:rPr lang="en-US" sz="2400" dirty="0" err="1" smtClean="0"/>
              <a:t>tugas</a:t>
            </a:r>
            <a:r>
              <a:rPr lang="en-US" sz="2400" dirty="0" smtClean="0"/>
              <a:t> </a:t>
            </a:r>
            <a:r>
              <a:rPr lang="en-US" sz="2400" dirty="0" err="1" smtClean="0"/>
              <a:t>tim</a:t>
            </a:r>
            <a:r>
              <a:rPr lang="en-US" sz="2400" dirty="0" smtClean="0"/>
              <a:t> </a:t>
            </a:r>
            <a:r>
              <a:rPr lang="en-US" sz="2400" dirty="0" err="1" smtClean="0"/>
              <a:t>selanjutnya</a:t>
            </a:r>
            <a:r>
              <a:rPr lang="en-US" sz="2400" dirty="0" smtClean="0"/>
              <a:t> </a:t>
            </a:r>
            <a:r>
              <a:rPr lang="en-US" sz="2400" dirty="0" err="1" smtClean="0"/>
              <a:t>adalah</a:t>
            </a:r>
            <a:r>
              <a:rPr lang="en-US" sz="2400" dirty="0" smtClean="0"/>
              <a:t> </a:t>
            </a:r>
            <a:br>
              <a:rPr lang="en-US" sz="2400" dirty="0" smtClean="0"/>
            </a:br>
            <a:r>
              <a:rPr lang="en-US" sz="2400" dirty="0" smtClean="0"/>
              <a:t>      </a:t>
            </a:r>
            <a:r>
              <a:rPr lang="en-US" sz="2400" dirty="0" err="1" smtClean="0"/>
              <a:t>memasukan</a:t>
            </a:r>
            <a:r>
              <a:rPr lang="en-US" sz="2400" dirty="0" smtClean="0"/>
              <a:t> </a:t>
            </a:r>
            <a:r>
              <a:rPr lang="en-US" sz="2400" dirty="0" err="1" smtClean="0"/>
              <a:t>anggran</a:t>
            </a:r>
            <a:r>
              <a:rPr lang="en-US" sz="2400" dirty="0" smtClean="0"/>
              <a:t> </a:t>
            </a:r>
            <a:r>
              <a:rPr lang="en-US" sz="2400" dirty="0" err="1" smtClean="0"/>
              <a:t>dalam</a:t>
            </a:r>
            <a:r>
              <a:rPr lang="en-US" sz="2400" dirty="0" smtClean="0"/>
              <a:t> </a:t>
            </a:r>
            <a:r>
              <a:rPr lang="en-US" sz="2400" dirty="0" err="1" smtClean="0"/>
              <a:t>ringkasan</a:t>
            </a:r>
            <a:r>
              <a:rPr lang="en-US" sz="2400" dirty="0" smtClean="0"/>
              <a:t> </a:t>
            </a:r>
            <a:r>
              <a:rPr lang="en-US" sz="2400" dirty="0" err="1" smtClean="0"/>
              <a:t>dan</a:t>
            </a:r>
            <a:r>
              <a:rPr lang="en-US" sz="2400" dirty="0" smtClean="0"/>
              <a:t> </a:t>
            </a:r>
            <a:r>
              <a:rPr lang="en-US" sz="2400" dirty="0" err="1" smtClean="0"/>
              <a:t>rincian</a:t>
            </a:r>
            <a:r>
              <a:rPr lang="en-US" sz="2400" dirty="0" smtClean="0"/>
              <a:t> RAPB </a:t>
            </a:r>
            <a:r>
              <a:rPr lang="en-US" sz="2400" dirty="0" err="1" smtClean="0"/>
              <a:t>Desa</a:t>
            </a:r>
            <a:r>
              <a:rPr lang="en-US" sz="2400" dirty="0" smtClean="0"/>
              <a:t> </a:t>
            </a:r>
            <a:br>
              <a:rPr lang="en-US" sz="2400" dirty="0" smtClean="0"/>
            </a:br>
            <a:r>
              <a:rPr lang="en-US" sz="2400" dirty="0" smtClean="0"/>
              <a:t>      </a:t>
            </a:r>
            <a:r>
              <a:rPr lang="en-US" sz="2400" dirty="0" err="1" smtClean="0"/>
              <a:t>sebagaimana</a:t>
            </a:r>
            <a:r>
              <a:rPr lang="en-US" sz="2400" dirty="0" smtClean="0"/>
              <a:t> format yang </a:t>
            </a:r>
            <a:r>
              <a:rPr lang="en-US" sz="2400" dirty="0" err="1" smtClean="0"/>
              <a:t>telah</a:t>
            </a:r>
            <a:r>
              <a:rPr lang="en-US" sz="2400" dirty="0" smtClean="0"/>
              <a:t> </a:t>
            </a:r>
            <a:r>
              <a:rPr lang="en-US" sz="2400" dirty="0" err="1" smtClean="0"/>
              <a:t>diatur</a:t>
            </a:r>
            <a:r>
              <a:rPr lang="en-US" sz="2400" dirty="0" smtClean="0"/>
              <a:t>, </a:t>
            </a:r>
            <a:r>
              <a:rPr lang="en-US" sz="2400" dirty="0" err="1" smtClean="0"/>
              <a:t>lalu</a:t>
            </a:r>
            <a:r>
              <a:rPr lang="en-US" sz="2400" dirty="0" smtClean="0"/>
              <a:t> </a:t>
            </a:r>
            <a:r>
              <a:rPr lang="en-US" sz="2400" dirty="0" err="1" smtClean="0"/>
              <a:t>diikuti</a:t>
            </a:r>
            <a:r>
              <a:rPr lang="en-US" sz="2400" dirty="0" smtClean="0"/>
              <a:t> </a:t>
            </a:r>
            <a:r>
              <a:rPr lang="en-US" sz="2400" dirty="0" err="1" smtClean="0"/>
              <a:t>penyusunan</a:t>
            </a:r>
            <a:r>
              <a:rPr lang="en-US" sz="2400" dirty="0" smtClean="0"/>
              <a:t> draft </a:t>
            </a:r>
            <a:br>
              <a:rPr lang="en-US" sz="2400" dirty="0" smtClean="0"/>
            </a:br>
            <a:r>
              <a:rPr lang="en-US" sz="2400" dirty="0" smtClean="0"/>
              <a:t>      </a:t>
            </a:r>
            <a:r>
              <a:rPr lang="en-US" sz="2400" dirty="0" err="1" smtClean="0"/>
              <a:t>rancangan</a:t>
            </a:r>
            <a:r>
              <a:rPr lang="en-US" sz="2400" dirty="0" smtClean="0"/>
              <a:t> </a:t>
            </a:r>
            <a:r>
              <a:rPr lang="en-US" sz="2400" dirty="0" err="1" smtClean="0"/>
              <a:t>perdes</a:t>
            </a:r>
            <a:r>
              <a:rPr lang="en-US" sz="2400" dirty="0" smtClean="0"/>
              <a:t> APB </a:t>
            </a:r>
            <a:r>
              <a:rPr lang="en-US" sz="2400" dirty="0" err="1" smtClean="0"/>
              <a:t>Desa</a:t>
            </a:r>
            <a:r>
              <a:rPr lang="en-US" sz="2400" dirty="0" smtClean="0"/>
              <a:t>. </a:t>
            </a:r>
            <a:r>
              <a:rPr lang="en-US" sz="2400" dirty="0" err="1" smtClean="0"/>
              <a:t>Dengan</a:t>
            </a:r>
            <a:r>
              <a:rPr lang="en-US" sz="2400" dirty="0" smtClean="0"/>
              <a:t> </a:t>
            </a:r>
            <a:r>
              <a:rPr lang="en-US" sz="2400" dirty="0" err="1" smtClean="0"/>
              <a:t>selesainya</a:t>
            </a:r>
            <a:r>
              <a:rPr lang="en-US" sz="2400" dirty="0" smtClean="0"/>
              <a:t> </a:t>
            </a:r>
            <a:r>
              <a:rPr lang="en-US" sz="2400" dirty="0" err="1" smtClean="0"/>
              <a:t>penyusunan</a:t>
            </a:r>
            <a:r>
              <a:rPr lang="en-US" sz="2400" dirty="0" smtClean="0"/>
              <a:t> </a:t>
            </a:r>
            <a:r>
              <a:rPr lang="en-US" sz="2400" dirty="0" err="1" smtClean="0"/>
              <a:t>darft</a:t>
            </a:r>
            <a:r>
              <a:rPr lang="en-US" sz="2400" dirty="0" smtClean="0"/>
              <a:t> </a:t>
            </a:r>
            <a:br>
              <a:rPr lang="en-US" sz="2400" dirty="0" smtClean="0"/>
            </a:br>
            <a:r>
              <a:rPr lang="en-US" sz="2400" dirty="0" smtClean="0"/>
              <a:t>      </a:t>
            </a:r>
            <a:r>
              <a:rPr lang="en-US" sz="2400" dirty="0" err="1" smtClean="0"/>
              <a:t>Raperdes</a:t>
            </a:r>
            <a:r>
              <a:rPr lang="en-US" sz="2400" dirty="0" smtClean="0"/>
              <a:t>, </a:t>
            </a:r>
            <a:r>
              <a:rPr lang="en-US" sz="2400" dirty="0" err="1" smtClean="0"/>
              <a:t>maka</a:t>
            </a:r>
            <a:r>
              <a:rPr lang="en-US" sz="2400" dirty="0" smtClean="0"/>
              <a:t> </a:t>
            </a:r>
            <a:r>
              <a:rPr lang="en-US" sz="2400" dirty="0" err="1" smtClean="0"/>
              <a:t>dokumen</a:t>
            </a:r>
            <a:r>
              <a:rPr lang="en-US" sz="2400" dirty="0" smtClean="0"/>
              <a:t> </a:t>
            </a:r>
            <a:r>
              <a:rPr lang="en-US" sz="2400" dirty="0" err="1" smtClean="0"/>
              <a:t>tersebut</a:t>
            </a:r>
            <a:r>
              <a:rPr lang="en-US" sz="2400" dirty="0" smtClean="0"/>
              <a:t> </a:t>
            </a:r>
            <a:r>
              <a:rPr lang="en-US" sz="2400" dirty="0" err="1" smtClean="0"/>
              <a:t>siap</a:t>
            </a:r>
            <a:r>
              <a:rPr lang="en-US" sz="2400" dirty="0" smtClean="0"/>
              <a:t> </a:t>
            </a:r>
            <a:r>
              <a:rPr lang="en-US" sz="2400" dirty="0" err="1" smtClean="0"/>
              <a:t>untuk</a:t>
            </a:r>
            <a:r>
              <a:rPr lang="en-US" sz="2400" dirty="0" smtClean="0"/>
              <a:t> </a:t>
            </a:r>
            <a:r>
              <a:rPr lang="en-US" sz="2400" dirty="0" err="1" smtClean="0"/>
              <a:t>dijadikan</a:t>
            </a:r>
            <a:r>
              <a:rPr lang="en-US" sz="2400" dirty="0" smtClean="0"/>
              <a:t> </a:t>
            </a:r>
            <a:r>
              <a:rPr lang="en-US" sz="2400" dirty="0" err="1" smtClean="0"/>
              <a:t>bahan</a:t>
            </a:r>
            <a:r>
              <a:rPr lang="en-US" sz="2400" dirty="0" smtClean="0"/>
              <a:t> </a:t>
            </a:r>
            <a:br>
              <a:rPr lang="en-US" sz="2400" dirty="0" smtClean="0"/>
            </a:br>
            <a:r>
              <a:rPr lang="en-US" sz="2400" dirty="0" smtClean="0"/>
              <a:t>      </a:t>
            </a:r>
            <a:r>
              <a:rPr lang="en-US" sz="2400" dirty="0" err="1" smtClean="0"/>
              <a:t>pembahsan</a:t>
            </a:r>
            <a:r>
              <a:rPr lang="en-US" sz="2400" dirty="0" smtClean="0"/>
              <a:t> </a:t>
            </a:r>
            <a:r>
              <a:rPr lang="en-US" sz="2400" dirty="0" err="1" smtClean="0"/>
              <a:t>pada</a:t>
            </a:r>
            <a:r>
              <a:rPr lang="en-US" sz="2400" dirty="0" smtClean="0"/>
              <a:t> </a:t>
            </a:r>
            <a:r>
              <a:rPr lang="en-US" sz="2400" dirty="0" err="1" smtClean="0"/>
              <a:t>kegiatan</a:t>
            </a:r>
            <a:r>
              <a:rPr lang="en-US" sz="2400" dirty="0" smtClean="0"/>
              <a:t> </a:t>
            </a:r>
            <a:r>
              <a:rPr lang="en-US" sz="2400" dirty="0" err="1" smtClean="0"/>
              <a:t>musyawarah</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semacam</a:t>
            </a:r>
            <a:r>
              <a:rPr lang="en-US" sz="2400" dirty="0" smtClean="0"/>
              <a:t> </a:t>
            </a:r>
            <a:br>
              <a:rPr lang="en-US" sz="2400" dirty="0" smtClean="0"/>
            </a:br>
            <a:r>
              <a:rPr lang="en-US" sz="2400" dirty="0" smtClean="0"/>
              <a:t>       </a:t>
            </a:r>
            <a:r>
              <a:rPr lang="en-US" sz="2400" dirty="0" err="1" smtClean="0"/>
              <a:t>konsultasi</a:t>
            </a:r>
            <a:r>
              <a:rPr lang="en-US" sz="2400" dirty="0" smtClean="0"/>
              <a:t> </a:t>
            </a:r>
            <a:r>
              <a:rPr lang="en-US" sz="2400" dirty="0" err="1" smtClean="0"/>
              <a:t>publik</a:t>
            </a:r>
            <a:r>
              <a:rPr lang="en-US" sz="2400" dirty="0" smtClean="0"/>
              <a:t>)</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98</a:t>
            </a:fld>
            <a:endParaRPr lang="en-US"/>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400" dirty="0" smtClean="0"/>
              <a:t>C. </a:t>
            </a:r>
            <a:r>
              <a:rPr lang="en-US" sz="2400" dirty="0" err="1" smtClean="0"/>
              <a:t>Tahap</a:t>
            </a:r>
            <a:r>
              <a:rPr lang="en-US" sz="2400" dirty="0" smtClean="0"/>
              <a:t> </a:t>
            </a:r>
            <a:r>
              <a:rPr lang="en-US" sz="2400" dirty="0" err="1" smtClean="0"/>
              <a:t>Musyawarah</a:t>
            </a:r>
            <a:r>
              <a:rPr lang="en-US" sz="2400" dirty="0" smtClean="0"/>
              <a:t> </a:t>
            </a:r>
            <a:r>
              <a:rPr lang="en-US" sz="2400" dirty="0" err="1" smtClean="0"/>
              <a:t>Anggaran</a:t>
            </a:r>
            <a:r>
              <a:rPr lang="en-US" sz="2400" dirty="0" smtClean="0"/>
              <a:t> </a:t>
            </a:r>
            <a:r>
              <a:rPr lang="en-US" sz="2400" dirty="0" err="1" smtClean="0"/>
              <a:t>Desa</a:t>
            </a:r>
            <a:endParaRPr lang="en-US" sz="2400" dirty="0"/>
          </a:p>
        </p:txBody>
      </p:sp>
      <p:sp>
        <p:nvSpPr>
          <p:cNvPr id="3" name="Content Placeholder 2"/>
          <p:cNvSpPr>
            <a:spLocks noGrp="1"/>
          </p:cNvSpPr>
          <p:nvPr>
            <p:ph idx="1"/>
          </p:nvPr>
        </p:nvSpPr>
        <p:spPr>
          <a:xfrm>
            <a:off x="0" y="533400"/>
            <a:ext cx="9144000" cy="6324600"/>
          </a:xfrm>
        </p:spPr>
        <p:txBody>
          <a:bodyPr>
            <a:normAutofit/>
          </a:bodyPr>
          <a:lstStyle/>
          <a:p>
            <a:r>
              <a:rPr lang="en-US" sz="2400" dirty="0" err="1" smtClean="0"/>
              <a:t>Musyawarah</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merupakan</a:t>
            </a:r>
            <a:r>
              <a:rPr lang="en-US" sz="2400" dirty="0" smtClean="0"/>
              <a:t> </a:t>
            </a:r>
            <a:r>
              <a:rPr lang="en-US" sz="2400" dirty="0" err="1" smtClean="0"/>
              <a:t>kegiatan</a:t>
            </a:r>
            <a:r>
              <a:rPr lang="en-US" sz="2400" dirty="0" smtClean="0"/>
              <a:t> </a:t>
            </a:r>
            <a:r>
              <a:rPr lang="en-US" sz="2400" dirty="0" err="1" smtClean="0"/>
              <a:t>musyawarah</a:t>
            </a:r>
            <a:r>
              <a:rPr lang="en-US" sz="2400" dirty="0" smtClean="0"/>
              <a:t> yang </a:t>
            </a:r>
            <a:r>
              <a:rPr lang="en-US" sz="2400" dirty="0" err="1" smtClean="0"/>
              <a:t>menghadirkan</a:t>
            </a:r>
            <a:r>
              <a:rPr lang="en-US" sz="2400" dirty="0" smtClean="0"/>
              <a:t> </a:t>
            </a:r>
            <a:r>
              <a:rPr lang="en-US" sz="2400" dirty="0" err="1" smtClean="0"/>
              <a:t>banyak</a:t>
            </a:r>
            <a:r>
              <a:rPr lang="en-US" sz="2400" dirty="0" smtClean="0"/>
              <a:t> </a:t>
            </a:r>
            <a:r>
              <a:rPr lang="en-US" sz="2400" dirty="0" err="1" smtClean="0"/>
              <a:t>unsur</a:t>
            </a:r>
            <a:r>
              <a:rPr lang="en-US" sz="2400" dirty="0" smtClean="0"/>
              <a:t> </a:t>
            </a:r>
            <a:r>
              <a:rPr lang="en-US" sz="2400" dirty="0" err="1" smtClean="0"/>
              <a:t>desa</a:t>
            </a:r>
            <a:r>
              <a:rPr lang="en-US" sz="2400" dirty="0" smtClean="0"/>
              <a:t>, </a:t>
            </a:r>
            <a:r>
              <a:rPr lang="en-US" sz="2400" dirty="0" err="1" smtClean="0"/>
              <a:t>mulai</a:t>
            </a:r>
            <a:r>
              <a:rPr lang="en-US" sz="2400" dirty="0" smtClean="0"/>
              <a:t> </a:t>
            </a:r>
            <a:r>
              <a:rPr lang="en-US" sz="2400" dirty="0" err="1" smtClean="0"/>
              <a:t>dari</a:t>
            </a:r>
            <a:r>
              <a:rPr lang="en-US" sz="2400" dirty="0" smtClean="0"/>
              <a:t> </a:t>
            </a:r>
            <a:r>
              <a:rPr lang="en-US" sz="2400" dirty="0" err="1" smtClean="0"/>
              <a:t>pemerintah</a:t>
            </a:r>
            <a:r>
              <a:rPr lang="en-US" sz="2400" dirty="0" smtClean="0"/>
              <a:t> </a:t>
            </a:r>
            <a:r>
              <a:rPr lang="en-US" sz="2400" dirty="0" err="1" smtClean="0"/>
              <a:t>desa</a:t>
            </a:r>
            <a:r>
              <a:rPr lang="en-US" sz="2400" dirty="0" smtClean="0"/>
              <a:t>, BPD, </a:t>
            </a:r>
            <a:r>
              <a:rPr lang="en-US" sz="2400" dirty="0" err="1" smtClean="0"/>
              <a:t>lembaga</a:t>
            </a:r>
            <a:r>
              <a:rPr lang="en-US" sz="2400" dirty="0" smtClean="0"/>
              <a:t> </a:t>
            </a:r>
            <a:r>
              <a:rPr lang="en-US" sz="2400" dirty="0" err="1" smtClean="0"/>
              <a:t>kemasyarakatan</a:t>
            </a:r>
            <a:r>
              <a:rPr lang="en-US" sz="2400" dirty="0" smtClean="0"/>
              <a:t> </a:t>
            </a:r>
            <a:r>
              <a:rPr lang="en-US" sz="2400" dirty="0" err="1" smtClean="0"/>
              <a:t>desa</a:t>
            </a:r>
            <a:r>
              <a:rPr lang="en-US" sz="2400" dirty="0" smtClean="0"/>
              <a:t> </a:t>
            </a:r>
            <a:r>
              <a:rPr lang="en-US" sz="2400" dirty="0" err="1" smtClean="0"/>
              <a:t>dan</a:t>
            </a:r>
            <a:r>
              <a:rPr lang="en-US" sz="2400" dirty="0" smtClean="0"/>
              <a:t> </a:t>
            </a:r>
            <a:r>
              <a:rPr lang="en-US" sz="2400" dirty="0" err="1" smtClean="0"/>
              <a:t>kelompok</a:t>
            </a:r>
            <a:r>
              <a:rPr lang="en-US" sz="2400" dirty="0" smtClean="0"/>
              <a:t> </a:t>
            </a:r>
            <a:r>
              <a:rPr lang="en-US" sz="2400" dirty="0" err="1" smtClean="0"/>
              <a:t>masyarakat</a:t>
            </a:r>
            <a:r>
              <a:rPr lang="en-US" sz="2400" dirty="0" smtClean="0"/>
              <a:t>. </a:t>
            </a:r>
            <a:r>
              <a:rPr lang="en-US" sz="2400" dirty="0" err="1" smtClean="0"/>
              <a:t>Kegiatan</a:t>
            </a:r>
            <a:r>
              <a:rPr lang="en-US" sz="2400" dirty="0" smtClean="0"/>
              <a:t> </a:t>
            </a:r>
            <a:r>
              <a:rPr lang="en-US" sz="2400" dirty="0" err="1" smtClean="0"/>
              <a:t>didesain</a:t>
            </a:r>
            <a:r>
              <a:rPr lang="en-US" sz="2400" dirty="0" smtClean="0"/>
              <a:t> </a:t>
            </a:r>
            <a:r>
              <a:rPr lang="en-US" sz="2400" dirty="0" err="1" smtClean="0"/>
              <a:t>semacam</a:t>
            </a:r>
            <a:r>
              <a:rPr lang="en-US" sz="2400" dirty="0" smtClean="0"/>
              <a:t> </a:t>
            </a:r>
            <a:r>
              <a:rPr lang="en-US" sz="2400" dirty="0" err="1" smtClean="0"/>
              <a:t>konsultasi</a:t>
            </a:r>
            <a:r>
              <a:rPr lang="en-US" sz="2400" dirty="0" smtClean="0"/>
              <a:t> </a:t>
            </a:r>
            <a:r>
              <a:rPr lang="en-US" sz="2400" dirty="0" err="1" smtClean="0"/>
              <a:t>publik</a:t>
            </a:r>
            <a:r>
              <a:rPr lang="en-US" sz="2400" dirty="0" smtClean="0"/>
              <a:t> </a:t>
            </a:r>
            <a:r>
              <a:rPr lang="en-US" sz="2400" dirty="0" err="1" smtClean="0"/>
              <a:t>untuk</a:t>
            </a:r>
            <a:r>
              <a:rPr lang="en-US" sz="2400" dirty="0" smtClean="0"/>
              <a:t> </a:t>
            </a:r>
            <a:r>
              <a:rPr lang="en-US" sz="2400" dirty="0" err="1" smtClean="0"/>
              <a:t>membahas</a:t>
            </a:r>
            <a:r>
              <a:rPr lang="en-US" sz="2400" dirty="0" smtClean="0"/>
              <a:t> </a:t>
            </a:r>
            <a:r>
              <a:rPr lang="en-US" sz="2400" dirty="0" err="1" smtClean="0"/>
              <a:t>darft</a:t>
            </a:r>
            <a:r>
              <a:rPr lang="en-US" sz="2400" dirty="0" smtClean="0"/>
              <a:t> RAPB </a:t>
            </a:r>
            <a:r>
              <a:rPr lang="en-US" sz="2400" dirty="0" err="1" smtClean="0"/>
              <a:t>Desa</a:t>
            </a:r>
            <a:r>
              <a:rPr lang="en-US" sz="2400" dirty="0" smtClean="0"/>
              <a:t> </a:t>
            </a:r>
            <a:r>
              <a:rPr lang="en-US" sz="2400" dirty="0" err="1" smtClean="0"/>
              <a:t>sebelum</a:t>
            </a:r>
            <a:r>
              <a:rPr lang="en-US" sz="2400" dirty="0" smtClean="0"/>
              <a:t> </a:t>
            </a:r>
            <a:r>
              <a:rPr lang="en-US" sz="2400" dirty="0" err="1" smtClean="0"/>
              <a:t>dibahas</a:t>
            </a:r>
            <a:r>
              <a:rPr lang="en-US" sz="2400" dirty="0" smtClean="0"/>
              <a:t> </a:t>
            </a:r>
            <a:r>
              <a:rPr lang="en-US" sz="2400" dirty="0" err="1" smtClean="0"/>
              <a:t>oleh</a:t>
            </a:r>
            <a:r>
              <a:rPr lang="en-US" sz="2400" dirty="0" smtClean="0"/>
              <a:t> BPD. </a:t>
            </a:r>
            <a:r>
              <a:rPr lang="en-US" sz="2400" dirty="0" err="1" smtClean="0"/>
              <a:t>Hasil</a:t>
            </a:r>
            <a:r>
              <a:rPr lang="en-US" sz="2400" dirty="0" smtClean="0"/>
              <a:t> </a:t>
            </a:r>
            <a:r>
              <a:rPr lang="en-US" sz="2400" dirty="0" err="1" smtClean="0"/>
              <a:t>keluaran</a:t>
            </a:r>
            <a:r>
              <a:rPr lang="en-US" sz="2400" dirty="0" smtClean="0"/>
              <a:t> </a:t>
            </a:r>
            <a:r>
              <a:rPr lang="en-US" sz="2400" dirty="0" err="1" smtClean="0"/>
              <a:t>kegiatan</a:t>
            </a:r>
            <a:r>
              <a:rPr lang="en-US" sz="2400" dirty="0" smtClean="0"/>
              <a:t> </a:t>
            </a:r>
            <a:r>
              <a:rPr lang="en-US" sz="2400" dirty="0" err="1" smtClean="0"/>
              <a:t>ini</a:t>
            </a:r>
            <a:r>
              <a:rPr lang="en-US" sz="2400" dirty="0" smtClean="0"/>
              <a:t> </a:t>
            </a:r>
            <a:r>
              <a:rPr lang="en-US" sz="2400" dirty="0" err="1" smtClean="0"/>
              <a:t>adalah</a:t>
            </a:r>
            <a:r>
              <a:rPr lang="en-US" sz="2400" dirty="0" smtClean="0"/>
              <a:t> </a:t>
            </a:r>
            <a:r>
              <a:rPr lang="en-US" sz="2400" dirty="0" err="1" smtClean="0"/>
              <a:t>ditetapkannya</a:t>
            </a:r>
            <a:r>
              <a:rPr lang="en-US" sz="2400" dirty="0" smtClean="0"/>
              <a:t> </a:t>
            </a:r>
            <a:r>
              <a:rPr lang="en-US" sz="2400" dirty="0" err="1" smtClean="0"/>
              <a:t>darft</a:t>
            </a:r>
            <a:r>
              <a:rPr lang="en-US" sz="2400" dirty="0" smtClean="0"/>
              <a:t> RAPB </a:t>
            </a:r>
            <a:r>
              <a:rPr lang="en-US" sz="2400" dirty="0" err="1" smtClean="0"/>
              <a:t>Desa</a:t>
            </a:r>
            <a:r>
              <a:rPr lang="en-US" sz="2400" dirty="0" smtClean="0"/>
              <a:t> </a:t>
            </a:r>
            <a:r>
              <a:rPr lang="en-US" sz="2400" dirty="0" err="1" smtClean="0"/>
              <a:t>menjadi</a:t>
            </a:r>
            <a:r>
              <a:rPr lang="en-US" sz="2400" dirty="0" smtClean="0"/>
              <a:t> </a:t>
            </a:r>
            <a:r>
              <a:rPr lang="en-US" sz="2400" dirty="0" err="1" smtClean="0"/>
              <a:t>Rancangan</a:t>
            </a:r>
            <a:r>
              <a:rPr lang="en-US" sz="2400" dirty="0" smtClean="0"/>
              <a:t> APB </a:t>
            </a:r>
            <a:r>
              <a:rPr lang="en-US" sz="2400" dirty="0" err="1" smtClean="0"/>
              <a:t>Desa</a:t>
            </a:r>
            <a:r>
              <a:rPr lang="en-US" sz="2400" dirty="0" smtClean="0"/>
              <a:t> yang </a:t>
            </a:r>
            <a:r>
              <a:rPr lang="en-US" sz="2400" dirty="0" err="1" smtClean="0"/>
              <a:t>kemudian</a:t>
            </a:r>
            <a:r>
              <a:rPr lang="en-US" sz="2400" dirty="0" smtClean="0"/>
              <a:t> </a:t>
            </a:r>
            <a:r>
              <a:rPr lang="en-US" sz="2400" dirty="0" err="1" smtClean="0"/>
              <a:t>diserahkan</a:t>
            </a:r>
            <a:r>
              <a:rPr lang="en-US" sz="2400" dirty="0" smtClean="0"/>
              <a:t> </a:t>
            </a:r>
            <a:r>
              <a:rPr lang="en-US" sz="2400" dirty="0" err="1" smtClean="0"/>
              <a:t>kepada</a:t>
            </a:r>
            <a:r>
              <a:rPr lang="en-US" sz="2400" dirty="0" smtClean="0"/>
              <a:t>  BPD </a:t>
            </a:r>
            <a:r>
              <a:rPr lang="en-US" sz="2400" dirty="0" err="1" smtClean="0"/>
              <a:t>untuk</a:t>
            </a:r>
            <a:r>
              <a:rPr lang="en-US" sz="2400" dirty="0" smtClean="0"/>
              <a:t> </a:t>
            </a:r>
            <a:r>
              <a:rPr lang="en-US" sz="2400" dirty="0" err="1" smtClean="0"/>
              <a:t>dilakukan</a:t>
            </a:r>
            <a:r>
              <a:rPr lang="en-US" sz="2400" dirty="0" smtClean="0"/>
              <a:t> </a:t>
            </a:r>
            <a:r>
              <a:rPr lang="en-US" sz="2400" dirty="0" err="1" smtClean="0"/>
              <a:t>pembahsan</a:t>
            </a:r>
            <a:r>
              <a:rPr lang="en-US" sz="2400" dirty="0" smtClean="0"/>
              <a:t>.</a:t>
            </a:r>
          </a:p>
          <a:p>
            <a:endParaRPr lang="en-US" sz="2400" dirty="0" smtClean="0"/>
          </a:p>
          <a:p>
            <a:pPr marL="457200" indent="-457200">
              <a:buAutoNum type="alphaUcPeriod" startAt="4"/>
            </a:pPr>
            <a:r>
              <a:rPr lang="en-US" sz="2400" dirty="0" err="1" smtClean="0"/>
              <a:t>Tahap</a:t>
            </a:r>
            <a:r>
              <a:rPr lang="en-US" sz="2400" dirty="0" smtClean="0"/>
              <a:t> </a:t>
            </a:r>
            <a:r>
              <a:rPr lang="en-US" sz="2400" dirty="0" err="1" smtClean="0"/>
              <a:t>persetujuan</a:t>
            </a:r>
            <a:r>
              <a:rPr lang="en-US" sz="2400" dirty="0" smtClean="0"/>
              <a:t> BPD</a:t>
            </a:r>
          </a:p>
          <a:p>
            <a:pPr marL="457200" indent="-457200">
              <a:buNone/>
            </a:pPr>
            <a:r>
              <a:rPr lang="en-US" sz="2400" dirty="0" smtClean="0"/>
              <a:t>	</a:t>
            </a:r>
            <a:r>
              <a:rPr lang="en-US" sz="2400" dirty="0" err="1" smtClean="0"/>
              <a:t>Setelah</a:t>
            </a:r>
            <a:r>
              <a:rPr lang="en-US" sz="2400" dirty="0" smtClean="0"/>
              <a:t> draft </a:t>
            </a:r>
            <a:r>
              <a:rPr lang="en-US" sz="2400" dirty="0" err="1" smtClean="0"/>
              <a:t>Raperdes</a:t>
            </a:r>
            <a:r>
              <a:rPr lang="en-US" sz="2400" dirty="0" smtClean="0"/>
              <a:t> APB </a:t>
            </a:r>
            <a:r>
              <a:rPr lang="en-US" sz="2400" dirty="0" err="1" smtClean="0"/>
              <a:t>Desa</a:t>
            </a:r>
            <a:r>
              <a:rPr lang="en-US" sz="2400" dirty="0" smtClean="0"/>
              <a:t> </a:t>
            </a:r>
            <a:r>
              <a:rPr lang="en-US" sz="2400" dirty="0" err="1" smtClean="0"/>
              <a:t>ditetapkan</a:t>
            </a:r>
            <a:r>
              <a:rPr lang="en-US" sz="2400" dirty="0" smtClean="0"/>
              <a:t> </a:t>
            </a:r>
            <a:r>
              <a:rPr lang="en-US" sz="2400" dirty="0" err="1" smtClean="0"/>
              <a:t>menjadi</a:t>
            </a:r>
            <a:r>
              <a:rPr lang="en-US" sz="2400" dirty="0" smtClean="0"/>
              <a:t> </a:t>
            </a:r>
            <a:r>
              <a:rPr lang="en-US" sz="2400" dirty="0" err="1" smtClean="0"/>
              <a:t>Raperdes</a:t>
            </a:r>
            <a:r>
              <a:rPr lang="en-US" sz="2400" dirty="0" smtClean="0"/>
              <a:t> APB </a:t>
            </a:r>
            <a:r>
              <a:rPr lang="en-US" sz="2400" dirty="0" err="1" smtClean="0"/>
              <a:t>Desa</a:t>
            </a:r>
            <a:r>
              <a:rPr lang="en-US" sz="2400" dirty="0" smtClean="0"/>
              <a:t> </a:t>
            </a:r>
            <a:r>
              <a:rPr lang="en-US" sz="2400" dirty="0" err="1" smtClean="0"/>
              <a:t>selanjutnya</a:t>
            </a:r>
            <a:r>
              <a:rPr lang="en-US" sz="2400" dirty="0" smtClean="0"/>
              <a:t> BPD </a:t>
            </a:r>
            <a:r>
              <a:rPr lang="en-US" sz="2400" dirty="0" err="1" smtClean="0"/>
              <a:t>melaksanakan</a:t>
            </a:r>
            <a:r>
              <a:rPr lang="en-US" sz="2400" dirty="0" smtClean="0"/>
              <a:t> </a:t>
            </a:r>
            <a:r>
              <a:rPr lang="en-US" sz="2400" dirty="0" err="1" smtClean="0"/>
              <a:t>musyawarah</a:t>
            </a:r>
            <a:r>
              <a:rPr lang="en-US" sz="2400" dirty="0" smtClean="0"/>
              <a:t> </a:t>
            </a:r>
            <a:r>
              <a:rPr lang="en-US" sz="2400" dirty="0" err="1" smtClean="0"/>
              <a:t>bersama</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untuk</a:t>
            </a:r>
            <a:r>
              <a:rPr lang="en-US" sz="2400" dirty="0" smtClean="0"/>
              <a:t> </a:t>
            </a:r>
            <a:r>
              <a:rPr lang="en-US" sz="2400" dirty="0" err="1" smtClean="0"/>
              <a:t>membahas</a:t>
            </a:r>
            <a:r>
              <a:rPr lang="en-US" sz="2400" dirty="0" smtClean="0"/>
              <a:t> </a:t>
            </a:r>
            <a:r>
              <a:rPr lang="en-US" sz="2400" dirty="0" err="1" smtClean="0"/>
              <a:t>Raperdes</a:t>
            </a:r>
            <a:r>
              <a:rPr lang="en-US" sz="2400" dirty="0" smtClean="0"/>
              <a:t> APB </a:t>
            </a:r>
            <a:r>
              <a:rPr lang="en-US" sz="2400" dirty="0" err="1" smtClean="0"/>
              <a:t>Desa</a:t>
            </a:r>
            <a:r>
              <a:rPr lang="en-US" sz="2400" dirty="0" smtClean="0"/>
              <a:t> </a:t>
            </a:r>
            <a:r>
              <a:rPr lang="en-US" sz="2400" dirty="0" err="1" smtClean="0"/>
              <a:t>secara</a:t>
            </a:r>
            <a:r>
              <a:rPr lang="en-US" sz="2400" dirty="0" smtClean="0"/>
              <a:t>  </a:t>
            </a:r>
            <a:r>
              <a:rPr lang="en-US" sz="2400" dirty="0" err="1" smtClean="0"/>
              <a:t>lebih</a:t>
            </a:r>
            <a:r>
              <a:rPr lang="en-US" sz="2400" dirty="0" smtClean="0"/>
              <a:t> </a:t>
            </a:r>
            <a:r>
              <a:rPr lang="en-US" sz="2400" dirty="0" err="1" smtClean="0"/>
              <a:t>cermat</a:t>
            </a:r>
            <a:r>
              <a:rPr lang="en-US" sz="2400" dirty="0" smtClean="0"/>
              <a:t> </a:t>
            </a:r>
            <a:r>
              <a:rPr lang="en-US" sz="2400" dirty="0" err="1" smtClean="0"/>
              <a:t>dan</a:t>
            </a:r>
            <a:r>
              <a:rPr lang="en-US" sz="2400" dirty="0" smtClean="0"/>
              <a:t> </a:t>
            </a:r>
            <a:r>
              <a:rPr lang="en-US" sz="2400" dirty="0" err="1" smtClean="0"/>
              <a:t>sesuai</a:t>
            </a:r>
            <a:r>
              <a:rPr lang="en-US" sz="2400" dirty="0" smtClean="0"/>
              <a:t>  </a:t>
            </a:r>
            <a:r>
              <a:rPr lang="en-US" sz="2400" dirty="0" err="1" smtClean="0"/>
              <a:t>tugas</a:t>
            </a:r>
            <a:r>
              <a:rPr lang="en-US" sz="2400" dirty="0" smtClean="0"/>
              <a:t> </a:t>
            </a:r>
            <a:r>
              <a:rPr lang="en-US" sz="2400" dirty="0" err="1" smtClean="0"/>
              <a:t>pokok</a:t>
            </a:r>
            <a:r>
              <a:rPr lang="en-US" sz="2400" dirty="0" smtClean="0"/>
              <a:t> </a:t>
            </a:r>
            <a:r>
              <a:rPr lang="en-US" sz="2400" dirty="0" err="1" smtClean="0"/>
              <a:t>dan</a:t>
            </a:r>
            <a:r>
              <a:rPr lang="en-US" sz="2400" dirty="0" smtClean="0"/>
              <a:t> </a:t>
            </a:r>
            <a:r>
              <a:rPr lang="en-US" sz="2400" dirty="0" err="1" smtClean="0"/>
              <a:t>fungsi</a:t>
            </a:r>
            <a:r>
              <a:rPr lang="en-US" sz="2400" dirty="0" smtClean="0"/>
              <a:t> BPD. </a:t>
            </a:r>
            <a:r>
              <a:rPr lang="en-US" sz="2400" dirty="0" err="1" smtClean="0"/>
              <a:t>Sebelum</a:t>
            </a:r>
            <a:r>
              <a:rPr lang="en-US" sz="2400" dirty="0" smtClean="0"/>
              <a:t> </a:t>
            </a:r>
            <a:r>
              <a:rPr lang="en-US" sz="2400" dirty="0" err="1" smtClean="0"/>
              <a:t>dilakukan</a:t>
            </a:r>
            <a:r>
              <a:rPr lang="en-US" sz="2400" dirty="0" smtClean="0"/>
              <a:t> </a:t>
            </a:r>
            <a:r>
              <a:rPr lang="en-US" sz="2400" dirty="0" err="1" smtClean="0"/>
              <a:t>persetujuan</a:t>
            </a:r>
            <a:r>
              <a:rPr lang="en-US" sz="2400" dirty="0" smtClean="0"/>
              <a:t> BPD </a:t>
            </a:r>
            <a:r>
              <a:rPr lang="en-US" sz="2400" dirty="0" err="1" smtClean="0"/>
              <a:t>dapat</a:t>
            </a:r>
            <a:r>
              <a:rPr lang="en-US" sz="2400" dirty="0" smtClean="0"/>
              <a:t> </a:t>
            </a:r>
            <a:r>
              <a:rPr lang="en-US" sz="2400" dirty="0" err="1" smtClean="0"/>
              <a:t>menyelenggarakan</a:t>
            </a:r>
            <a:r>
              <a:rPr lang="en-US" sz="2400" dirty="0" smtClean="0"/>
              <a:t> </a:t>
            </a:r>
            <a:r>
              <a:rPr lang="en-US" sz="2400" dirty="0" err="1" smtClean="0"/>
              <a:t>rapat</a:t>
            </a:r>
            <a:r>
              <a:rPr lang="en-US" sz="2400" dirty="0" smtClean="0"/>
              <a:t> </a:t>
            </a:r>
            <a:r>
              <a:rPr lang="en-US" sz="2400" dirty="0" err="1" smtClean="0"/>
              <a:t>umum</a:t>
            </a:r>
            <a:r>
              <a:rPr lang="en-US" sz="2400" dirty="0" smtClean="0"/>
              <a:t> </a:t>
            </a:r>
            <a:r>
              <a:rPr lang="en-US" sz="2400" dirty="0" err="1" smtClean="0"/>
              <a:t>untuk</a:t>
            </a:r>
            <a:r>
              <a:rPr lang="en-US" sz="2400" dirty="0" smtClean="0"/>
              <a:t> </a:t>
            </a:r>
            <a:r>
              <a:rPr lang="en-US" sz="2400" dirty="0" err="1" smtClean="0"/>
              <a:t>persetjuan</a:t>
            </a:r>
            <a:r>
              <a:rPr lang="en-US" sz="2400" dirty="0" smtClean="0"/>
              <a:t>/ </a:t>
            </a:r>
            <a:r>
              <a:rPr lang="en-US" sz="2400" dirty="0" err="1" smtClean="0"/>
              <a:t>kesepakatan</a:t>
            </a:r>
            <a:r>
              <a:rPr lang="en-US" sz="2400" dirty="0" smtClean="0"/>
              <a:t> </a:t>
            </a:r>
            <a:r>
              <a:rPr lang="en-US" sz="2400" dirty="0" err="1" smtClean="0"/>
              <a:t>dan</a:t>
            </a:r>
            <a:r>
              <a:rPr lang="en-US" sz="2400" dirty="0" smtClean="0"/>
              <a:t> </a:t>
            </a:r>
            <a:r>
              <a:rPr lang="en-US" sz="2400" dirty="0" err="1" smtClean="0"/>
              <a:t>penetapan</a:t>
            </a:r>
            <a:r>
              <a:rPr lang="en-US" sz="2400" dirty="0" smtClean="0"/>
              <a:t> RAPB </a:t>
            </a:r>
            <a:r>
              <a:rPr lang="en-US" sz="2400" dirty="0" err="1" smtClean="0"/>
              <a:t>Desa</a:t>
            </a:r>
            <a:r>
              <a:rPr lang="en-US" sz="2400" dirty="0" smtClean="0"/>
              <a:t> </a:t>
            </a:r>
            <a:r>
              <a:rPr lang="en-US" sz="2400" dirty="0" err="1" smtClean="0"/>
              <a:t>dengan</a:t>
            </a:r>
            <a:r>
              <a:rPr lang="en-US" sz="2400" dirty="0" smtClean="0"/>
              <a:t> </a:t>
            </a:r>
            <a:r>
              <a:rPr lang="en-US" sz="2400" dirty="0" err="1" smtClean="0"/>
              <a:t>melibatkan</a:t>
            </a:r>
            <a:r>
              <a:rPr lang="en-US" sz="2400" dirty="0" smtClean="0"/>
              <a:t> </a:t>
            </a:r>
            <a:r>
              <a:rPr lang="en-US" sz="2400" dirty="0" err="1" smtClean="0"/>
              <a:t>berbagai</a:t>
            </a:r>
            <a:r>
              <a:rPr lang="en-US" sz="2400" dirty="0" smtClean="0"/>
              <a:t> </a:t>
            </a:r>
            <a:r>
              <a:rPr lang="en-US" sz="2400" dirty="0" err="1" smtClean="0"/>
              <a:t>elemen</a:t>
            </a:r>
            <a:r>
              <a:rPr lang="en-US" sz="2400" dirty="0" smtClean="0"/>
              <a:t> </a:t>
            </a:r>
            <a:r>
              <a:rPr lang="en-US" sz="2400" dirty="0" err="1" smtClean="0"/>
              <a:t>masyarakat</a:t>
            </a:r>
            <a:r>
              <a:rPr lang="en-US" sz="2400" dirty="0" smtClean="0"/>
              <a:t> </a:t>
            </a:r>
            <a:r>
              <a:rPr lang="en-US" sz="2400" dirty="0" err="1" smtClean="0"/>
              <a:t>desa</a:t>
            </a:r>
            <a:r>
              <a:rPr lang="en-US" sz="2400" dirty="0" smtClean="0"/>
              <a:t>.</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2697</TotalTime>
  <Words>4213</Words>
  <Application>Microsoft Office PowerPoint</Application>
  <PresentationFormat>On-screen Show (4:3)</PresentationFormat>
  <Paragraphs>774</Paragraphs>
  <Slides>111</Slides>
  <Notes>5</Notes>
  <HiddenSlides>0</HiddenSlides>
  <MMClips>0</MMClips>
  <ScaleCrop>false</ScaleCrop>
  <HeadingPairs>
    <vt:vector size="4" baseType="variant">
      <vt:variant>
        <vt:lpstr>Theme</vt:lpstr>
      </vt:variant>
      <vt:variant>
        <vt:i4>1</vt:i4>
      </vt:variant>
      <vt:variant>
        <vt:lpstr>Slide Titles</vt:lpstr>
      </vt:variant>
      <vt:variant>
        <vt:i4>111</vt:i4>
      </vt:variant>
    </vt:vector>
  </HeadingPairs>
  <TitlesOfParts>
    <vt:vector size="112" baseType="lpstr">
      <vt:lpstr>Office Theme</vt:lpstr>
      <vt:lpstr>    Perencanaan Pembangunan Desa I    oleh Dra. Sri Suminar, MP   Program Studi PMD D 3 Sekolah Tinggi Pembangunan Desa “APMD” Yogyakarta    </vt:lpstr>
      <vt:lpstr>   BAB I   PENDAHULUAN A. Pengertian Perencanaan</vt:lpstr>
      <vt:lpstr>Perencanaan adalah rumusan tentang langkah-langkah tindakan yang akan dilakukan masa depan dengan didasarkan pada berbagai pertimbangan atas potensi dan faktor eksternal serta pihak-pihak yang berkepentingan dalam rangka mencapai tujuan tertentu</vt:lpstr>
      <vt:lpstr>Pengertian ini memuat hal-hal prinsip yang termuat dalam dokumen perencanaan, yakni  (1) apa yang akan dilakukan, yang merupakan             jabaran dari visi dan misi (2) Bagaimana mencapai hal tersebut (3) Siapa yang akan melakukan (4) Lokasi aktivitas (5) Kapan akan dilakukan, berapa lama (6) Sumber daya yang dibutuhkan (Alexander        Abe,2005)</vt:lpstr>
      <vt:lpstr>B. Kegunaan perencanaan</vt:lpstr>
      <vt:lpstr>C. Manfaat Perencanaan Pembangunan</vt:lpstr>
      <vt:lpstr>D. Tahapan Perencanaan</vt:lpstr>
      <vt:lpstr>E. Syarat-syarat Perencanaan yang baik</vt:lpstr>
      <vt:lpstr>F.  Fakta-fakta Dasar Perencanaan</vt:lpstr>
      <vt:lpstr>G.  Model-Model Perencanaan Pembangunan</vt:lpstr>
      <vt:lpstr>1. Perencanaan Teknokratik, menggunakan metoda      dan logika pikir ilmiah oleh lembaga atau      struktur yang secara fungsional bertugas untuk itu. Menurut Suzzeta (2007)  Proses perencanaan  berdasarkan data dan hasil pengamatan kebutuhan masyarakat dan pegawai profesional. Baik kelompok masyarakat yang terdidik yang walaupun tidak mengalami sendiri namun berbekal pengetahuan yang dimiliki dapat mengumpulkan  kebutuhan akan suatu barang yang tidak dapat dijadikan pasar untuk menghasilkan pembangunan </vt:lpstr>
      <vt:lpstr>PowerPoint Presentation</vt:lpstr>
      <vt:lpstr>Perencanaan Partisipatif</vt:lpstr>
      <vt:lpstr>Prinsip-Prinsip Perencanaan Partisipatif</vt:lpstr>
      <vt:lpstr>Makna Partisipasi</vt:lpstr>
      <vt:lpstr>Manfaat Partisipasi</vt:lpstr>
      <vt:lpstr>Tanpa Partisipasi</vt:lpstr>
      <vt:lpstr>Pelembagaan Perencanaan Partisipatif </vt:lpstr>
      <vt:lpstr>Apakah stakeholders itu ? </vt:lpstr>
      <vt:lpstr>Peran fasilitator sangat dibutuhkan untuk dikembangkan terutama dalam dialog, musyawarah yang tertuju pada formulasi perencanaan yang disiapkan sebagai bahan bakar program aksi  Peran ini tidak dimaksudkan untuk intervensi atau mengajari masyarakat tetapi untuk membuka ruang agar masyarakat mampu berdialog, berdiskusi, berdebat untuk mengambil keputusan yang terbaik bagi masyarakat tersebut.</vt:lpstr>
      <vt:lpstr>Upaya Menumbuhkan Partisipasi</vt:lpstr>
      <vt:lpstr>BAB II   PERENCANAAN PEMBANGUNAN DESA</vt:lpstr>
      <vt:lpstr>PowerPoint Presentation</vt:lpstr>
      <vt:lpstr>Kegunaan Perencanaan Desa</vt:lpstr>
      <vt:lpstr>Maksud Perencanaan Desa</vt:lpstr>
      <vt:lpstr>Perencanaan desa sebaiknya memperhatikan hakekat dan sifat otonomi desa yang tentu berbeda dengan otonomi daerah.</vt:lpstr>
      <vt:lpstr>Tujuan Perencanaan  Desa</vt:lpstr>
      <vt:lpstr>Prinsip-prinsip perencanaan desa</vt:lpstr>
      <vt:lpstr>Jenis dokumen dan Bentuk Hukum Perencanaan Desa</vt:lpstr>
      <vt:lpstr>2. Rencana Pembangunan Tahunan Desa  (RKP Desa), merupakan penjabaran dari RPJM Desa untuk jangka waktu 1 tahun. RKP Desa memuat rancangan kerangka ekonomi desa, dengan mempertimbangkan kerangka pendanaan yang dimutakhirkan, program prioritas pembangunan desa, rencana kerja dan pendanaan serta prakiraan maju, baik yang dilaksanakan langsung oleh pemerintah desa maupun yang ditempuh dengan mendorong partisipasi masyarakat dengan mengacu kepada RKPD dan RPJM Desa</vt:lpstr>
      <vt:lpstr>RPJM Desa dan RKP Desa ditetapkan dengan Peraturan Desa  dan merupakan satu-satunya dokumen perencanaan pembangunan di desa. Kedua dokumen perencanaan  tersebut menjadi dasar penyusunan Anggaran Pendapatan dan Belanja Desa .    Jenis Perencanaan Desa</vt:lpstr>
      <vt:lpstr>Ruang berpartisipasi masyarakat dalam perencanaan pembangunan</vt:lpstr>
      <vt:lpstr>Musrenbaang desa RPJMDes (enam tahunan) Musrenbang Desa RKP Desa (satu tahunan) Musrenbang Kecamatan (satu tahunan)</vt:lpstr>
      <vt:lpstr>Lanjutan……………….</vt:lpstr>
      <vt:lpstr>BAB III RENCANA PEMBANGUNAN JANGKA MENENGAH DESA (RPJM DESA)</vt:lpstr>
      <vt:lpstr>Salah satu cara untuk memetakan aset desa yaitu dengan menyusun  pertanyaan-pertanyaan kunci  yang selanjutnya harus dijawab lewat proses diskusi bersama masyarakat desa, antara lain : 1. Apa saja aset yang tersedia di desa ?      Dokumen hasil pemetaan apresiatif desa dapat  digunakan        untuk menjawab pertanyaan ini 2. Berapa besar ketersediaan masing-masing aset dan       bagaimana kualitasnya 3. Program/kegiatan apa saja yang dapat dikembangkan        dengan memanfaatkan aset yang tersedia guna menjawab       isu-isu  strategis pembangunan desa 4. Apakah aset yang tersedia dapat langsung digunakan untuk       mendukung pelaksanaan program/kegiatan </vt:lpstr>
      <vt:lpstr> Perencanaan desa yang berbasis aset meletakan masyarakat sebagai aktor utama yang menggerakan  partisipasi, aksi kolektif, dan modal sosial untuk merencanakan, mengambil keputusan, melaksanakan, dan mengawasi program-program pembangunan desa.  Partisipasi yang dimaksud tidak hanya diindikasikan oleh kehadiran secara fisik atau mobilisasi warga, tetapi menekankan pada partisipasi untuk bersuara, mengontrol pembuatan kebijakan publik di desa, dan menghormati hak-hak dasar warganegara terutama orang miskin, perempuan, kaum minoritas, dan kelompok  marjinal. Proses penyusunan RPJM Desa harus melibatkan berbagai elemen masyarakat secara inklusif. RPJM Desa menjadi sebuah instrumen untuk membangun partisipasi, demokrasi, dan kemandirian desa.  </vt:lpstr>
      <vt:lpstr> RPJM Desa harus menjadi dokumen yang dirujuk oleh semua pihak, semua harus terintegrasi antara perencanaan reguler sehingga menjadi sistem “satu Desa Satu Rencana”. Intergrasi perencanaan desa “satu desa satu rencana” akan menjadikan masyarakat dan pemerintah desa serta BPD semakin aktif melakukan integrasi dengan pemerintahan supra desa (Bupati, SKPD, DPRD) dan pihak-pihak lain untuk meminta hak dan dukungan dalam implementasi RPJM Desa. Tentu saja dalam proses interaksi, kemampuan masyarakat dalam melakukan advokasi dan negosiasi semakin terasah, dan pada akhirnya masyarakat semakin terampil berpolitik. RPJM Desa menjadi instrumen advokasi dan negosiasi pemerintah desa ketika melakukan interaksi dengan pemerintahan supra desa </vt:lpstr>
      <vt:lpstr>B. Pentingnya  Data Kemiskinan dalam Penyusunan      Perencanaan Desa</vt:lpstr>
      <vt:lpstr>Untuk memaksimal kebutuhan data kemiskinan, proses perencanaa dan penganggaran desa seyogyanya melibatkan partisipasi masyarakat miskin. Pengalaman sebelumnya perencanaan pembangunan yang tidak melibatkan masyarakat miskin, informasi detil (rinci) tentang  siapa saja masyarakat  desa yang paling berhak mendapatkan prioritas pembangunan tidak jelas. Ketidak jelasan ukuran kemiskinan ini  yang kemudian turut menyebabkan  pembangunan yang diselenggarakan baik oleh desa  maupun pemerintah supra desa  tidak tepat sasaran.  Memang menentukan ukuran maupun kriteria kemiskinan di level desa bukanlah perkara yang mudah dipecahkan, akan tetapi bukan berarti tidak  bisa diupayakan</vt:lpstr>
      <vt:lpstr>Salah satu cara untuk menentukan indikator kemiskinan yaitu melalui  Analisis Kemiskinan Partisipatif (AKP). Tujuan APK ini adalah menemukan indikator kemiskinan  di tingkat lokal dan analisis penyebab kemiskinan  menurut si miskin itu sendiri. Metode yang digunakan dalam kegiatan AKP adalah Community Learning and Participatory Process, Asset Based Approach (ABA), dan Gender and Social Inclusion (GSI) Salah satu metode  yang digunakan untuk pelibatan masyarakat miskin dan perempuan ini disebut dengan CLAPP-GSI atau “ Proses Pengkajian dan Perencanaan partisipatif dan bersifat inklusif keadilan sosial dan gender.</vt:lpstr>
      <vt:lpstr>Pendekatan ini mengajak kaum miskin dan perempuan melakukan refleksi dan merencanakan perubahan kehidupan mereka. Rancangan intrumen yang memastikan ruang suara dan pilihan mereka dibuat secara sederhana dan mampu dikembangkan masyarakat sendiri. Ketika CLAPP-GSI menghasilkan RPJM Desa untuk 6 tahun dan RKP Desa untuk 1 tahun  dengan pengarusutamaan  kemiskinan dan gender, maka kontribusi besar telah diberikan masyarakat  dalam mendorong  strategi penanggulangan kemiskinan menurut suara si miskin dan memperbaiki ketidak adilan gender</vt:lpstr>
      <vt:lpstr>Apa dan Bagaimana Tahapan Penyusunan RPJM Desa</vt:lpstr>
      <vt:lpstr>Tahapan Tata cara Penusunan RPJM Desa</vt:lpstr>
      <vt:lpstr>Catatan penting :</vt:lpstr>
      <vt:lpstr>A. TAHAP MASUKAN PENYUSUNAN RPJMDes</vt:lpstr>
      <vt:lpstr>B. TAHAP PROSES PENYUSUNAN RPJMDes</vt:lpstr>
      <vt:lpstr>C. HASIL PROSES PENYUSUNAN RPJMDes</vt:lpstr>
      <vt:lpstr>OPERASIONALISASI LANGKAH-LANGKAH PENYUSUNAN RPJMDes</vt:lpstr>
      <vt:lpstr>4. Pokja memfasilitasi lokakarya desa untuk menyusun        Draf RPJMDes 5.  Pemdes mempersiapkan Musrenbangdes       (Undangan, logistik, tempat dll.) 6.  Pemdes menyelenggarakan Musrenbangdes       bersama Pokja, LKMD, LKM lainnya, TOMA, TOGA,       Unsur Kecamatan, Perwakilan SKPD, dan       stakeholders lainnya 7.  Pokja menyempurnakan draf RPJMDes sesuai       dengan hasil Musrenbangdes, kemudian Draf       RPJMDes yang telah disempurnakan diserahkan       kpd kades</vt:lpstr>
      <vt:lpstr>8.  Pemdes (dikoordinasi sekdes) menyusun        rancangan Perdes tentang RPJMDes untuk       diusulkan kepada BPD 9.  BPD bersama Pemdes, LKPMD, Pokja dan unsur        masyarakat lainnya melakukan sidang terbuka        untuk membahas dan menetapkan Perdes tentang        RPJMDes 10. Setelah Perdes tentang RPJMDes disahkan,        kemudian  disosialisasikan kepada masyarakat dan        berbagai pihak lainnya yang dipandang perlu</vt:lpstr>
      <vt:lpstr>BAB IV  RENCANA KERJA PEMERINTAHAN DESA  (RKP DESA) </vt:lpstr>
      <vt:lpstr>PowerPoint Presentation</vt:lpstr>
      <vt:lpstr>B. Tujuan Penyusunan RKP Desa</vt:lpstr>
      <vt:lpstr>PowerPoint Presentation</vt:lpstr>
      <vt:lpstr>C.  Ruang Lingkup RKP Desa</vt:lpstr>
      <vt:lpstr>F. Tahapan dan Proses Penyusunan RKP Desa</vt:lpstr>
      <vt:lpstr>PowerPoint Presentation</vt:lpstr>
      <vt:lpstr>PowerPoint Presentation</vt:lpstr>
      <vt:lpstr>Mekanisme Musrenbang Desa</vt:lpstr>
      <vt:lpstr>H. Tahap Pasca Musrenbang Desa, </vt:lpstr>
      <vt:lpstr>4. Hubungan RPJMD Kabupaten  dengan RPJM Desa, RKP Desa dan        APB Desa</vt:lpstr>
      <vt:lpstr>Skema Hubungan antara RPJMD dengan RPJM Desa, RKP Desa dan APB Desa</vt:lpstr>
      <vt:lpstr>Catatan penting skema :</vt:lpstr>
      <vt:lpstr>BAB V PENGANGGARAN DESA</vt:lpstr>
      <vt:lpstr>1. Hakekat Anggaran</vt:lpstr>
      <vt:lpstr> Sehingga diperlukan tata kelola yang baik untuk menentukan arah kebijakan dalam mencapai tujuan bernegara. Di samping itu, anggaran berfungsi untuk menjamin terpenuhinya hak-hak rakyat serta untuk membiayai  pelayanan kepada rakyat. Anggaran dijadikan ajang perebutan sumber daya publik antar berbagai kepentingan, baik aktor-aktor di dalam lingkaran sistem politik maupun kelompok kepentingan lain yang memiliki pengaruh terhadap keputusan politik anggaran</vt:lpstr>
      <vt:lpstr>3. Hak dan Kewajiban atas Anggaran</vt:lpstr>
      <vt:lpstr>    Hak dan Kewajiban atas Anggaran   </vt:lpstr>
      <vt:lpstr>4.  Kerangka Regulasi/ Dasar hukum</vt:lpstr>
      <vt:lpstr>5. Hak Keuangan desa</vt:lpstr>
      <vt:lpstr>2)  Alokasi Anggaran Pendapatan dan Belanja Negara  3)  Bagian hasil pajak daerah dan retribusi daerah        Kabupaten/Kota paling sedikit 10% (sepuluh per seratus)        dari pajak dan retribusi daerah 4)  Alokasi dana desa sebagaimana dimaksud pada ayat 1 huruf           d paling sedikit (sepuluh perseratus) dari dana        perimbangan yang diterima Kabupaten/ kota dalam        anggaran Pendapatan  dan Belanja  Daerah setelah          dikurangi Dana Alaokasi Khusus  5)   Bantuan keuangan dari APBD Provinsi dan APBD        Kabupaten/Kota 6)  Hibah dan sumbangan dari pihak ketiga yang tidak mengikat</vt:lpstr>
      <vt:lpstr>b. Bantuan keuangan dari pemerintah provisi, dan      pemerintah kabupaten/kota sebagaimana dimaksud ayat      (1) huruf d disalurkan melalui kas desa c. Sumber pendapatan desa yang telah dimiliki dan dikelola       oleh desa tidak dibenarkan diambil alih oleh pemerintah  6. Fungsi Penyusunan Anggaran Desa a. Fungsi atorisasi mengandung arti  bahwa anggaran negara       menjadi dasar untuk melaksanakan pendapatan dan      belanja pada tahun yang bersangkutan b. Fungsi perencanaan mengandung arti bahwa anggaran       negara menjadi pedoman bagi manajemen dalam      menrencanakan kegiatan pada tahun yang bersangkutan c. Fungsi pengawasan mengandung arti bahwa anggaran negara       menjadi pedoman untuk menilai apakah kegiatan penyelenggaraan      pemerintahan negara sesuai dengan ketentuan yang telah      ditetapkan </vt:lpstr>
      <vt:lpstr>d. Fungsi alokasi mengandung arti bahwa anggaran negara      harus diarahkan untuk mengurangi pengangguran  dan      pemborosan sumber daya serta meningkatkan efisiensi dan      efektivitas perekonomian e. Fungsi distribusi mengandung arti bahwa kebijakan      anggaran negara harus memperhatikan rasa keadilan dan      kepatutan f.  Fungsi stabilisasi mengandung arti bahwa anggaran      pemerintah menjadi alat untuk memelihara dan          mengupayakan keseimbangan fundamental perekonomian  </vt:lpstr>
      <vt:lpstr>B. Politik Anggaran Desa</vt:lpstr>
      <vt:lpstr>Politik anggaran desa berguna untuk memastikan bentuk hubungan antara rakyat dengan pemerintah dalam membangunan mekanisme transparansi dan akuntabilitas dan padat menentukan pilihan pemasukan (pendapatan), pengeluaran (belanja) yang seimbang dan adil. Kebijakan anggaran juga berguna untuk memastikan hal-hal yang mendasari (alasan utama) pengambilan keputusan alokasi suatu sektor tertentu lebih besar dibanding alokasi sektor lainnya   POLITIK ANGGARAN akan mencerminkan 1. Kepada kelompok mana pemerintah berpihak ? 2. Untuk kegiatan apa pemerintah bertindak ? 3.  Apakah pendapatan daerah diperoleh dengan membani masyarakat di daerah ? 4. Apakah belanja daerah yang dikeluarkan benar-benar berdampak pada kesejahteraan masyarakat di daerah ? </vt:lpstr>
      <vt:lpstr>Hal penting yang harus diperhatikan dalam proses penyusunan anggaran</vt:lpstr>
      <vt:lpstr>PowerPoint Presentation</vt:lpstr>
      <vt:lpstr>Hubungan RKP Desa dengan Penyusunan APB Desa</vt:lpstr>
      <vt:lpstr> 2. Jenis Dokumen Perencanaan dan Penganggaran</vt:lpstr>
      <vt:lpstr>3.  Pihak-pihak yang terlibat dalam penyusunan APB desa</vt:lpstr>
      <vt:lpstr>c. Bupati adalah pihak barwenang untuk      memberikan evaluasi, pembinaan dan       pengawasan APB Desa. d. Masyarakat merupakan unsur pemberi       mandat kuasa anggaran yang mempunyai hak       untuk  menyampaikan aspirasi kepada       pemerintah desa dan BPD, menyepakati draft       RAPB Desa dalam musyawarah desa,       penetapan dan mengawal pelaksanaan APB       Desa, serta melakukan monitoring dan       evaluasi partisipatif</vt:lpstr>
      <vt:lpstr>Skema pihak-pihak yang terlibat dalam penyusunan APB Desa</vt:lpstr>
      <vt:lpstr>BAB VI  Wn STRUKTUR APB DESA</vt:lpstr>
      <vt:lpstr>c. Mengarahkan pengelolaan keuangan desa dalam rangka      pelaksanaan pemerintahan, pembangunan, dan      pemberdayaan masyarakat d. Menciptakan akuntabilitas e. Mempermudah pengendalian dan pengawasan</vt:lpstr>
      <vt:lpstr>c.  Sebagai gambaran arah kebijakan pembangunan       pemerintah desa setiap tahun anggaran ( realisasi                 RKP Desa) d.  Acuan pelaksanaan pembangunan desa (fungsi        pengendalian) setiap tahun anggaran e.  Indikator pelaksanaan pembangunan desa, sebagai        tolok ukur (parameter) keberhasilan pelaksanaan        pemerintahan desa d.  Instrumen kebijakan keuangan desa dan        pertumbuhan ekonomi masyarakat</vt:lpstr>
      <vt:lpstr>B. Asas Penyusunan APB desa</vt:lpstr>
      <vt:lpstr>6.  Transparan merupakan prinsip keterbukaan yang        memungkinkan masyarakat untuk mengetahui dan        mendapatkan akses informasi seluas-luasnya tentang APB        Desa 7.   Bertanggungjawab merupakan perwujudan kewajiban         seseorang untuk mempertanggungjawab pengelolaan dan        pengendalian sumber daya dan pelaksanaan kebijakan        yang dipercayakan kepadanya dalam rangka pencapaian        tujuan yang telah ditetapkan 8.  Keadilan adalah keseimbangan distribusi kewenangan dan        pendanaannya dan atau keseimbangan distribusi hak dan        kewajiban berdasarkan pertimbangan yang obyektif 9.   Kepatutan adalah tindakan atau suatu sikap yang        dilakukan dengan wajar dan proporsional 10. Manfaat untuk masyarakat bahwa APB Desa diutamakan untuk        pemenuhan kebutuhan masyarakat</vt:lpstr>
      <vt:lpstr>C. Waktu Penyusunan APB Desa</vt:lpstr>
      <vt:lpstr>D. Struktur APB Desa</vt:lpstr>
      <vt:lpstr> d.  Lain-lain Pendapatan Desa yang sah  1).  Bantuan Keuangan Pemerintah Provinsi, Kabupaten/kota dan                      desa lainnya  2).  Hibah  3).  Sumbangan Pihak Ketiga 2.  BELANJA  a.   Belanja Langsung  1).  Belanja Pegawai  2).  Belanja Barang dan Jasa  3).  Belanja Modal  b.   Belanja Tidak Langsung  1).  Belanja Pegawai tidak tetap  2).  Belanja Subsidi  3).  Belanja Hibah  4).  Belanja Bantuan Sosial  5).  Belanja Bantuan Keuangan  6).  Belanja Tak terduga  </vt:lpstr>
      <vt:lpstr>3.  PEMBIAYAAN  a. Penerimaan Pembiayaan  1)   Sisa lebih Perhitungan anggaran (SILPA) tahun sebelumnya  2)   Hasil Penjualan kekayaan  Desa yang dipisahkan  3)   Penerimaan Pinjaman  b. Pengeluaran Pembiyaan   1)   Pembentukan dana cadangan  2)   Penyertaan modal desa  3)   Pembayaran utang </vt:lpstr>
      <vt:lpstr>BAB  VII TAHAPAN DAN TATA CARA PENYUSUNAN APB DESA</vt:lpstr>
      <vt:lpstr> Tim anggaran desa adalah tim kerja adalah tim kerja  penyusun Raperdes APB desa yang beranggotakan dari unsur pemerintahan desa, lembaga kemasyarakatan desa, perwkilan masyarakat, terutama dari kalangan miskin dan perempuan. Tim Anggaran Desa setiap tahun ditetapkan dengan Keputusan Kepala desa setelah dipilih melalui musyawarah desa  Kegiatan sosialisasi dan pembentukan tim dilakukan dengan cara musyawarah di desa yang mengundang unsur pemerintahan desa, lembaga kemasyarakatan desa, dan masyarakat desa dengan memberikan kesempatan kelompok perempuan dan kalangan miskin secara proposional serta mempresentasikan kelompok dusun/kewilayahan. Agenda dalam kegiatan tersebut adalah sosialisasi proses penyusunan dan pembentukan tim anggaran desa. Salah satu outputnya adalah  Keputusan Kepala Desa tentang Tim Penyusun/Perumusan APB Desa dengan koordinator sekretaris desa sebagai PTPKD</vt:lpstr>
      <vt:lpstr> Sedangkan rapat-rapat koordinasi dan kerja tim dilakukan oleh internal tim dan dapat mengundang pihak-pihak yang dianggap mampu memberikan informasi berkait dengan data maupun sumber-sumber pendapatan desa serta prioritas kegiatan skala desa yang bersumber dari RKP Desa selanjutnya akan dijadikan sebagai bahan penyusunan RAPB Desa  B. Tahap Perencanaan anggaran  Pada tahap ini, tim anggaran desa memfasilitasi kegiatan diskusi analisa untuk penyusunan rencana kerja dan anggaran (RKP) APB Desa yang meliputi pendapatan, belanja dan pembiayaan (Jika dimungkinkan ada pembiayaan) serta penyusunan draft Raperdes APB Desa  1.  Pendapatan Desa meliputi semua penerimaam uang melalui       rekening desa yang merupakan hak desa dalam 1 tahun anggaran       yang tidak perlu dibayar kembali  oleh Desa</vt:lpstr>
      <vt:lpstr>Tata cara penyusunan RKA didahului dengan diskusi tim guna menganalisa sumber-sumber pendapatan desa dengan mengundang beberapa unsur masyarakat  yang benar-benar paham terhadap potensi sumber pendapatan desa, seperti kekayaan desa, hasil usaha desa, BUM Desa, dll. Tahapan diskusi analisa oleh tim anggaran desa dimulai dengan mengumpulkan bahan-bahan/data, melakukan identifikasi potensi sumber pendapatan desa, serta menentukan target pendapatan sesuai potensi Beberapa nahan yang perlu dikaji meliputi : realisasi penerimaam desa tahun anggaran lalu, perdes tentang pungutan desa, inventaris kekayaan desa, perdes yang dibutuhkan dalam rangka mengopyimalkan aset desa sebagai sumber pendapatan asli desa, serta peraturan di tingkat kabupaten khususnya berkait dengan keuangan desa. </vt:lpstr>
      <vt:lpstr>Sedangkan pendekatan menentukan target pendapatan dapat mempergunakan perencanaan target pesimis yaitu target berkurang atau maksimal sama dengan realisasi tahun sebelumnya atau menggunakan perencanaan target optimis yakni mentargetkan pendapatan bertambah 5% s/d 10% dari realisasi tahun sebelumnya. Tetapi yang paling ideal menggunakan perencanaan dengan target optimalisasi pendapatan desa sesuai data potensi desa  2. Belanja desa adalah kewajiban desa yang diakui senbagai pengurangan nilai       kekayaan bersih. RKA belanja desa terdiri dari RKA belanja tidak langsung       dan RKA belanja langsung  untuk masing-masing kegiatan. Tata cara       penyusunan RKA belanja adalah tim melakukan diskusi analisis terhadap       dokumen standar harga barang dan jasa ( biasanya ada   Keputusan Bupati),       standar analisis belanja dan analisis prioritas kegiatan skala desa dari RKP       Desa hasil musrenbangdes tahun berkenan. Dalam menyusun RKA belanja       yang perlu diperhatikan terutama belanja lansung adalah kesesuaian nama        program dan kegiatan dengan kode rekening anggaran desa.  </vt:lpstr>
      <vt:lpstr>3. Pembiayaan desa adalah semua penerimaan yang perlu dibayar       kembali dan/ atau pengeluaran yang akan diterima kembali, baik       pada tahun anggraran yang bersangkutan maupun pada tahun-tahun       anggaran berikutnya. Namun khusus untuk penyusunan RKA       pembiayaan hanya dilakukan jika diasumsikan akan ada pos-pos yang       dimasukan baik dalam penerimaan pembiayaan maupun pengeluaran        pembiayaan. Akan tetapi jika diasumsikan pembiayaan hanya        bersumber dari sisa lebih perhitungan anggaran tahun sebelumnya        (SILPA), maka tidak perlu dibuat RKA pembiayaan. 4.  Setelah seluruh RKA disusun sempurna, tugas tim selanjutnya adalah        memasukan anggran dalam ringkasan dan rincian RAPB Desa        sebagaimana format yang telah diatur, lalu diikuti penyusunan draft        rancangan perdes APB Desa. Dengan selesainya penyusunan darft        Raperdes, maka dokumen tersebut siap untuk dijadikan bahan        pembahsan pada kegiatan musyawarah anggaran desa (semacam         konsultasi publik)</vt:lpstr>
      <vt:lpstr>C. Tahap Musyawarah Anggaran Desa</vt:lpstr>
      <vt:lpstr>Hal ini sebagai bentuk bahwa BPD merupakan representasi masyarakat masing-masing dusn/wilayah. Setelah Raperdes APBDesa disepakati dan ditetapkan, BPD mengeluarkan Keputusan BPD tentang hasil musyawarah Persetujuan/kesepakatan penetapan RAPB Desa menjadi Peraturan Desa, untuk dijadikan bahan evaluasi bupati dilampiri berita acara musyawarah BPD bersama Kepala Desa dan daftar hadir.  E. Evaluasi Bupati terhadap APB Desa     Setelah Raperdes disetujui dan ditetapkan bersama oleh kepala desa       dan BPD, selambat-lambatnya 3 hari harus dikirim kepada bupati      untuk dievaluasi. Pengiriman surat permohonan evaluasi      ditandatangani kepala desa ditujukan kepada bupati melalui camat.      Selambat-lambatnya 20 hari kerja setelah surat diterima, bupati atau      pejabat yang ditunjuk wajib mengeluarkan rekomendasi</vt:lpstr>
      <vt:lpstr>F. Penetapan / Pengesahan</vt:lpstr>
      <vt:lpstr>BAB VIII PELAKSANAAN APB DESA</vt:lpstr>
      <vt:lpstr>4. Pengeluaran kas beban yang mengakibatkan beban APB Desa tidak dapat dilakukan sebelum rancangan peraturan desa tentang APB Desa ditetapkan dan ditempatkan dalam lembaran desa  A. Dokumen Pelaksanaan Anggaran yang selanjutnya        disingkat DPA adalah dokumen yang  memuat        pendapatan, belanja dan pembiayaan yang digunakan        sebagai dasar pelaksanaan anggaran oleh pengguna         anggaran. DPA disusun setelah APB Desa ditetapkan dan        dibuat oleh pelaksana kegiatan. Sekretaris  desa sebagai        koordinator PTPKD  dapat dibantu  tim anggaran desa         menyusun penjabaran APB desa lengkap dengan         Dokumen Pelaksanaan Anggaran (DPA) penyusunan         mengacu pada RKA yang telah dievaluasi.</vt:lpstr>
      <vt:lpstr>B. Sosialisasi APB Desa</vt:lpstr>
      <vt:lpstr>C. Pelaksanaan APBesa </vt:lpstr>
      <vt:lpstr>2. Pelaksanaan belanja desa adalah :      a.  Setiap pengeluaran belanja atas beban APB             Desa harus didukung dengan bukti yang lengkap            dan sah      b.  Bukti sebagaimana dimaksud pada pint di atas            harus mendapat pengesahakn oleh sekretaris            desa atas kebenaran material yang timbul dari            penggunaan bukti dimaksud       c. Pengeluaran kas desa yang beban APB Desa tidak dapat            dilakukan sebelum Rancangan Peraturan Desa tentang            APB Desa ditetapkan menjadikan Peraturan Desa       d. Pengeluaran kas desa sebagaimana dimaksud angka 3              tidak termasuk untuk belanja desa yang bersifat</vt:lpstr>
      <vt:lpstr>d. Pengeluaran kas desa sebagaimana dimaksud angka 3         tidak termasuk untuk belanja desa yang bersifat  mengikat          dan belanja desa yang bersifat wajib yang ditetapkan dalam      peraturan Kepala Desa wajib e. Bendahara desa wajib memungut pajak penghasilan (PPh)      dan pajak lainnya, wajib menyetor seluruh penerimaan      potongan dan pajak yang dipungutnya ke rekening kas      negara sesuai dengan ketentuan peraturannperundang-      undangan</vt:lpstr>
      <vt:lpstr>d. Perubahan APB Desa </vt:lpstr>
      <vt:lpstr>e. Pertimbangan/Pertanggungjawaban APB Desa</vt:lpstr>
      <vt:lpstr> Adapun tata cara penyusunan perhitungan pendapat APB Desa adalah menyiapkan bahan yang dipakai untuk meneliti beberapa target pendapatan desa padaaaaaaaaaaaaaaaaaaaaaaaaaaaa perdes perubahan APB Desa, kemudian menghitung pendapatan desa pada buku kas, buku kas bantu penerimaan, dan selanjutnya mengumpulkan dan menjumlah sesuai rekening APB Desa serta memasukkan dalam format perhitungan APB Desa pada kolom realisasi  Sedangkan untuk perhitungan anggaran belanja desa dengan cara : meneliti kembali beberapa target belanja desa pada perdes , perubahan APB Desa menyiapkanpenghitungan belanja pada buku kas,  dan buku kas bantu belanja, mengumpulkan dan menjumlahkan sesuai rekening APB Desa dan memasukkan dalam format perhitungan APB Desa pada kolom realisasi </vt:lpstr>
      <vt:lpstr>TUGAS sebagai pengganti UAS  dikumpulkan tgl 2 Juni 2017 di Ruang PMD (meja bu Minar)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Perencanaan Pembangunan    oleh Dra. Sri Suminar, MP   Program Studi PMD D 3 Sekolah Tinggi Pembangunan Desa “APMD” Yogyakarta</dc:title>
  <dc:creator>BU MINAR</dc:creator>
  <cp:lastModifiedBy>PMD D3</cp:lastModifiedBy>
  <cp:revision>292</cp:revision>
  <cp:lastPrinted>2018-09-04T03:31:59Z</cp:lastPrinted>
  <dcterms:created xsi:type="dcterms:W3CDTF">2006-08-16T00:00:00Z</dcterms:created>
  <dcterms:modified xsi:type="dcterms:W3CDTF">2018-09-04T03:34:04Z</dcterms:modified>
</cp:coreProperties>
</file>