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44" autoAdjust="0"/>
  </p:normalViewPr>
  <p:slideViewPr>
    <p:cSldViewPr>
      <p:cViewPr>
        <p:scale>
          <a:sx n="112" d="100"/>
          <a:sy n="112" d="100"/>
        </p:scale>
        <p:origin x="-156" y="10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C9058B-A236-46F4-B015-7DDB73BF016C}" type="datetimeFigureOut">
              <a:rPr lang="id-ID" smtClean="0"/>
              <a:pPr/>
              <a:t>25/10/2022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084FF-3725-4454-A226-B037B041A1D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xmlns="" val="438362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084FF-3725-4454-A226-B037B041A1D4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B5E457-7D71-476F-97D8-5123C6FB5FE9}" type="datetimeFigureOut">
              <a:rPr lang="en-US" smtClean="0"/>
              <a:pPr/>
              <a:t>10/25/2022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2B5149-E725-43E6-B97B-A846A08A9F6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TIPS UNTUK ME</a:t>
            </a:r>
            <a:r>
              <a:rPr lang="id-ID" dirty="0" smtClean="0"/>
              <a:t>N</a:t>
            </a:r>
            <a:r>
              <a:rPr lang="en-US" dirty="0" smtClean="0"/>
              <a:t>JADI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714356"/>
            <a:ext cx="8472518" cy="6000792"/>
          </a:xfrm>
        </p:spPr>
        <p:txBody>
          <a:bodyPr>
            <a:noAutofit/>
          </a:bodyPr>
          <a:lstStyle/>
          <a:p>
            <a:r>
              <a:rPr lang="en-US" sz="2000" dirty="0" err="1" smtClean="0"/>
              <a:t>Percayai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sumber</a:t>
            </a:r>
            <a:r>
              <a:rPr lang="en-US" sz="2000" dirty="0" smtClean="0"/>
              <a:t> </a:t>
            </a:r>
            <a:r>
              <a:rPr lang="en-US" sz="2000" dirty="0" err="1" smtClean="0"/>
              <a:t>daya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dimiliki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endParaRPr lang="en-US" sz="2000" dirty="0" smtClean="0"/>
          </a:p>
          <a:p>
            <a:r>
              <a:rPr lang="en-US" sz="2000" dirty="0" err="1" smtClean="0"/>
              <a:t>Hargai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setiap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Ciptakan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</a:t>
            </a:r>
            <a:r>
              <a:rPr lang="en-US" sz="2000" dirty="0" err="1" smtClean="0"/>
              <a:t>nyaman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aman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in</a:t>
            </a:r>
            <a:r>
              <a:rPr lang="id-ID" sz="2000" dirty="0" smtClean="0"/>
              <a:t>t</a:t>
            </a:r>
            <a:r>
              <a:rPr lang="en-US" sz="2000" dirty="0" err="1" smtClean="0"/>
              <a:t>erupsi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hal</a:t>
            </a:r>
            <a:r>
              <a:rPr lang="en-US" sz="2000" dirty="0" smtClean="0"/>
              <a:t> – </a:t>
            </a:r>
            <a:r>
              <a:rPr lang="en-US" sz="2000" dirty="0" err="1" smtClean="0"/>
              <a:t>hal</a:t>
            </a:r>
            <a:r>
              <a:rPr lang="en-US" sz="2000" dirty="0" smtClean="0"/>
              <a:t> lain yang </a:t>
            </a:r>
            <a:r>
              <a:rPr lang="en-US" sz="2000" dirty="0" err="1" smtClean="0"/>
              <a:t>mengalihkan</a:t>
            </a:r>
            <a:r>
              <a:rPr lang="en-US" sz="2000" dirty="0" smtClean="0"/>
              <a:t> </a:t>
            </a:r>
            <a:r>
              <a:rPr lang="en-US" sz="2000" dirty="0" err="1" smtClean="0"/>
              <a:t>perhatian</a:t>
            </a:r>
            <a:endParaRPr lang="en-US" sz="2000" dirty="0" smtClean="0"/>
          </a:p>
          <a:p>
            <a:r>
              <a:rPr lang="en-US" sz="2000" dirty="0" err="1" smtClean="0"/>
              <a:t>Bersikaplah</a:t>
            </a:r>
            <a:r>
              <a:rPr lang="en-US" sz="2000" dirty="0" smtClean="0"/>
              <a:t> </a:t>
            </a:r>
            <a:r>
              <a:rPr lang="en-US" sz="2000" dirty="0" err="1" smtClean="0"/>
              <a:t>fleksibel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menyesuaikan</a:t>
            </a:r>
            <a:r>
              <a:rPr lang="en-US" sz="2000" dirty="0" smtClean="0"/>
              <a:t> 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suasana</a:t>
            </a:r>
            <a:r>
              <a:rPr lang="en-US" sz="2000" dirty="0" smtClean="0"/>
              <a:t> forum </a:t>
            </a:r>
          </a:p>
          <a:p>
            <a:r>
              <a:rPr lang="en-US" sz="2000" dirty="0" err="1" smtClean="0"/>
              <a:t>Pekalah</a:t>
            </a:r>
            <a:r>
              <a:rPr lang="en-US" sz="2000" dirty="0" smtClean="0"/>
              <a:t> </a:t>
            </a:r>
            <a:r>
              <a:rPr lang="en-US" sz="2000" dirty="0" err="1" smtClean="0"/>
              <a:t>terhadap</a:t>
            </a:r>
            <a:r>
              <a:rPr lang="en-US" sz="2000" dirty="0" smtClean="0"/>
              <a:t> </a:t>
            </a:r>
            <a:r>
              <a:rPr lang="en-US" sz="2000" dirty="0" err="1" smtClean="0"/>
              <a:t>isu</a:t>
            </a:r>
            <a:r>
              <a:rPr lang="en-US" sz="2000" dirty="0" smtClean="0"/>
              <a:t> – </a:t>
            </a:r>
            <a:r>
              <a:rPr lang="en-US" sz="2000" dirty="0" err="1" smtClean="0"/>
              <a:t>isu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dilontarkan</a:t>
            </a:r>
            <a:r>
              <a:rPr lang="en-US" sz="2000" dirty="0" smtClean="0"/>
              <a:t> forum</a:t>
            </a:r>
          </a:p>
          <a:p>
            <a:r>
              <a:rPr lang="en-US" sz="2000" dirty="0" err="1" smtClean="0"/>
              <a:t>Ingatlah</a:t>
            </a:r>
            <a:r>
              <a:rPr lang="en-US" sz="2000" dirty="0" smtClean="0"/>
              <a:t> </a:t>
            </a:r>
            <a:r>
              <a:rPr lang="en-US" sz="2000" dirty="0" err="1" smtClean="0"/>
              <a:t>bahwa</a:t>
            </a:r>
            <a:r>
              <a:rPr lang="en-US" sz="2000" dirty="0" smtClean="0"/>
              <a:t> </a:t>
            </a:r>
            <a:r>
              <a:rPr lang="en-US" sz="2000" dirty="0" err="1" smtClean="0"/>
              <a:t>permulaan</a:t>
            </a:r>
            <a:r>
              <a:rPr lang="en-US" sz="2000" dirty="0" smtClean="0"/>
              <a:t> disk</a:t>
            </a:r>
            <a:r>
              <a:rPr lang="id-ID" sz="2000" dirty="0" smtClean="0"/>
              <a:t>u</a:t>
            </a:r>
            <a:r>
              <a:rPr lang="en-US" sz="2000" dirty="0" err="1" smtClean="0"/>
              <a:t>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id-ID" sz="2000" dirty="0" smtClean="0"/>
              <a:t>p</a:t>
            </a:r>
            <a:r>
              <a:rPr lang="en-US" sz="2000" dirty="0" err="1" smtClean="0"/>
              <a:t>ent</a:t>
            </a:r>
            <a:r>
              <a:rPr lang="id-ID" sz="2000" dirty="0" smtClean="0"/>
              <a:t>in</a:t>
            </a:r>
            <a:r>
              <a:rPr lang="en-US" sz="2000" dirty="0" smtClean="0"/>
              <a:t>g b</a:t>
            </a:r>
            <a:r>
              <a:rPr lang="id-ID" sz="2000" dirty="0" smtClean="0"/>
              <a:t>a</a:t>
            </a:r>
            <a:r>
              <a:rPr lang="en-US" sz="2000" dirty="0" err="1" smtClean="0"/>
              <a:t>gi</a:t>
            </a:r>
            <a:r>
              <a:rPr lang="en-US" sz="2000" dirty="0" smtClean="0"/>
              <a:t> </a:t>
            </a:r>
            <a:r>
              <a:rPr lang="en-US" sz="2000" dirty="0" err="1" smtClean="0"/>
              <a:t>proses</a:t>
            </a:r>
            <a:r>
              <a:rPr lang="en-US" sz="2000" dirty="0" smtClean="0"/>
              <a:t> </a:t>
            </a:r>
            <a:r>
              <a:rPr lang="en-US" sz="2000" dirty="0" err="1" smtClean="0"/>
              <a:t>selanjutnya</a:t>
            </a:r>
            <a:endParaRPr lang="en-US" sz="2000" dirty="0" smtClean="0"/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id-ID" sz="2000" dirty="0" smtClean="0"/>
              <a:t>d</a:t>
            </a:r>
            <a:r>
              <a:rPr lang="en-US" sz="2000" dirty="0" smtClean="0"/>
              <a:t>an </a:t>
            </a:r>
            <a:r>
              <a:rPr lang="en-US" sz="2000" dirty="0" err="1" smtClean="0"/>
              <a:t>tangani</a:t>
            </a:r>
            <a:r>
              <a:rPr lang="en-US" sz="2000" dirty="0" smtClean="0"/>
              <a:t> </a:t>
            </a:r>
            <a:r>
              <a:rPr lang="en-US" sz="2000" dirty="0" err="1" smtClean="0"/>
              <a:t>perbedaan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</a:t>
            </a:r>
            <a:r>
              <a:rPr lang="id-ID" sz="2000" dirty="0" smtClean="0"/>
              <a:t>t</a:t>
            </a:r>
            <a:endParaRPr lang="en-US" sz="2000" dirty="0" smtClean="0"/>
          </a:p>
          <a:p>
            <a:r>
              <a:rPr lang="en-US" sz="2000" dirty="0" err="1" smtClean="0"/>
              <a:t>Jadilah</a:t>
            </a:r>
            <a:r>
              <a:rPr lang="en-US" sz="2000" dirty="0" smtClean="0"/>
              <a:t> </a:t>
            </a:r>
            <a:r>
              <a:rPr lang="en-US" sz="2000" dirty="0" err="1" smtClean="0"/>
              <a:t>dirimu</a:t>
            </a:r>
            <a:r>
              <a:rPr lang="en-US" sz="2000" dirty="0" smtClean="0"/>
              <a:t> </a:t>
            </a:r>
            <a:r>
              <a:rPr lang="en-US" sz="2000" dirty="0" err="1" smtClean="0"/>
              <a:t>sendiri</a:t>
            </a:r>
            <a:r>
              <a:rPr lang="en-US" sz="2000" dirty="0" smtClean="0"/>
              <a:t>, </a:t>
            </a:r>
            <a:r>
              <a:rPr lang="en-US" sz="2000" dirty="0" err="1" smtClean="0"/>
              <a:t>tetaplah</a:t>
            </a:r>
            <a:r>
              <a:rPr lang="en-US" sz="2000" dirty="0" smtClean="0"/>
              <a:t> </a:t>
            </a:r>
            <a:r>
              <a:rPr lang="en-US" sz="2000" dirty="0" err="1" smtClean="0"/>
              <a:t>rileks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penuh</a:t>
            </a:r>
            <a:r>
              <a:rPr lang="en-US" sz="2000" dirty="0" smtClean="0"/>
              <a:t> </a:t>
            </a:r>
            <a:r>
              <a:rPr lang="en-US" sz="2000" dirty="0" err="1" smtClean="0"/>
              <a:t>ekspresi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menarik</a:t>
            </a:r>
            <a:endParaRPr lang="en-US" sz="2000" dirty="0" smtClean="0"/>
          </a:p>
          <a:p>
            <a:r>
              <a:rPr lang="en-US" sz="2000" dirty="0" err="1" smtClean="0"/>
              <a:t>Berkomunikasilah</a:t>
            </a:r>
            <a:r>
              <a:rPr lang="en-US" sz="2000" dirty="0" smtClean="0"/>
              <a:t> de</a:t>
            </a:r>
            <a:r>
              <a:rPr lang="id-ID" sz="2000" dirty="0" smtClean="0"/>
              <a:t>n</a:t>
            </a:r>
            <a:r>
              <a:rPr lang="en-US" sz="2000" dirty="0" err="1" smtClean="0"/>
              <a:t>ga</a:t>
            </a:r>
            <a:r>
              <a:rPr lang="id-ID" sz="2000" dirty="0" smtClean="0"/>
              <a:t>n</a:t>
            </a:r>
            <a:r>
              <a:rPr lang="en-US" sz="2000" dirty="0" smtClean="0"/>
              <a:t> </a:t>
            </a:r>
            <a:r>
              <a:rPr lang="en-US" sz="2000" dirty="0" err="1" smtClean="0"/>
              <a:t>lancar</a:t>
            </a:r>
            <a:r>
              <a:rPr lang="en-US" sz="2000" dirty="0" smtClean="0"/>
              <a:t> </a:t>
            </a:r>
            <a:r>
              <a:rPr lang="en-US" sz="2000" dirty="0" err="1" smtClean="0"/>
              <a:t>tetapi</a:t>
            </a:r>
            <a:r>
              <a:rPr lang="en-US" sz="2000" dirty="0" smtClean="0"/>
              <a:t> </a:t>
            </a:r>
            <a:r>
              <a:rPr lang="en-US" sz="2000" dirty="0" err="1" smtClean="0"/>
              <a:t>taktis</a:t>
            </a:r>
            <a:endParaRPr lang="en-US" sz="2000" dirty="0" smtClean="0"/>
          </a:p>
          <a:p>
            <a:r>
              <a:rPr lang="en-US" sz="2000" dirty="0" err="1" smtClean="0"/>
              <a:t>Penampilan</a:t>
            </a:r>
            <a:r>
              <a:rPr lang="en-US" sz="2000" dirty="0" smtClean="0"/>
              <a:t> </a:t>
            </a:r>
            <a:r>
              <a:rPr lang="en-US" sz="2000" dirty="0" err="1" smtClean="0"/>
              <a:t>harus</a:t>
            </a:r>
            <a:r>
              <a:rPr lang="en-US" sz="2000" dirty="0" smtClean="0"/>
              <a:t> </a:t>
            </a:r>
            <a:r>
              <a:rPr lang="en-US" sz="2000" dirty="0" err="1" smtClean="0"/>
              <a:t>menarik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menawan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Selingi</a:t>
            </a:r>
            <a:r>
              <a:rPr lang="en-US" sz="2000" dirty="0" smtClean="0"/>
              <a:t> humor </a:t>
            </a:r>
            <a:r>
              <a:rPr lang="id-ID" sz="2000" dirty="0" smtClean="0"/>
              <a:t>ag</a:t>
            </a:r>
            <a:r>
              <a:rPr lang="en-US" sz="2000" dirty="0" err="1" smtClean="0"/>
              <a:t>ar</a:t>
            </a:r>
            <a:r>
              <a:rPr lang="en-US" sz="2000" dirty="0" smtClean="0"/>
              <a:t> forum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tegang</a:t>
            </a:r>
            <a:r>
              <a:rPr lang="id-ID" sz="2000" dirty="0" smtClean="0"/>
              <a:t>         </a:t>
            </a:r>
            <a:endParaRPr lang="en-US" sz="2000" dirty="0" smtClean="0"/>
          </a:p>
          <a:p>
            <a:r>
              <a:rPr lang="en-US" sz="2000" dirty="0" err="1" smtClean="0"/>
              <a:t>Pantaulah</a:t>
            </a:r>
            <a:r>
              <a:rPr lang="en-US" sz="2000" dirty="0" smtClean="0"/>
              <a:t> </a:t>
            </a:r>
            <a:r>
              <a:rPr lang="en-US" sz="2000" dirty="0" err="1" smtClean="0"/>
              <a:t>energi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, </a:t>
            </a:r>
            <a:r>
              <a:rPr lang="en-US" sz="2000" dirty="0" err="1" smtClean="0"/>
              <a:t>apakah</a:t>
            </a:r>
            <a:r>
              <a:rPr lang="en-US" sz="2000" dirty="0" smtClean="0"/>
              <a:t> </a:t>
            </a:r>
            <a:r>
              <a:rPr lang="en-US" sz="2000" dirty="0" err="1" smtClean="0"/>
              <a:t>masih</a:t>
            </a:r>
            <a:r>
              <a:rPr lang="en-US" sz="2000" dirty="0" smtClean="0"/>
              <a:t> </a:t>
            </a:r>
            <a:r>
              <a:rPr lang="en-US" sz="2000" dirty="0" err="1" smtClean="0"/>
              <a:t>kuat</a:t>
            </a:r>
            <a:r>
              <a:rPr lang="en-US" sz="2000" dirty="0" smtClean="0"/>
              <a:t> a</a:t>
            </a:r>
            <a:r>
              <a:rPr lang="id-ID" sz="2000" dirty="0" smtClean="0"/>
              <a:t>taukah </a:t>
            </a:r>
            <a:r>
              <a:rPr lang="en-US" sz="2000" dirty="0" err="1" smtClean="0"/>
              <a:t>sudah</a:t>
            </a:r>
            <a:r>
              <a:rPr lang="en-US" sz="2000" dirty="0" smtClean="0"/>
              <a:t> </a:t>
            </a:r>
            <a:r>
              <a:rPr lang="en-US" sz="2000" dirty="0" err="1" smtClean="0"/>
              <a:t>loyo</a:t>
            </a:r>
            <a:endParaRPr lang="en-US" sz="2000" dirty="0" smtClean="0"/>
          </a:p>
          <a:p>
            <a:r>
              <a:rPr lang="en-US" sz="2000" dirty="0" err="1" smtClean="0"/>
              <a:t>Kalau</a:t>
            </a:r>
            <a:r>
              <a:rPr lang="en-US" sz="2000" dirty="0" smtClean="0"/>
              <a:t> </a:t>
            </a:r>
            <a:r>
              <a:rPr lang="en-US" sz="2000" dirty="0" err="1" smtClean="0"/>
              <a:t>tidak</a:t>
            </a:r>
            <a:r>
              <a:rPr lang="en-US" sz="2000" dirty="0" smtClean="0"/>
              <a:t> </a:t>
            </a:r>
            <a:r>
              <a:rPr lang="en-US" sz="2000" dirty="0" err="1" smtClean="0"/>
              <a:t>mengetahui</a:t>
            </a:r>
            <a:r>
              <a:rPr lang="en-US" sz="2000" dirty="0" smtClean="0"/>
              <a:t> </a:t>
            </a:r>
            <a:r>
              <a:rPr lang="en-US" sz="2000" dirty="0" err="1" smtClean="0"/>
              <a:t>masalah</a:t>
            </a:r>
            <a:r>
              <a:rPr lang="en-US" sz="2000" dirty="0" smtClean="0"/>
              <a:t>, </a:t>
            </a:r>
            <a:r>
              <a:rPr lang="en-US" sz="2000" dirty="0" err="1" smtClean="0"/>
              <a:t>akaui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endParaRPr lang="en-US" sz="2000" dirty="0" smtClean="0"/>
          </a:p>
          <a:p>
            <a:r>
              <a:rPr lang="en-US" sz="2000" dirty="0" err="1" smtClean="0"/>
              <a:t>Mintalah</a:t>
            </a:r>
            <a:r>
              <a:rPr lang="en-US" sz="2000" dirty="0" smtClean="0"/>
              <a:t> </a:t>
            </a:r>
            <a:r>
              <a:rPr lang="en-US" sz="2000" dirty="0" err="1" smtClean="0"/>
              <a:t>masukan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pendapat</a:t>
            </a:r>
            <a:r>
              <a:rPr lang="en-US" sz="2000" dirty="0" smtClean="0"/>
              <a:t> </a:t>
            </a:r>
            <a:r>
              <a:rPr lang="en-US" sz="2000" dirty="0" err="1" smtClean="0"/>
              <a:t>secara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spesifikasi</a:t>
            </a:r>
            <a:r>
              <a:rPr lang="en-US" sz="2000" dirty="0" smtClean="0"/>
              <a:t> </a:t>
            </a:r>
            <a:r>
              <a:rPr lang="en-US" sz="2000" dirty="0" err="1" smtClean="0"/>
              <a:t>dari</a:t>
            </a:r>
            <a:r>
              <a:rPr lang="en-US" sz="2000" dirty="0" smtClean="0"/>
              <a:t> </a:t>
            </a:r>
            <a:r>
              <a:rPr lang="en-US" sz="2000" dirty="0" err="1" smtClean="0"/>
              <a:t>peserta</a:t>
            </a:r>
            <a:r>
              <a:rPr lang="en-US" sz="2000" dirty="0" smtClean="0"/>
              <a:t> </a:t>
            </a:r>
          </a:p>
          <a:p>
            <a:r>
              <a:rPr lang="en-US" sz="2000" dirty="0" err="1" smtClean="0"/>
              <a:t>Jagalah</a:t>
            </a:r>
            <a:r>
              <a:rPr lang="en-US" sz="2000" dirty="0" smtClean="0"/>
              <a:t> </a:t>
            </a:r>
            <a:r>
              <a:rPr lang="en-US" sz="2000" dirty="0" err="1" smtClean="0"/>
              <a:t>kepercayaan</a:t>
            </a:r>
            <a:r>
              <a:rPr lang="en-US" sz="2000" dirty="0" smtClean="0"/>
              <a:t> </a:t>
            </a:r>
            <a:r>
              <a:rPr lang="en-US" sz="2000" dirty="0" err="1" smtClean="0"/>
              <a:t>diri</a:t>
            </a:r>
            <a:r>
              <a:rPr lang="en-US" sz="2000" dirty="0" smtClean="0"/>
              <a:t> </a:t>
            </a:r>
            <a:r>
              <a:rPr lang="en-US" sz="2000" dirty="0" err="1" smtClean="0"/>
              <a:t>anda</a:t>
            </a: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3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14446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Selamat</a:t>
            </a:r>
            <a:r>
              <a:rPr lang="en-US" sz="3600" dirty="0" smtClean="0"/>
              <a:t> </a:t>
            </a:r>
            <a:r>
              <a:rPr lang="en-US" sz="3600" dirty="0" err="1" smtClean="0"/>
              <a:t>Bermain</a:t>
            </a:r>
            <a:r>
              <a:rPr lang="en-US" sz="3600" dirty="0" smtClean="0"/>
              <a:t> </a:t>
            </a:r>
            <a:r>
              <a:rPr lang="en-US" sz="3600" dirty="0" err="1" smtClean="0"/>
              <a:t>Peran</a:t>
            </a:r>
            <a:r>
              <a:rPr lang="en-US" sz="3600" dirty="0" smtClean="0"/>
              <a:t>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Memutuskan</a:t>
            </a:r>
            <a:r>
              <a:rPr lang="en-US" sz="3600" dirty="0" smtClean="0"/>
              <a:t> Program 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 </a:t>
            </a:r>
            <a:r>
              <a:rPr lang="en-US" sz="3600" dirty="0" err="1" smtClean="0"/>
              <a:t>Desa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endParaRPr lang="en-US" dirty="0" smtClean="0"/>
          </a:p>
          <a:p>
            <a:pPr marL="514350" indent="15875" algn="just">
              <a:buNone/>
            </a:pPr>
            <a:r>
              <a:rPr lang="en-US" dirty="0" err="1" smtClean="0"/>
              <a:t>Prinsipnya</a:t>
            </a:r>
            <a:r>
              <a:rPr lang="en-US" dirty="0" smtClean="0"/>
              <a:t> : </a:t>
            </a:r>
            <a:r>
              <a:rPr lang="en-US" dirty="0" err="1" smtClean="0"/>
              <a:t>Kades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i="1" dirty="0" smtClean="0"/>
              <a:t>stake holders </a:t>
            </a:r>
            <a:r>
              <a:rPr lang="en-US" dirty="0" smtClean="0"/>
              <a:t>u</a:t>
            </a:r>
            <a:r>
              <a:rPr lang="id-ID" dirty="0" smtClean="0"/>
              <a:t>n</a:t>
            </a:r>
            <a:r>
              <a:rPr lang="en-US" dirty="0" err="1" smtClean="0"/>
              <a:t>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, </a:t>
            </a:r>
            <a:r>
              <a:rPr lang="en-US" dirty="0" err="1" smtClean="0"/>
              <a:t>jadi</a:t>
            </a:r>
            <a:r>
              <a:rPr lang="en-US" dirty="0" smtClean="0"/>
              <a:t>/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bertransformasi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menja</a:t>
            </a:r>
            <a:r>
              <a:rPr lang="id-ID" dirty="0" smtClean="0"/>
              <a:t>d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perkebunan kelapa sawit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mengembangkan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kelebihan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kekurangannya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voting.</a:t>
            </a:r>
          </a:p>
          <a:p>
            <a:pPr marL="514350" indent="-514350" algn="just">
              <a:buAutoNum type="arabicPeriod" startAt="2"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28638" indent="1588" algn="just">
              <a:buNone/>
            </a:pP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smtClean="0"/>
              <a:t>Dari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id-ID" dirty="0" err="1" smtClean="0"/>
              <a:t>p</a:t>
            </a:r>
            <a:r>
              <a:rPr lang="en-US" dirty="0" err="1" smtClean="0"/>
              <a:t>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menganggap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adat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direbut</a:t>
            </a:r>
            <a:r>
              <a:rPr lang="en-US" dirty="0" smtClean="0"/>
              <a:t>/</a:t>
            </a:r>
            <a:r>
              <a:rPr lang="en-US" dirty="0" err="1" smtClean="0"/>
              <a:t>direbut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</a:t>
            </a:r>
            <a:r>
              <a:rPr lang="id-ID" dirty="0" smtClean="0"/>
              <a:t>or</a:t>
            </a:r>
            <a:r>
              <a:rPr lang="en-US" dirty="0" smtClean="0"/>
              <a:t> 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sia</a:t>
            </a:r>
            <a:r>
              <a:rPr lang="en-US" dirty="0" smtClean="0"/>
              <a:t> – </a:t>
            </a:r>
            <a:r>
              <a:rPr lang="en-US" dirty="0" err="1" smtClean="0"/>
              <a:t>sia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dampak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terutama</a:t>
            </a:r>
            <a:r>
              <a:rPr lang="en-US" dirty="0" smtClean="0"/>
              <a:t> </a:t>
            </a:r>
            <a:r>
              <a:rPr lang="en-US" dirty="0" err="1" smtClean="0"/>
              <a:t>pencemaran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–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hilang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ditebang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kayu</a:t>
            </a:r>
            <a:r>
              <a:rPr lang="en-US" dirty="0" smtClean="0"/>
              <a:t> </a:t>
            </a:r>
            <a:r>
              <a:rPr lang="en-US" dirty="0" err="1" smtClean="0"/>
              <a:t>untu</a:t>
            </a:r>
            <a:r>
              <a:rPr lang="id-ID" dirty="0" smtClean="0"/>
              <a:t>k </a:t>
            </a:r>
            <a:r>
              <a:rPr lang="en-US" dirty="0" err="1" smtClean="0"/>
              <a:t>bangunan</a:t>
            </a:r>
            <a:r>
              <a:rPr lang="en-US" dirty="0" smtClean="0"/>
              <a:t> </a:t>
            </a:r>
            <a:r>
              <a:rPr lang="en-US" dirty="0" err="1" smtClean="0"/>
              <a:t>rumah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pencar</a:t>
            </a:r>
            <a:r>
              <a:rPr lang="id-ID" dirty="0" smtClean="0"/>
              <a:t>i</a:t>
            </a:r>
            <a:r>
              <a:rPr lang="en-US" dirty="0" smtClean="0"/>
              <a:t>an </a:t>
            </a:r>
            <a:r>
              <a:rPr lang="en-US" dirty="0" err="1" smtClean="0"/>
              <a:t>jauh</a:t>
            </a:r>
            <a:r>
              <a:rPr lang="en-US" dirty="0" smtClean="0"/>
              <a:t>.</a:t>
            </a:r>
          </a:p>
          <a:p>
            <a:pPr marL="354013" indent="-354013" algn="just">
              <a:buNone/>
            </a:pPr>
            <a:r>
              <a:rPr lang="en-US" dirty="0" smtClean="0"/>
              <a:t>4.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endParaRPr lang="en-US" dirty="0" smtClean="0"/>
          </a:p>
          <a:p>
            <a:pPr marL="354013" indent="0" algn="just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id-ID" dirty="0" smtClean="0"/>
              <a:t>in</a:t>
            </a:r>
            <a:r>
              <a:rPr lang="en-US" dirty="0" err="1" smtClean="0"/>
              <a:t>i</a:t>
            </a:r>
            <a:r>
              <a:rPr lang="id-ID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yang </a:t>
            </a:r>
            <a:r>
              <a:rPr lang="en-US" dirty="0" err="1" smtClean="0"/>
              <a:t>digarap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nantinya</a:t>
            </a:r>
            <a:r>
              <a:rPr lang="en-US" dirty="0" smtClean="0"/>
              <a:t> </a:t>
            </a:r>
            <a:r>
              <a:rPr lang="en-US" dirty="0" err="1" smtClean="0"/>
              <a:t>kami</a:t>
            </a:r>
            <a:r>
              <a:rPr lang="en-US" dirty="0" smtClean="0"/>
              <a:t> </a:t>
            </a:r>
            <a:r>
              <a:rPr lang="en-US" dirty="0" err="1" smtClean="0"/>
              <a:t>kahilangan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id-ID" dirty="0" smtClean="0"/>
              <a:t>. Di sampi</a:t>
            </a:r>
            <a:r>
              <a:rPr lang="en-US" dirty="0" smtClean="0"/>
              <a:t>n</a:t>
            </a:r>
            <a:r>
              <a:rPr lang="id-ID" dirty="0" smtClean="0"/>
              <a:t>g itu 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sempit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terpinggirkan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928694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35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5.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. Den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id-ID" dirty="0" smtClean="0"/>
              <a:t>demikian 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sarjana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id-ID" dirty="0" smtClean="0"/>
              <a:t> kelapa sawit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perkantoran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lapangan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Pengusaha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swasta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meringankan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mendap</a:t>
            </a:r>
            <a:r>
              <a:rPr lang="id-ID" dirty="0" smtClean="0"/>
              <a:t>a</a:t>
            </a:r>
            <a:r>
              <a:rPr lang="en-US" dirty="0" err="1" smtClean="0"/>
              <a:t>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id-ID" dirty="0" smtClean="0"/>
              <a:t>s</a:t>
            </a:r>
            <a:r>
              <a:rPr lang="en-US" dirty="0" err="1" smtClean="0"/>
              <a:t>erta</a:t>
            </a:r>
            <a:r>
              <a:rPr lang="en-US" dirty="0" smtClean="0"/>
              <a:t> </a:t>
            </a:r>
            <a:r>
              <a:rPr lang="en-US" dirty="0" err="1" smtClean="0"/>
              <a:t>pemuda</a:t>
            </a:r>
            <a:r>
              <a:rPr lang="en-US" dirty="0" smtClean="0"/>
              <a:t> yang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menjualnya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 err="1" smtClean="0"/>
              <a:t>Kelompok</a:t>
            </a:r>
            <a:r>
              <a:rPr lang="en-US" dirty="0" smtClean="0"/>
              <a:t> PKK</a:t>
            </a:r>
          </a:p>
          <a:p>
            <a:pPr marL="0" indent="0">
              <a:buNone/>
            </a:pPr>
            <a:r>
              <a:rPr lang="en-US" dirty="0" err="1" smtClean="0"/>
              <a:t>Kelompok</a:t>
            </a:r>
            <a:r>
              <a:rPr lang="en-US" dirty="0" smtClean="0"/>
              <a:t> PKK  </a:t>
            </a:r>
            <a:r>
              <a:rPr lang="en-US" dirty="0" err="1" smtClean="0"/>
              <a:t>setuju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demi </a:t>
            </a:r>
            <a:r>
              <a:rPr lang="id-ID" dirty="0" err="1"/>
              <a:t>p</a:t>
            </a:r>
            <a:r>
              <a:rPr lang="en-US" dirty="0" err="1" smtClean="0"/>
              <a:t>eningkatan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kas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.</a:t>
            </a:r>
            <a:r>
              <a:rPr lang="id-ID" dirty="0" smtClean="0"/>
              <a:t> (Paulus, 2010)</a:t>
            </a:r>
          </a:p>
          <a:p>
            <a:pPr marL="0" indent="0">
              <a:buNone/>
            </a:pPr>
            <a:r>
              <a:rPr lang="id-ID" sz="4200" dirty="0" smtClean="0">
                <a:solidFill>
                  <a:srgbClr val="FFC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PERAN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Bertanya</a:t>
            </a:r>
            <a:r>
              <a:rPr lang="en-US" dirty="0" smtClean="0"/>
              <a:t>, </a:t>
            </a:r>
            <a:r>
              <a:rPr lang="en-US" dirty="0" err="1" smtClean="0"/>
              <a:t>santai</a:t>
            </a:r>
            <a:r>
              <a:rPr lang="en-US" dirty="0" smtClean="0"/>
              <a:t>,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err="1" smtClean="0"/>
              <a:t>Ekspresi</a:t>
            </a:r>
            <a:r>
              <a:rPr lang="en-US" dirty="0" smtClean="0"/>
              <a:t> yang </a:t>
            </a:r>
            <a:r>
              <a:rPr lang="en-US" dirty="0" err="1" smtClean="0"/>
              <a:t>menyenangkan</a:t>
            </a:r>
            <a:r>
              <a:rPr lang="en-US" dirty="0" smtClean="0"/>
              <a:t> ( </a:t>
            </a:r>
            <a:r>
              <a:rPr lang="en-US" dirty="0" err="1" smtClean="0"/>
              <a:t>tersenyum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tertawa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Memberi</a:t>
            </a:r>
            <a:r>
              <a:rPr lang="en-US" dirty="0" smtClean="0"/>
              <a:t> con</a:t>
            </a:r>
            <a:r>
              <a:rPr lang="id-ID" dirty="0" smtClean="0"/>
              <a:t>to</a:t>
            </a:r>
            <a:r>
              <a:rPr lang="en-US" dirty="0" smtClean="0"/>
              <a:t>h </a:t>
            </a:r>
          </a:p>
          <a:p>
            <a:r>
              <a:rPr lang="en-US" dirty="0" err="1" smtClean="0"/>
              <a:t>Peka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id-ID" dirty="0" smtClean="0"/>
              <a:t>ke</a:t>
            </a:r>
            <a:r>
              <a:rPr lang="en-US" dirty="0" smtClean="0"/>
              <a:t>a</a:t>
            </a:r>
            <a:r>
              <a:rPr lang="id-ID" dirty="0" smtClean="0"/>
              <a:t>da</a:t>
            </a:r>
            <a:r>
              <a:rPr lang="en-US" dirty="0" smtClean="0"/>
              <a:t>a</a:t>
            </a:r>
            <a:r>
              <a:rPr lang="id-ID" dirty="0" smtClean="0"/>
              <a:t>n</a:t>
            </a:r>
            <a:r>
              <a:rPr lang="en-US" dirty="0" smtClean="0"/>
              <a:t> yang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dialami</a:t>
            </a:r>
            <a:r>
              <a:rPr lang="en-US" dirty="0" smtClean="0"/>
              <a:t>/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/ </a:t>
            </a:r>
            <a:r>
              <a:rPr lang="en-US" dirty="0" err="1" smtClean="0"/>
              <a:t>mendominasi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Bergerak</a:t>
            </a:r>
            <a:r>
              <a:rPr lang="en-US" dirty="0" smtClean="0"/>
              <a:t>/</a:t>
            </a:r>
            <a:r>
              <a:rPr lang="en-US" dirty="0" err="1" smtClean="0"/>
              <a:t>mobilitas</a:t>
            </a:r>
            <a:endParaRPr lang="en-US" dirty="0" smtClean="0"/>
          </a:p>
          <a:p>
            <a:r>
              <a:rPr lang="en-US" dirty="0" smtClean="0"/>
              <a:t>Rasa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endParaRPr lang="en-US" dirty="0" smtClean="0"/>
          </a:p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/</a:t>
            </a:r>
            <a:r>
              <a:rPr lang="en-US" dirty="0" err="1" smtClean="0"/>
              <a:t>menghakimi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Tepat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endParaRPr lang="en-US" dirty="0" smtClean="0"/>
          </a:p>
          <a:p>
            <a:r>
              <a:rPr lang="en-US" dirty="0" err="1" smtClean="0"/>
              <a:t>Menghargai</a:t>
            </a:r>
            <a:r>
              <a:rPr lang="en-US" dirty="0" smtClean="0"/>
              <a:t> /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57298"/>
          </a:xfrm>
        </p:spPr>
        <p:txBody>
          <a:bodyPr>
            <a:normAutofit/>
          </a:bodyPr>
          <a:lstStyle/>
          <a:p>
            <a:r>
              <a:rPr lang="en-US" dirty="0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Mencatat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endParaRPr lang="en-US" dirty="0" smtClean="0"/>
          </a:p>
          <a:p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menyinggung</a:t>
            </a:r>
            <a:endParaRPr lang="en-US" dirty="0" smtClean="0"/>
          </a:p>
          <a:p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pendengar</a:t>
            </a:r>
            <a:r>
              <a:rPr lang="en-US" dirty="0" smtClean="0"/>
              <a:t> yang </a:t>
            </a:r>
            <a:r>
              <a:rPr lang="en-US" dirty="0" err="1" smtClean="0"/>
              <a:t>baik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memoton</a:t>
            </a:r>
            <a:r>
              <a:rPr lang="id-ID" dirty="0" smtClean="0"/>
              <a:t>g </a:t>
            </a:r>
            <a:r>
              <a:rPr lang="en-US" dirty="0" err="1" smtClean="0"/>
              <a:t>pembicaraan</a:t>
            </a:r>
            <a:endParaRPr lang="en-US" dirty="0" smtClean="0"/>
          </a:p>
          <a:p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yang </a:t>
            </a:r>
            <a:r>
              <a:rPr lang="en-US" dirty="0" err="1" smtClean="0"/>
              <a:t>bervariasi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, </a:t>
            </a:r>
            <a:r>
              <a:rPr lang="en-US" dirty="0" err="1" smtClean="0"/>
              <a:t>singkat</a:t>
            </a:r>
            <a:r>
              <a:rPr lang="id-ID" dirty="0" smtClean="0"/>
              <a:t>,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lugas</a:t>
            </a:r>
            <a:r>
              <a:rPr lang="en-US" dirty="0" smtClean="0"/>
              <a:t>, </a:t>
            </a:r>
            <a:r>
              <a:rPr lang="en-US" dirty="0" err="1" smtClean="0"/>
              <a:t>jelas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endParaRPr lang="en-US" dirty="0" smtClean="0"/>
          </a:p>
          <a:p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kritik</a:t>
            </a:r>
            <a:endParaRPr lang="en-US" dirty="0" smtClean="0"/>
          </a:p>
          <a:p>
            <a:r>
              <a:rPr lang="en-US" dirty="0" smtClean="0"/>
              <a:t>Mau </a:t>
            </a:r>
            <a:r>
              <a:rPr lang="en-US" dirty="0" err="1" smtClean="0"/>
              <a:t>mengubah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endParaRPr lang="en-US" dirty="0" smtClean="0"/>
          </a:p>
          <a:p>
            <a:r>
              <a:rPr lang="en-US" dirty="0" err="1" smtClean="0"/>
              <a:t>Memberi</a:t>
            </a:r>
            <a:r>
              <a:rPr lang="en-US" dirty="0" smtClean="0"/>
              <a:t> </a:t>
            </a:r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berpikir</a:t>
            </a: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/>
          <a:lstStyle/>
          <a:p>
            <a:r>
              <a:rPr lang="en-US" dirty="0" smtClean="0"/>
              <a:t>LARANGAN BAGI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500726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forum </a:t>
            </a:r>
            <a:r>
              <a:rPr lang="en-US" dirty="0" err="1" smtClean="0"/>
              <a:t>menjadi</a:t>
            </a:r>
            <a:r>
              <a:rPr lang="en-US" dirty="0" smtClean="0"/>
              <a:t> liar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fokus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bertele</a:t>
            </a:r>
            <a:r>
              <a:rPr lang="en-US" dirty="0" smtClean="0"/>
              <a:t> – </a:t>
            </a:r>
            <a:r>
              <a:rPr lang="en-US" dirty="0" err="1" smtClean="0"/>
              <a:t>tele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endParaRPr lang="en-US" dirty="0" smtClean="0"/>
          </a:p>
          <a:p>
            <a:r>
              <a:rPr lang="en-US" dirty="0" err="1" smtClean="0"/>
              <a:t>Fasilitator</a:t>
            </a:r>
            <a:r>
              <a:rPr lang="en-US" dirty="0" smtClean="0"/>
              <a:t> </a:t>
            </a: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biarkan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–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mendominasi</a:t>
            </a:r>
            <a:r>
              <a:rPr lang="en-US" dirty="0" smtClean="0"/>
              <a:t> forum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marah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cemberut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berbicara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 – </a:t>
            </a:r>
            <a:r>
              <a:rPr lang="en-US" dirty="0" err="1" smtClean="0"/>
              <a:t>putus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selingan</a:t>
            </a:r>
            <a:r>
              <a:rPr lang="en-US" dirty="0" smtClean="0"/>
              <a:t> “E” </a:t>
            </a:r>
            <a:r>
              <a:rPr lang="en-US" dirty="0" err="1" smtClean="0"/>
              <a:t>atau</a:t>
            </a:r>
            <a:r>
              <a:rPr lang="en-US" dirty="0" smtClean="0"/>
              <a:t> “ANU”</a:t>
            </a:r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gampang</a:t>
            </a:r>
            <a:r>
              <a:rPr lang="en-US" dirty="0" smtClean="0"/>
              <a:t> </a:t>
            </a:r>
            <a:r>
              <a:rPr lang="en-US" dirty="0" err="1" smtClean="0"/>
              <a:t>menilai</a:t>
            </a:r>
            <a:r>
              <a:rPr lang="en-US" dirty="0" smtClean="0"/>
              <a:t> </a:t>
            </a:r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 smtClean="0"/>
              <a:t>memutus</a:t>
            </a:r>
            <a:r>
              <a:rPr lang="en-US" dirty="0" smtClean="0"/>
              <a:t> </a:t>
            </a:r>
            <a:r>
              <a:rPr lang="en-US" dirty="0" err="1" smtClean="0"/>
              <a:t>pembicaraan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gro</a:t>
            </a:r>
            <a:r>
              <a:rPr lang="id-ID" dirty="0" smtClean="0"/>
              <a:t>g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minta</a:t>
            </a:r>
            <a:r>
              <a:rPr lang="en-US" dirty="0" smtClean="0"/>
              <a:t> </a:t>
            </a:r>
            <a:r>
              <a:rPr lang="en-US" dirty="0" err="1" smtClean="0"/>
              <a:t>maaf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kurang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sampaikan</a:t>
            </a:r>
            <a:r>
              <a:rPr lang="en-US" dirty="0" smtClean="0"/>
              <a:t> </a:t>
            </a:r>
            <a:r>
              <a:rPr lang="en-US" dirty="0" err="1" smtClean="0"/>
              <a:t>terimakasih</a:t>
            </a:r>
            <a:endParaRPr lang="en-US" dirty="0" smtClean="0"/>
          </a:p>
          <a:p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memaksakan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tahu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KESULITAN YANG DIHADAPI FASILITATOR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Hambatan</a:t>
            </a:r>
            <a:r>
              <a:rPr lang="en-US" dirty="0" smtClean="0"/>
              <a:t> </a:t>
            </a:r>
            <a:r>
              <a:rPr lang="en-US" dirty="0" err="1" smtClean="0"/>
              <a:t>bahasa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i="1" dirty="0" smtClean="0"/>
              <a:t>Trouble Maker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sengaja</a:t>
            </a:r>
            <a:r>
              <a:rPr lang="en-US" dirty="0" smtClean="0"/>
              <a:t> </a:t>
            </a:r>
            <a:r>
              <a:rPr lang="en-US" dirty="0" err="1" smtClean="0"/>
              <a:t>mengacau</a:t>
            </a:r>
            <a:endParaRPr lang="en-US" dirty="0" smtClean="0"/>
          </a:p>
          <a:p>
            <a:pPr algn="just"/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forum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habitatnya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frustasi</a:t>
            </a:r>
            <a:r>
              <a:rPr lang="en-US" dirty="0" smtClean="0"/>
              <a:t> (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)</a:t>
            </a:r>
          </a:p>
          <a:p>
            <a:pPr algn="just"/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mendominasi</a:t>
            </a:r>
            <a:endParaRPr lang="en-US" dirty="0" smtClean="0"/>
          </a:p>
          <a:p>
            <a:pPr algn="just"/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fasilitator</a:t>
            </a:r>
            <a:endParaRPr lang="en-US" dirty="0" smtClean="0"/>
          </a:p>
          <a:p>
            <a:pPr algn="just"/>
            <a:r>
              <a:rPr lang="en-US" dirty="0" err="1" smtClean="0"/>
              <a:t>Keterbatasan</a:t>
            </a:r>
            <a:r>
              <a:rPr lang="en-US" dirty="0" smtClean="0"/>
              <a:t> media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riil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 </a:t>
            </a:r>
            <a:r>
              <a:rPr lang="en-US" dirty="0" err="1" smtClean="0"/>
              <a:t>tengah</a:t>
            </a:r>
            <a:r>
              <a:rPr lang="en-US" dirty="0" smtClean="0"/>
              <a:t> </a:t>
            </a:r>
            <a:r>
              <a:rPr lang="en-US" dirty="0" err="1" smtClean="0"/>
              <a:t>berlangsung</a:t>
            </a:r>
            <a:endParaRPr lang="en-US" dirty="0" smtClean="0"/>
          </a:p>
          <a:p>
            <a:pPr algn="just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85884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786346"/>
          </a:xfrm>
        </p:spPr>
        <p:txBody>
          <a:bodyPr/>
          <a:lstStyle/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p</a:t>
            </a:r>
            <a:r>
              <a:rPr lang="id-ID" dirty="0" smtClean="0"/>
              <a:t>e</a:t>
            </a:r>
            <a:r>
              <a:rPr lang="en-US" dirty="0" err="1" smtClean="0"/>
              <a:t>rsepsi</a:t>
            </a:r>
            <a:r>
              <a:rPr lang="en-US" dirty="0" smtClean="0"/>
              <a:t> ( </a:t>
            </a:r>
            <a:r>
              <a:rPr lang="en-US" dirty="0" err="1" smtClean="0"/>
              <a:t>pengertian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</a:t>
            </a:r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fasilitasi</a:t>
            </a:r>
            <a:endParaRPr lang="en-US" dirty="0" smtClean="0"/>
          </a:p>
          <a:p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/ </a:t>
            </a:r>
            <a:r>
              <a:rPr lang="en-US" dirty="0" err="1" smtClean="0"/>
              <a:t>teknik</a:t>
            </a:r>
            <a:r>
              <a:rPr lang="en-US" dirty="0" smtClean="0"/>
              <a:t> yang </a:t>
            </a:r>
            <a:r>
              <a:rPr lang="en-US" dirty="0" err="1" smtClean="0"/>
              <a:t>dipergunakan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guru – </a:t>
            </a:r>
            <a:r>
              <a:rPr lang="en-US" dirty="0" err="1" smtClean="0"/>
              <a:t>murid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pelajaran</a:t>
            </a:r>
            <a:r>
              <a:rPr lang="en-US" dirty="0" smtClean="0"/>
              <a:t> </a:t>
            </a:r>
            <a:r>
              <a:rPr lang="en-US" dirty="0" err="1" smtClean="0"/>
              <a:t>terus</a:t>
            </a:r>
            <a:endParaRPr lang="en-US" dirty="0" smtClean="0"/>
          </a:p>
          <a:p>
            <a:r>
              <a:rPr lang="en-US" dirty="0" err="1" smtClean="0"/>
              <a:t>Krisis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endParaRPr lang="en-US" dirty="0" smtClean="0"/>
          </a:p>
          <a:p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yang </a:t>
            </a:r>
            <a:r>
              <a:rPr lang="en-US" dirty="0" err="1" smtClean="0"/>
              <a:t>apatis</a:t>
            </a:r>
            <a:endParaRPr lang="en-US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28670"/>
          </a:xfrm>
        </p:spPr>
        <p:txBody>
          <a:bodyPr/>
          <a:lstStyle/>
          <a:p>
            <a:r>
              <a:rPr lang="en-US" dirty="0" smtClean="0"/>
              <a:t>ROLE PLAYING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id-ID" dirty="0" smtClean="0"/>
              <a:t>Contoh bermain peran:</a:t>
            </a:r>
          </a:p>
          <a:p>
            <a:pPr marL="0" indent="0" algn="ctr">
              <a:buNone/>
            </a:pPr>
            <a:r>
              <a:rPr lang="en-US" dirty="0" err="1" smtClean="0"/>
              <a:t>Identifikasi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, </a:t>
            </a:r>
            <a:r>
              <a:rPr lang="en-US" dirty="0" err="1" smtClean="0"/>
              <a:t>menginventarisasi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id-ID" dirty="0" smtClean="0"/>
              <a:t>awal tahun  </a:t>
            </a:r>
            <a:r>
              <a:rPr lang="en-US" dirty="0" smtClean="0"/>
              <a:t>20</a:t>
            </a:r>
            <a:r>
              <a:rPr lang="id-ID" dirty="0" smtClean="0"/>
              <a:t>22</a:t>
            </a:r>
            <a:r>
              <a:rPr lang="en-US" dirty="0" smtClean="0"/>
              <a:t> </a:t>
            </a:r>
            <a:r>
              <a:rPr lang="id-ID" dirty="0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G</a:t>
            </a:r>
            <a:r>
              <a:rPr lang="id-ID" dirty="0" smtClean="0"/>
              <a:t>emahripah</a:t>
            </a:r>
            <a:r>
              <a:rPr lang="en-US" dirty="0" smtClean="0"/>
              <a:t> </a:t>
            </a:r>
            <a:r>
              <a:rPr lang="en-US" dirty="0" err="1" smtClean="0"/>
              <a:t>Kecamatan</a:t>
            </a:r>
            <a:r>
              <a:rPr lang="en-US" dirty="0" smtClean="0"/>
              <a:t> </a:t>
            </a:r>
            <a:r>
              <a:rPr lang="id-ID" dirty="0" smtClean="0"/>
              <a:t>Makmur 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id-ID" dirty="0" smtClean="0"/>
              <a:t>Sejahtera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id-ID" dirty="0" smtClean="0"/>
              <a:t>desa wisata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dilibatkan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menemukan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yang </a:t>
            </a:r>
            <a:r>
              <a:rPr lang="en-US" dirty="0" err="1" smtClean="0"/>
              <a:t>mendesak</a:t>
            </a:r>
            <a:r>
              <a:rPr lang="en-US" dirty="0" smtClean="0"/>
              <a:t>/</a:t>
            </a:r>
            <a:r>
              <a:rPr lang="en-US" dirty="0" err="1" smtClean="0"/>
              <a:t>prioritas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ditangani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progra</a:t>
            </a:r>
            <a:r>
              <a:rPr lang="id-ID" dirty="0" smtClean="0"/>
              <a:t>m</a:t>
            </a:r>
            <a:r>
              <a:rPr lang="en-US" dirty="0" smtClean="0"/>
              <a:t> </a:t>
            </a:r>
            <a:r>
              <a:rPr lang="id-ID" dirty="0" smtClean="0"/>
              <a:t>unggulan desa</a:t>
            </a:r>
            <a:r>
              <a:rPr lang="en-US" dirty="0" smtClean="0"/>
              <a:t>. </a:t>
            </a:r>
            <a:r>
              <a:rPr lang="en-US" dirty="0" err="1" smtClean="0"/>
              <a:t>Mahasiswa</a:t>
            </a:r>
            <a:r>
              <a:rPr lang="en-US" dirty="0" smtClean="0"/>
              <a:t> </a:t>
            </a:r>
            <a:r>
              <a:rPr lang="en-US" dirty="0" err="1" smtClean="0"/>
              <a:t>memfasilitasi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(</a:t>
            </a:r>
            <a:r>
              <a:rPr lang="en-US" dirty="0" err="1" smtClean="0"/>
              <a:t>pemangku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) </a:t>
            </a:r>
            <a:r>
              <a:rPr lang="en-US" dirty="0" err="1" smtClean="0"/>
              <a:t>sampai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gan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program </a:t>
            </a:r>
            <a:r>
              <a:rPr lang="en-US" dirty="0" err="1" smtClean="0"/>
              <a:t>kegiatan</a:t>
            </a:r>
            <a:r>
              <a:rPr lang="en-US" dirty="0" smtClean="0"/>
              <a:t>.</a:t>
            </a:r>
          </a:p>
          <a:p>
            <a:pPr marL="0" indent="0" algn="ctr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00108"/>
          </a:xfrm>
        </p:spPr>
        <p:txBody>
          <a:bodyPr>
            <a:normAutofit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50072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representasi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id-ID" dirty="0" smtClean="0"/>
              <a:t>desa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algn="ctr">
              <a:buNone/>
            </a:pPr>
            <a:r>
              <a:rPr lang="en-US" dirty="0" err="1" smtClean="0"/>
              <a:t>Kepala</a:t>
            </a:r>
            <a:r>
              <a:rPr lang="en-US" dirty="0" smtClean="0"/>
              <a:t> D</a:t>
            </a:r>
            <a:r>
              <a:rPr lang="id-ID" dirty="0" smtClean="0"/>
              <a:t>esa. D</a:t>
            </a:r>
            <a:r>
              <a:rPr lang="en-US" dirty="0" smtClean="0"/>
              <a:t>u</a:t>
            </a:r>
            <a:r>
              <a:rPr lang="id-ID" dirty="0" smtClean="0"/>
              <a:t>kuh</a:t>
            </a:r>
            <a:r>
              <a:rPr lang="en-US" dirty="0" smtClean="0"/>
              <a:t>, </a:t>
            </a:r>
            <a:r>
              <a:rPr lang="id-ID" dirty="0" smtClean="0"/>
              <a:t>Ketua  RT,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Ibu</a:t>
            </a:r>
            <a:r>
              <a:rPr lang="en-US" dirty="0" smtClean="0"/>
              <a:t> – </a:t>
            </a:r>
            <a:r>
              <a:rPr lang="en-US" dirty="0" err="1" smtClean="0"/>
              <a:t>Ibu</a:t>
            </a:r>
            <a:r>
              <a:rPr lang="en-US" dirty="0" smtClean="0"/>
              <a:t>, </a:t>
            </a:r>
            <a:r>
              <a:rPr lang="en-US" dirty="0" err="1" smtClean="0"/>
              <a:t>Pengurus</a:t>
            </a:r>
            <a:r>
              <a:rPr lang="en-US" dirty="0" smtClean="0"/>
              <a:t> PKK,</a:t>
            </a:r>
            <a:r>
              <a:rPr lang="id-ID" dirty="0" smtClean="0"/>
              <a:t> </a:t>
            </a:r>
            <a:r>
              <a:rPr lang="en-US" dirty="0" err="1" smtClean="0"/>
              <a:t>Dasa</a:t>
            </a:r>
            <a:r>
              <a:rPr lang="en-US" dirty="0" smtClean="0"/>
              <a:t> </a:t>
            </a:r>
            <a:r>
              <a:rPr lang="en-US" dirty="0" err="1" smtClean="0"/>
              <a:t>Wisma</a:t>
            </a:r>
            <a:r>
              <a:rPr lang="en-US" dirty="0" smtClean="0"/>
              <a:t>, Para </a:t>
            </a:r>
            <a:r>
              <a:rPr lang="en-US" dirty="0" err="1" smtClean="0"/>
              <a:t>Pemuda</a:t>
            </a:r>
            <a:r>
              <a:rPr lang="en-US" dirty="0" smtClean="0"/>
              <a:t>, Para </a:t>
            </a:r>
            <a:r>
              <a:rPr lang="en-US" dirty="0" err="1" smtClean="0"/>
              <a:t>Petani</a:t>
            </a:r>
            <a:r>
              <a:rPr lang="id-ID" dirty="0" smtClean="0"/>
              <a:t>, Pedagang 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Pengrajin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en-US" dirty="0" err="1" smtClean="0"/>
              <a:t>Tantangan</a:t>
            </a:r>
            <a:r>
              <a:rPr lang="en-US" dirty="0" smtClean="0"/>
              <a:t> :</a:t>
            </a:r>
          </a:p>
          <a:p>
            <a:pPr algn="ctr">
              <a:buNone/>
            </a:pP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i="1" dirty="0" smtClean="0"/>
              <a:t>Stake Holders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masing</a:t>
            </a:r>
            <a:r>
              <a:rPr lang="en-US" dirty="0" smtClean="0"/>
              <a:t> – </a:t>
            </a:r>
            <a:r>
              <a:rPr lang="en-US" dirty="0" err="1" smtClean="0"/>
              <a:t>masing</a:t>
            </a:r>
            <a:r>
              <a:rPr lang="en-US" dirty="0" smtClean="0"/>
              <a:t>. </a:t>
            </a:r>
            <a:r>
              <a:rPr lang="id-ID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fasiitator</a:t>
            </a:r>
            <a:r>
              <a:rPr lang="en-US" dirty="0" smtClean="0"/>
              <a:t> ( </a:t>
            </a:r>
            <a:r>
              <a:rPr lang="en-US" dirty="0" err="1" smtClean="0"/>
              <a:t>Mahasiswa</a:t>
            </a:r>
            <a:r>
              <a:rPr lang="en-US" dirty="0" smtClean="0"/>
              <a:t> )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saudara</a:t>
            </a:r>
            <a:r>
              <a:rPr lang="en-US" dirty="0" smtClean="0"/>
              <a:t> 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foru</a:t>
            </a:r>
            <a:r>
              <a:rPr lang="id-ID" dirty="0" smtClean="0"/>
              <a:t>m</a:t>
            </a:r>
            <a:r>
              <a:rPr lang="en-US" dirty="0" smtClean="0"/>
              <a:t> de</a:t>
            </a:r>
            <a:r>
              <a:rPr lang="id-ID" dirty="0" smtClean="0"/>
              <a:t>n</a:t>
            </a:r>
            <a:r>
              <a:rPr lang="en-US" dirty="0" err="1" smtClean="0"/>
              <a:t>ga</a:t>
            </a:r>
            <a:r>
              <a:rPr lang="id-ID" dirty="0" smtClean="0"/>
              <a:t>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d</a:t>
            </a:r>
            <a:r>
              <a:rPr lang="id-ID" dirty="0" smtClean="0"/>
              <a:t>esa 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– </a:t>
            </a:r>
            <a:r>
              <a:rPr lang="en-US" dirty="0" err="1" smtClean="0"/>
              <a:t>kesepakatam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id-ID" dirty="0" smtClean="0"/>
              <a:t>n</a:t>
            </a:r>
            <a:r>
              <a:rPr lang="en-US" dirty="0" smtClean="0"/>
              <a:t>g </a:t>
            </a:r>
            <a:r>
              <a:rPr lang="en-US" dirty="0" err="1" smtClean="0"/>
              <a:t>dihasilkan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prioritas</a:t>
            </a:r>
            <a:r>
              <a:rPr lang="en-US" dirty="0" smtClean="0"/>
              <a:t>.</a:t>
            </a:r>
          </a:p>
          <a:p>
            <a:pPr algn="ctr">
              <a:buNone/>
            </a:pPr>
            <a:r>
              <a:rPr lang="id-ID" dirty="0" smtClean="0"/>
              <a:t>Kegiatan mahasiswa </a:t>
            </a:r>
            <a:r>
              <a:rPr lang="en-US" dirty="0" smtClean="0"/>
              <a:t>“APMD” </a:t>
            </a:r>
            <a:r>
              <a:rPr lang="en-US" dirty="0" err="1" smtClean="0"/>
              <a:t>bernuansa</a:t>
            </a:r>
            <a:r>
              <a:rPr lang="en-US" dirty="0" smtClean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pemberdayaan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Nah…….Mari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mainkan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hingga</a:t>
            </a:r>
            <a:r>
              <a:rPr lang="en-US" dirty="0" smtClean="0"/>
              <a:t> target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tercapai</a:t>
            </a:r>
            <a:r>
              <a:rPr lang="en-US" dirty="0" smtClean="0"/>
              <a:t>.</a:t>
            </a:r>
            <a:endParaRPr lang="id-ID" dirty="0" smtClean="0"/>
          </a:p>
          <a:p>
            <a:pPr algn="ctr">
              <a:buNone/>
            </a:pPr>
            <a:r>
              <a:rPr lang="id-ID" dirty="0" smtClean="0"/>
              <a:t>Catatan: Situasi dan kondisi sudah normal, pandemi Covid -19 sudah berakhir.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Contoh</a:t>
            </a:r>
            <a:r>
              <a:rPr lang="en-US" dirty="0" smtClean="0"/>
              <a:t> Role Playing</a:t>
            </a:r>
            <a:br>
              <a:rPr lang="en-US" dirty="0" smtClean="0"/>
            </a:br>
            <a:r>
              <a:rPr lang="en-US" sz="3100" dirty="0" err="1" smtClean="0"/>
              <a:t>Prakt</a:t>
            </a:r>
            <a:r>
              <a:rPr lang="id-ID" sz="3100" dirty="0" smtClean="0"/>
              <a:t>i</a:t>
            </a:r>
            <a:r>
              <a:rPr lang="en-US" sz="3100" dirty="0" smtClean="0"/>
              <a:t>k </a:t>
            </a:r>
            <a:r>
              <a:rPr lang="en-US" sz="3100" dirty="0" err="1" smtClean="0"/>
              <a:t>bermain</a:t>
            </a:r>
            <a:r>
              <a:rPr lang="en-US" sz="3100" dirty="0" smtClean="0"/>
              <a:t> </a:t>
            </a:r>
            <a:r>
              <a:rPr lang="en-US" sz="3100" dirty="0" err="1" smtClean="0"/>
              <a:t>peran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Sapuyan</a:t>
            </a:r>
            <a:r>
              <a:rPr lang="en-US" sz="3100" dirty="0" smtClean="0"/>
              <a:t> : </a:t>
            </a:r>
            <a:r>
              <a:rPr lang="en-US" sz="3100" dirty="0" err="1" smtClean="0"/>
              <a:t>menuju</a:t>
            </a:r>
            <a:r>
              <a:rPr lang="en-US" sz="3100" dirty="0" smtClean="0"/>
              <a:t> </a:t>
            </a:r>
            <a:r>
              <a:rPr lang="en-US" sz="3100" dirty="0" err="1" smtClean="0"/>
              <a:t>desa</a:t>
            </a:r>
            <a:r>
              <a:rPr lang="en-US" sz="3100" dirty="0" smtClean="0"/>
              <a:t> </a:t>
            </a:r>
            <a:r>
              <a:rPr lang="en-US" sz="3100" dirty="0" err="1" smtClean="0"/>
              <a:t>perkebunan</a:t>
            </a:r>
            <a:r>
              <a:rPr lang="en-US" sz="3100" dirty="0" smtClean="0"/>
              <a:t> </a:t>
            </a:r>
            <a:r>
              <a:rPr lang="en-US" sz="3100" dirty="0" err="1" smtClean="0"/>
              <a:t>kelapa</a:t>
            </a:r>
            <a:r>
              <a:rPr lang="en-US" sz="3100" dirty="0" smtClean="0"/>
              <a:t> </a:t>
            </a:r>
            <a:r>
              <a:rPr lang="en-US" sz="3100" dirty="0" err="1" smtClean="0"/>
              <a:t>sawit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64347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Sapuyan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didaerah</a:t>
            </a:r>
            <a:r>
              <a:rPr lang="en-US" dirty="0" smtClean="0"/>
              <a:t> </a:t>
            </a:r>
            <a:r>
              <a:rPr lang="en-US" dirty="0" err="1" smtClean="0"/>
              <a:t>terpencil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Kalimantan </a:t>
            </a:r>
            <a:r>
              <a:rPr lang="en-US" dirty="0" err="1" smtClean="0"/>
              <a:t>Timur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N</a:t>
            </a:r>
            <a:r>
              <a:rPr lang="id-ID" dirty="0" smtClean="0"/>
              <a:t>unukan</a:t>
            </a:r>
            <a:r>
              <a:rPr lang="en-US" dirty="0" smtClean="0"/>
              <a:t>.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id-ID" dirty="0" smtClean="0"/>
              <a:t>.</a:t>
            </a:r>
            <a:r>
              <a:rPr lang="en-US" dirty="0" smtClean="0"/>
              <a:t> </a:t>
            </a:r>
            <a:r>
              <a:rPr lang="id-ID" dirty="0" err="1" smtClean="0"/>
              <a:t>D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id-ID" dirty="0" smtClean="0"/>
              <a:t>ini </a:t>
            </a:r>
            <a:r>
              <a:rPr lang="en-US" dirty="0" err="1" smtClean="0"/>
              <a:t>di</a:t>
            </a:r>
            <a:r>
              <a:rPr lang="id-ID" dirty="0" smtClean="0"/>
              <a:t>m</a:t>
            </a:r>
            <a:r>
              <a:rPr lang="en-US" dirty="0" err="1" smtClean="0"/>
              <a:t>asuki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investor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membuka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kelapa</a:t>
            </a:r>
            <a:r>
              <a:rPr lang="en-US" dirty="0" smtClean="0"/>
              <a:t> </a:t>
            </a:r>
            <a:r>
              <a:rPr lang="en-US" dirty="0" err="1" smtClean="0"/>
              <a:t>sawit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setempat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err="1" smtClean="0"/>
              <a:t>Harapan</a:t>
            </a:r>
            <a:r>
              <a:rPr lang="en-US" dirty="0" smtClean="0"/>
              <a:t> :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d</a:t>
            </a:r>
            <a:r>
              <a:rPr lang="id-ID" dirty="0" smtClean="0"/>
              <a:t>engan </a:t>
            </a:r>
            <a:r>
              <a:rPr lang="en-US" dirty="0" smtClean="0"/>
              <a:t>m</a:t>
            </a:r>
            <a:r>
              <a:rPr lang="id-ID" dirty="0" smtClean="0"/>
              <a:t>e</a:t>
            </a:r>
            <a:r>
              <a:rPr lang="en-US" dirty="0" err="1" smtClean="0"/>
              <a:t>njadi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pekerjaan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pun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pengangguran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berkurang</a:t>
            </a:r>
            <a:r>
              <a:rPr lang="en-US" dirty="0" smtClean="0"/>
              <a:t>.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bulat</a:t>
            </a:r>
            <a:r>
              <a:rPr lang="en-US" dirty="0" smtClean="0"/>
              <a:t> </a:t>
            </a:r>
            <a:r>
              <a:rPr lang="en-US" dirty="0" err="1" smtClean="0"/>
              <a:t>diputuskan</a:t>
            </a:r>
            <a:r>
              <a:rPr lang="id-ID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, </a:t>
            </a:r>
            <a:r>
              <a:rPr lang="en-US" dirty="0" err="1" smtClean="0"/>
              <a:t>aspek</a:t>
            </a:r>
            <a:r>
              <a:rPr lang="en-US" dirty="0" smtClean="0"/>
              <a:t> – </a:t>
            </a:r>
            <a:r>
              <a:rPr lang="en-US" dirty="0" err="1" smtClean="0"/>
              <a:t>aspek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dikembangkan</a:t>
            </a:r>
            <a:r>
              <a:rPr lang="en-US" dirty="0" smtClean="0"/>
              <a:t>.</a:t>
            </a:r>
          </a:p>
          <a:p>
            <a:pPr marL="0" indent="0" algn="just">
              <a:buNone/>
            </a:pPr>
            <a:r>
              <a:rPr lang="en-US" dirty="0" smtClean="0"/>
              <a:t>Di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permainan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terbagi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(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, </a:t>
            </a:r>
            <a:r>
              <a:rPr lang="en-US" dirty="0" err="1" smtClean="0"/>
              <a:t>Tokoh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Karang</a:t>
            </a:r>
            <a:r>
              <a:rPr lang="en-US" dirty="0" smtClean="0"/>
              <a:t> </a:t>
            </a:r>
            <a:r>
              <a:rPr lang="en-US" dirty="0" err="1" smtClean="0"/>
              <a:t>Taruna</a:t>
            </a:r>
            <a:r>
              <a:rPr lang="en-US" dirty="0" smtClean="0"/>
              <a:t>, </a:t>
            </a:r>
            <a:r>
              <a:rPr lang="id-ID" dirty="0" smtClean="0"/>
              <a:t>Pengurus </a:t>
            </a:r>
            <a:r>
              <a:rPr lang="en-US" dirty="0" smtClean="0"/>
              <a:t>PKK,</a:t>
            </a:r>
            <a:r>
              <a:rPr lang="id-ID" dirty="0" smtClean="0"/>
              <a:t> </a:t>
            </a:r>
            <a:r>
              <a:rPr lang="en-US" dirty="0" err="1" smtClean="0"/>
              <a:t>Pedagang</a:t>
            </a:r>
            <a:r>
              <a:rPr lang="en-US" dirty="0" smtClean="0"/>
              <a:t>/</a:t>
            </a:r>
            <a:r>
              <a:rPr lang="en-US" dirty="0" err="1" smtClean="0"/>
              <a:t>swasta</a:t>
            </a:r>
            <a:r>
              <a:rPr lang="en-US" dirty="0" smtClean="0"/>
              <a:t> ,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Tani</a:t>
            </a:r>
            <a:r>
              <a:rPr lang="en-US" dirty="0" smtClean="0"/>
              <a:t>).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lakukan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kegiata</a:t>
            </a:r>
            <a:r>
              <a:rPr lang="id-ID" dirty="0" smtClean="0"/>
              <a:t>n</a:t>
            </a:r>
            <a:r>
              <a:rPr lang="en-US" dirty="0" err="1" smtClean="0"/>
              <a:t>nya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err="1" smtClean="0"/>
              <a:t>siapa</a:t>
            </a:r>
            <a:r>
              <a:rPr lang="en-US" dirty="0" smtClean="0"/>
              <a:t> yang </a:t>
            </a:r>
            <a:r>
              <a:rPr lang="en-US" dirty="0" err="1" smtClean="0"/>
              <a:t>terlibat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mengaturnya</a:t>
            </a:r>
            <a:r>
              <a:rPr lang="en-US" dirty="0" smtClean="0"/>
              <a:t>/</a:t>
            </a:r>
            <a:r>
              <a:rPr lang="en-US" dirty="0" err="1" smtClean="0"/>
              <a:t>mengelolanya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/</a:t>
            </a:r>
            <a:r>
              <a:rPr lang="en-US" dirty="0" err="1" smtClean="0"/>
              <a:t>efek</a:t>
            </a:r>
            <a:r>
              <a:rPr lang="en-US" dirty="0" smtClean="0"/>
              <a:t> </a:t>
            </a:r>
            <a:r>
              <a:rPr lang="en-US" dirty="0" err="1" smtClean="0"/>
              <a:t>sam</a:t>
            </a:r>
            <a:r>
              <a:rPr lang="id-ID" dirty="0" smtClean="0"/>
              <a:t>p</a:t>
            </a:r>
            <a:r>
              <a:rPr lang="en-US" dirty="0" err="1" smtClean="0"/>
              <a:t>ingnya</a:t>
            </a:r>
            <a:r>
              <a:rPr lang="en-US" dirty="0" smtClean="0"/>
              <a:t>,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regulasi</a:t>
            </a:r>
            <a:r>
              <a:rPr lang="en-US" dirty="0" smtClean="0"/>
              <a:t>/</a:t>
            </a:r>
            <a:r>
              <a:rPr lang="en-US" dirty="0" err="1" smtClean="0"/>
              <a:t>perdes</a:t>
            </a:r>
            <a:r>
              <a:rPr lang="en-US" dirty="0" smtClean="0"/>
              <a:t>,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,</a:t>
            </a:r>
            <a:r>
              <a:rPr lang="en-US" dirty="0" err="1" smtClean="0"/>
              <a:t>kapan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dsb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1600</TotalTime>
  <Words>1153</Words>
  <Application>Microsoft Office PowerPoint</Application>
  <PresentationFormat>On-screen Show (4:3)</PresentationFormat>
  <Paragraphs>104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TIPS UNTUK MENJADI FASILITATOR</vt:lpstr>
      <vt:lpstr>PERAN FASILITATOR</vt:lpstr>
      <vt:lpstr>LANJUTAN</vt:lpstr>
      <vt:lpstr>LARANGAN BAGI FASILITATOR</vt:lpstr>
      <vt:lpstr>KESULITAN YANG DIHADAPI FASILITATOR</vt:lpstr>
      <vt:lpstr>Lanjutan</vt:lpstr>
      <vt:lpstr>ROLE PLAYING</vt:lpstr>
      <vt:lpstr>Lanjutan</vt:lpstr>
      <vt:lpstr>Contoh Role Playing Praktik bermain peran Desa Sapuyan : menuju desa perkebunan kelapa sawit</vt:lpstr>
      <vt:lpstr>Selamat Bermain Peran dan Memutuskan Program Pengembangan Desa</vt:lpstr>
      <vt:lpstr>Lanjutan</vt:lpstr>
      <vt:lpstr>Lanjutan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UNTUK MEJADI FASILITATOR</dc:title>
  <dc:creator>nitha cute</dc:creator>
  <cp:lastModifiedBy>Acer_PC</cp:lastModifiedBy>
  <cp:revision>83</cp:revision>
  <dcterms:created xsi:type="dcterms:W3CDTF">2013-10-10T08:59:52Z</dcterms:created>
  <dcterms:modified xsi:type="dcterms:W3CDTF">2022-10-25T03:34:55Z</dcterms:modified>
</cp:coreProperties>
</file>