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6" r:id="rId6"/>
    <p:sldId id="267" r:id="rId7"/>
    <p:sldId id="272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9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5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4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5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0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9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7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1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4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76445-628B-4E1D-BD88-D106A08CEC53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C0971-F0D8-4EB6-B5E2-E7C8AAF7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1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Pengawasan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penyelenggaraan</a:t>
            </a:r>
            <a:r>
              <a:rPr lang="en-US" sz="3200" b="1" dirty="0" smtClean="0"/>
              <a:t> </a:t>
            </a:r>
            <a:r>
              <a:rPr lang="en-US" sz="3200" b="1" dirty="0"/>
              <a:t>P</a:t>
            </a:r>
            <a:r>
              <a:rPr lang="en-US" sz="3200" b="1" dirty="0" smtClean="0"/>
              <a:t>elayanan </a:t>
            </a:r>
            <a:r>
              <a:rPr lang="en-US" sz="3200" b="1" dirty="0" err="1"/>
              <a:t>P</a:t>
            </a:r>
            <a:r>
              <a:rPr lang="en-US" sz="3200" b="1" dirty="0" err="1" smtClean="0"/>
              <a:t>ublik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b="1" dirty="0" err="1" smtClean="0"/>
              <a:t>Kep</a:t>
            </a:r>
            <a:r>
              <a:rPr lang="en-US" sz="3200" b="1" dirty="0" smtClean="0"/>
              <a:t>. MENPAN No. 63/2004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a.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melekat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atasan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b.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ungsional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fungsional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c.  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berupa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laporan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penyimpangan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4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Penyelesaian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Pengaduan</a:t>
            </a:r>
            <a:r>
              <a:rPr lang="en-US" sz="3200" b="1" dirty="0" smtClean="0"/>
              <a:t> </a:t>
            </a:r>
            <a:br>
              <a:rPr lang="en-US" sz="3200" b="1" dirty="0" smtClean="0"/>
            </a:br>
            <a:r>
              <a:rPr lang="en-US" sz="3200" b="1" dirty="0" err="1" smtClean="0"/>
              <a:t>Kep</a:t>
            </a:r>
            <a:r>
              <a:rPr lang="en-US" sz="3200" b="1" dirty="0" smtClean="0"/>
              <a:t>. MENPAN No. 63/2004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0292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menyelesaikan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laporan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puasaan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pemberian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kewenangannya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Untuk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menampung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unit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menyediakan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loket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menyelesaikan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berikut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Penentuan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menyelesaikan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89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Prosedur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Rekomendasi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Pemantauan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evaluasi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Pelaporan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g.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Penyampaian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mengadukan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h.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Dokumentasi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Penyelesiaan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sengketa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diselesaikan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sengketa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MENPAN No. 63/2004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penyelesaiannya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jalur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   </a:t>
            </a: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478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Petunjuk</a:t>
            </a:r>
            <a:r>
              <a:rPr lang="en-US" sz="3600" b="1" dirty="0" smtClean="0"/>
              <a:t> Pelaksanaan </a:t>
            </a:r>
            <a:r>
              <a:rPr lang="en-US" sz="3600" b="1" dirty="0" err="1" smtClean="0"/>
              <a:t>Penyelenggaraan</a:t>
            </a:r>
            <a:r>
              <a:rPr lang="en-US" sz="3600" b="1" dirty="0" smtClean="0"/>
              <a:t> Pelayanan </a:t>
            </a:r>
            <a:r>
              <a:rPr lang="en-US" sz="3600" b="1" dirty="0" err="1" smtClean="0"/>
              <a:t>Publik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masing2- </a:t>
            </a:r>
            <a:r>
              <a:rPr lang="en-US" dirty="0" err="1" smtClean="0"/>
              <a:t>pimpinan</a:t>
            </a:r>
            <a:r>
              <a:rPr lang="en-US" dirty="0" smtClean="0"/>
              <a:t> unit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Kep</a:t>
            </a:r>
            <a:r>
              <a:rPr lang="en-US" dirty="0" smtClean="0"/>
              <a:t>. MENPAN No. 63/2004 </a:t>
            </a:r>
            <a:r>
              <a:rPr lang="en-US" dirty="0" err="1" smtClean="0"/>
              <a:t>Juklak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minimal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1.  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2.   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44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153400" cy="5592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tatacara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Pengajuan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permohonan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Penanganan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Penyampaian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Penyampaian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Persyaratan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persyaratan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administrative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yangharus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dipenuhi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rincian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Penyelesaian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Hak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Pejabat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Pengaduan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Pelayanan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090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Terbaik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MENPAN No. 06/1995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Pedoman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Penganugrahan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Abdisatya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Kantor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Percontohan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1.   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Abdisatya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optimal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2.   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Piagam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Andisatya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brupaya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prbaikkan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scr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optimal.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778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Kriteria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emberian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Abdisatya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Bhakti</a:t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Kep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. MENPAN No.81/1993 )</a:t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678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 Kriteria </a:t>
            </a:r>
            <a:r>
              <a:rPr lang="en-US" b="1" dirty="0" err="1" smtClean="0"/>
              <a:t>kualitatif</a:t>
            </a:r>
            <a:r>
              <a:rPr lang="en-US" b="1" dirty="0" smtClean="0"/>
              <a:t>, </a:t>
            </a:r>
            <a:r>
              <a:rPr lang="en-US" b="1" dirty="0" err="1" smtClean="0"/>
              <a:t>yaitu</a:t>
            </a:r>
            <a:r>
              <a:rPr lang="en-US" b="1" dirty="0" smtClean="0"/>
              <a:t> 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 Kesederhanaan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Ekonomis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merata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Ketepatan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623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7912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Kriteria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denga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Jumlah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meminta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perbandingan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berikutnya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Lamanya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pemberian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permintaan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dihitung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rata2)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perangkat2 modern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mempercepat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mempermudah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Frekuensi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pujian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penerima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kantor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Hal-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menonjol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prestasi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khusus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257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291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Pengawasan penyelenggaraan Pelayanan Publik  Kep. MENPAN No. 63/2004 </vt:lpstr>
      <vt:lpstr>Penyelesaian Pengaduan  Kep. MENPAN No. 63/2004 </vt:lpstr>
      <vt:lpstr>PowerPoint Presentation</vt:lpstr>
      <vt:lpstr>Petunjuk Pelaksanaan Penyelenggaraan Pelayanan Publik</vt:lpstr>
      <vt:lpstr>PowerPoint Presentation</vt:lpstr>
      <vt:lpstr>Penghargaan bagi Penyelenggaraan Pelayanan Publik Terbaik.</vt:lpstr>
      <vt:lpstr>  Kriteria Pemberian Penghargaan Abdisatya Bhakti  (Kep. MENPAN No.81/1993 )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Pengawasan penyelenggaraan pelayanan publik sesuai dengan Kep. MENPAN No. 63/2004</dc:title>
  <dc:creator>asus</dc:creator>
  <cp:lastModifiedBy>asus</cp:lastModifiedBy>
  <cp:revision>7</cp:revision>
  <dcterms:created xsi:type="dcterms:W3CDTF">2020-10-04T02:20:24Z</dcterms:created>
  <dcterms:modified xsi:type="dcterms:W3CDTF">2020-10-19T01:18:10Z</dcterms:modified>
</cp:coreProperties>
</file>