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F823-48A5-43FC-BE03-E79964288B41}" type="datetimeFigureOut">
              <a:rPr lang="en-US" smtClean="0"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051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85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7892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213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2344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344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086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606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270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165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3/6/2022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94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3/6/2022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3/6/2022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960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3/6/2022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891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3/6/2022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76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3/6/2022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999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53BEF823-48A5-43FC-BE03-E79964288B41}" type="datetimeFigureOut">
              <a:rPr lang="en-US" smtClean="0"/>
              <a:pPr algn="r"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766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  <p:sldLayoutId id="2147483841" r:id="rId13"/>
    <p:sldLayoutId id="2147483842" r:id="rId14"/>
    <p:sldLayoutId id="2147483843" r:id="rId15"/>
    <p:sldLayoutId id="21474838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8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999E9-2D7A-44E7-BE37-14D9F26EE5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2471" y="893935"/>
            <a:ext cx="8481382" cy="3339390"/>
          </a:xfrm>
        </p:spPr>
        <p:txBody>
          <a:bodyPr anchor="ctr">
            <a:normAutofit/>
          </a:bodyPr>
          <a:lstStyle/>
          <a:p>
            <a:r>
              <a:rPr lang="en-US" sz="6000" dirty="0" err="1">
                <a:solidFill>
                  <a:srgbClr val="FF0000"/>
                </a:solidFill>
                <a:latin typeface="Arial Black" panose="020B0A04020102020204" pitchFamily="34" charset="0"/>
              </a:rPr>
              <a:t>Politik</a:t>
            </a:r>
            <a:r>
              <a:rPr lang="en-US" sz="6000" dirty="0">
                <a:solidFill>
                  <a:srgbClr val="FF0000"/>
                </a:solidFill>
                <a:latin typeface="Arial Black" panose="020B0A04020102020204" pitchFamily="34" charset="0"/>
              </a:rPr>
              <a:t> dan </a:t>
            </a:r>
            <a:r>
              <a:rPr lang="en-US" sz="6000" dirty="0" err="1">
                <a:solidFill>
                  <a:srgbClr val="FF0000"/>
                </a:solidFill>
                <a:latin typeface="Arial Black" panose="020B0A04020102020204" pitchFamily="34" charset="0"/>
              </a:rPr>
              <a:t>Pemerintahan</a:t>
            </a:r>
            <a:r>
              <a:rPr lang="en-US" sz="60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Arial Black" panose="020B0A04020102020204" pitchFamily="34" charset="0"/>
              </a:rPr>
              <a:t>Desa</a:t>
            </a:r>
            <a:endParaRPr lang="en-ID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01BFDD-46A7-4257-9968-B5A2FE9000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98924" y="5054217"/>
            <a:ext cx="5364936" cy="909848"/>
          </a:xfrm>
        </p:spPr>
        <p:txBody>
          <a:bodyPr anchor="t">
            <a:norm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Putera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Perdana.S.IP</a:t>
            </a:r>
            <a:r>
              <a:rPr lang="en-US" sz="2800" b="1" dirty="0">
                <a:solidFill>
                  <a:srgbClr val="FF0000"/>
                </a:solidFill>
              </a:rPr>
              <a:t>., M.I.P</a:t>
            </a:r>
            <a:endParaRPr lang="en-ID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007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92C8F-1CF3-4DEB-80A0-8CAC81558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1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EAB36-71B2-4B2E-A937-938ACCEA1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Nama: </a:t>
            </a:r>
            <a:r>
              <a:rPr lang="en-US" dirty="0" err="1"/>
              <a:t>Putera</a:t>
            </a:r>
            <a:r>
              <a:rPr lang="en-US" dirty="0"/>
              <a:t> Perdana. S.IP., M.I.P</a:t>
            </a:r>
          </a:p>
          <a:p>
            <a:r>
              <a:rPr lang="en-US" dirty="0" err="1"/>
              <a:t>Tempat</a:t>
            </a:r>
            <a:r>
              <a:rPr lang="en-US" dirty="0"/>
              <a:t>/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: </a:t>
            </a:r>
            <a:r>
              <a:rPr lang="en-US" dirty="0" err="1"/>
              <a:t>Argamakmur</a:t>
            </a:r>
            <a:r>
              <a:rPr lang="en-US" dirty="0"/>
              <a:t>, 28 </a:t>
            </a:r>
            <a:r>
              <a:rPr lang="en-US" dirty="0" err="1"/>
              <a:t>Januari</a:t>
            </a:r>
            <a:r>
              <a:rPr lang="en-US" dirty="0"/>
              <a:t> 1992</a:t>
            </a:r>
          </a:p>
          <a:p>
            <a:r>
              <a:rPr lang="en-US" dirty="0"/>
              <a:t>No. HP: 08557627316</a:t>
            </a:r>
          </a:p>
          <a:p>
            <a:r>
              <a:rPr lang="en-US" dirty="0"/>
              <a:t>Email: puteraperdana.s.ip.m.i.p@gmail.com</a:t>
            </a:r>
          </a:p>
          <a:p>
            <a:r>
              <a:rPr lang="en-US" dirty="0"/>
              <a:t>Pendidikan: </a:t>
            </a:r>
          </a:p>
          <a:p>
            <a:pPr marL="0" indent="0">
              <a:buNone/>
            </a:pPr>
            <a:r>
              <a:rPr lang="en-US" dirty="0"/>
              <a:t>                       S1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STPMD “APMD”</a:t>
            </a:r>
          </a:p>
          <a:p>
            <a:pPr marL="0" indent="0">
              <a:buNone/>
            </a:pPr>
            <a:r>
              <a:rPr lang="en-US" dirty="0"/>
              <a:t>                       S2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STPMD “APMD”</a:t>
            </a:r>
          </a:p>
        </p:txBody>
      </p:sp>
    </p:spTree>
    <p:extLst>
      <p:ext uri="{BB962C8B-B14F-4D97-AF65-F5344CB8AC3E}">
        <p14:creationId xmlns:p14="http://schemas.microsoft.com/office/powerpoint/2010/main" val="1693776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0BAB1-F8E8-4164-BBD2-444E26CB9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Belajar</a:t>
            </a:r>
            <a:br>
              <a:rPr lang="en-US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FD3A0-F24C-4A61-BB0C-BCCE6F0EC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7983"/>
            <a:ext cx="10837332" cy="4623379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Penilaian</a:t>
            </a:r>
            <a:endParaRPr lang="en-US" dirty="0"/>
          </a:p>
          <a:p>
            <a:pPr>
              <a:buAutoNum type="arabicPeriod"/>
            </a:pPr>
            <a:r>
              <a:rPr lang="en-US" dirty="0" err="1"/>
              <a:t>Absensi</a:t>
            </a:r>
            <a:r>
              <a:rPr lang="en-US" dirty="0"/>
              <a:t> : 10%</a:t>
            </a:r>
          </a:p>
          <a:p>
            <a:pPr>
              <a:buAutoNum type="arabicPeriod"/>
            </a:pPr>
            <a:r>
              <a:rPr lang="en-US" dirty="0" err="1"/>
              <a:t>Tugas</a:t>
            </a:r>
            <a:r>
              <a:rPr lang="en-US" dirty="0"/>
              <a:t> : 30 %</a:t>
            </a:r>
          </a:p>
          <a:p>
            <a:pPr>
              <a:buAutoNum type="arabicPeriod"/>
            </a:pPr>
            <a:r>
              <a:rPr lang="en-US" dirty="0"/>
              <a:t>UTS : 25%</a:t>
            </a:r>
          </a:p>
          <a:p>
            <a:pPr>
              <a:buAutoNum type="arabicPeriod"/>
            </a:pPr>
            <a:r>
              <a:rPr lang="en-US" dirty="0"/>
              <a:t>UAS : 35%</a:t>
            </a:r>
          </a:p>
          <a:p>
            <a:r>
              <a:rPr lang="en-US" dirty="0" err="1"/>
              <a:t>Kesepakatan</a:t>
            </a:r>
            <a:r>
              <a:rPr lang="en-US" dirty="0"/>
              <a:t> Kelas </a:t>
            </a:r>
          </a:p>
          <a:p>
            <a:pPr>
              <a:buAutoNum type="arabicPeriod"/>
            </a:pPr>
            <a:r>
              <a:rPr lang="en-US" dirty="0" err="1"/>
              <a:t>keterlambatan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15 </a:t>
            </a:r>
            <a:r>
              <a:rPr lang="en-US" dirty="0" err="1"/>
              <a:t>menit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luring </a:t>
            </a:r>
            <a:r>
              <a:rPr lang="en-US" dirty="0" err="1"/>
              <a:t>maupun</a:t>
            </a:r>
            <a:r>
              <a:rPr lang="en-US" dirty="0"/>
              <a:t> daring</a:t>
            </a:r>
          </a:p>
          <a:p>
            <a:pPr>
              <a:buAutoNum type="arabicPeriod"/>
            </a:pPr>
            <a:r>
              <a:rPr lang="en-US" dirty="0" err="1"/>
              <a:t>Jika</a:t>
            </a:r>
            <a:r>
              <a:rPr lang="en-US" dirty="0"/>
              <a:t> teman2 </a:t>
            </a:r>
            <a:r>
              <a:rPr lang="en-US" dirty="0" err="1"/>
              <a:t>terlambat</a:t>
            </a:r>
            <a:r>
              <a:rPr lang="en-US" dirty="0"/>
              <a:t> </a:t>
            </a:r>
            <a:r>
              <a:rPr lang="en-US" dirty="0" err="1"/>
              <a:t>lbh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15 </a:t>
            </a:r>
            <a:r>
              <a:rPr lang="en-US" dirty="0" err="1"/>
              <a:t>menit</a:t>
            </a:r>
            <a:r>
              <a:rPr lang="en-US" dirty="0"/>
              <a:t> teman2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absen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bikin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hadir</a:t>
            </a:r>
            <a:r>
              <a:rPr lang="en-US" dirty="0"/>
              <a:t>. </a:t>
            </a:r>
          </a:p>
          <a:p>
            <a:pPr>
              <a:buAutoNum type="arabicPeriod"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 yang </a:t>
            </a:r>
            <a:r>
              <a:rPr lang="en-US" dirty="0" err="1"/>
              <a:t>terlambat</a:t>
            </a:r>
            <a:r>
              <a:rPr lang="en-US" dirty="0"/>
              <a:t> 15 </a:t>
            </a:r>
            <a:r>
              <a:rPr lang="en-US" dirty="0" err="1"/>
              <a:t>menit</a:t>
            </a:r>
            <a:r>
              <a:rPr lang="en-US" dirty="0"/>
              <a:t> teman2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perkuliahan</a:t>
            </a:r>
            <a:r>
              <a:rPr lang="en-US" dirty="0"/>
              <a:t> dan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hadir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. </a:t>
            </a:r>
          </a:p>
          <a:p>
            <a:pPr>
              <a:buAutoNum type="arabicPeriod"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luring </a:t>
            </a:r>
            <a:r>
              <a:rPr lang="en-US" dirty="0" err="1"/>
              <a:t>silahkan</a:t>
            </a:r>
            <a:r>
              <a:rPr lang="en-US" dirty="0"/>
              <a:t> </a:t>
            </a:r>
            <a:r>
              <a:rPr lang="en-US" dirty="0" err="1"/>
              <a:t>bergabung</a:t>
            </a:r>
            <a:r>
              <a:rPr lang="en-US" dirty="0"/>
              <a:t> </a:t>
            </a:r>
            <a:r>
              <a:rPr lang="en-US" dirty="0" err="1"/>
              <a:t>dikelas</a:t>
            </a:r>
            <a:r>
              <a:rPr lang="en-US" dirty="0"/>
              <a:t> daring dan juga </a:t>
            </a:r>
            <a:r>
              <a:rPr lang="en-US" dirty="0" err="1"/>
              <a:t>sebaliknya</a:t>
            </a:r>
            <a:r>
              <a:rPr lang="en-US" dirty="0"/>
              <a:t>.</a:t>
            </a:r>
          </a:p>
          <a:p>
            <a:pPr>
              <a:buAutoNum type="arabicPeriod"/>
            </a:pP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ubisa</a:t>
            </a:r>
            <a:r>
              <a:rPr lang="en-US" dirty="0"/>
              <a:t> </a:t>
            </a:r>
            <a:r>
              <a:rPr lang="en-US" dirty="0" err="1"/>
              <a:t>hadir</a:t>
            </a:r>
            <a:r>
              <a:rPr lang="en-US" dirty="0"/>
              <a:t> </a:t>
            </a:r>
            <a:r>
              <a:rPr lang="en-US" dirty="0" err="1"/>
              <a:t>dikelas</a:t>
            </a:r>
            <a:r>
              <a:rPr lang="en-US" dirty="0"/>
              <a:t> luring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infokan</a:t>
            </a:r>
            <a:r>
              <a:rPr lang="en-US" dirty="0"/>
              <a:t> 1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dan  </a:t>
            </a:r>
            <a:r>
              <a:rPr lang="en-US" dirty="0" err="1"/>
              <a:t>perkuliahan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laksanakan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daring.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5434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F6A08-BA89-482B-BB70-35A98C083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Deskripsi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72266-A12F-4FF4-A4A2-A31E11536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Terbitnya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UU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Nomor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6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Tahun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2014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merupakan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salah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satu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itikad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baik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pemerintah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dalam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rangka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pemerataan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pembangunan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dan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kesejahteraan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pada wilayah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pedesaan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yang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selama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ini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mendapatkan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diskriminasi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oleh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pemerintah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secara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kewenangan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.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Asas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Rekognisi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dan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Subsidiaritas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yang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diemban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oleh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pemerintah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desa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saat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ini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bermakna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,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Desa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harus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di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akui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hak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asal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usulnya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serta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kewenangan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desa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dalam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penyelenggaraan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pemerintahannya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harus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benar-benar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sejalan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dengan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maksud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dan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tujuan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pemberian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Asas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Rekognisi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dan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Subsidiaritas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yang pada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dasarnya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untuk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meningkatkan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kesejahteraan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masyarakat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desa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yang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merupakan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bagian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dari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tujuan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2400" dirty="0" err="1">
                <a:solidFill>
                  <a:srgbClr val="131313"/>
                </a:solidFill>
                <a:latin typeface="Bahnschrift SemiBold SemiConden" panose="020B0502040204020203" pitchFamily="34" charset="0"/>
              </a:rPr>
              <a:t>nasional</a:t>
            </a:r>
            <a:r>
              <a:rPr lang="en-US" sz="2400" dirty="0">
                <a:solidFill>
                  <a:srgbClr val="131313"/>
                </a:solidFill>
                <a:latin typeface="Bahnschrift SemiBold SemiConden" panose="020B0502040204020203" pitchFamily="34" charset="0"/>
              </a:rPr>
              <a:t>.</a:t>
            </a:r>
            <a:endParaRPr lang="en-US" sz="2400" dirty="0">
              <a:latin typeface="Bahnschrift SemiBold SemiConden" panose="020B0502040204020203" pitchFamily="34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96970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EA1A8-3FF8-4B6C-AB9F-F27DF6D4A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dan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5D651-B249-464C-BCAE-CFFE09A33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Setelah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perkuliahan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dan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:</a:t>
            </a:r>
          </a:p>
          <a:p>
            <a:pPr marL="457200" indent="-457200">
              <a:buAutoNum type="arabicPeriod"/>
            </a:pP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pada </a:t>
            </a:r>
            <a:r>
              <a:rPr lang="en-US" dirty="0" err="1"/>
              <a:t>awal</a:t>
            </a:r>
            <a:r>
              <a:rPr lang="en-US" dirty="0"/>
              <a:t> masa </a:t>
            </a:r>
            <a:r>
              <a:rPr lang="en-US" dirty="0" err="1"/>
              <a:t>kolonialisme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UU No.6 </a:t>
            </a:r>
            <a:r>
              <a:rPr lang="en-US" dirty="0" err="1"/>
              <a:t>tahun</a:t>
            </a:r>
            <a:r>
              <a:rPr lang="en-US" dirty="0"/>
              <a:t> 2014</a:t>
            </a:r>
          </a:p>
          <a:p>
            <a:pPr marL="457200" indent="-457200">
              <a:buFont typeface="Arial"/>
              <a:buAutoNum type="arabicPeriod"/>
            </a:pPr>
            <a:r>
              <a:rPr lang="id-ID" dirty="0"/>
              <a:t>Mampu memahami </a:t>
            </a: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memandang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pPr marL="457200" indent="-457200">
              <a:buFont typeface="Arial"/>
              <a:buAutoNum type="arabicPeriod"/>
            </a:pP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dan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pPr marL="457200" indent="-457200">
              <a:buFont typeface="Arial"/>
              <a:buAutoNum type="arabicPeriod"/>
            </a:pP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formasi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(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)</a:t>
            </a:r>
          </a:p>
          <a:p>
            <a:pPr marL="457200" indent="-457200">
              <a:buFont typeface="Arial"/>
              <a:buAutoNum type="arabicPeriod"/>
            </a:pP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dan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52912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E71AA-49C8-4830-AB99-F2D121552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 YANG AKAN DI PELAJARI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01712-CAAC-4BEC-80B5-5B184CE33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Sejarah </a:t>
            </a:r>
            <a:r>
              <a:rPr lang="en-US" dirty="0" err="1"/>
              <a:t>Desa</a:t>
            </a:r>
            <a:r>
              <a:rPr lang="en-US" dirty="0"/>
              <a:t> di Indonesia </a:t>
            </a:r>
            <a:r>
              <a:rPr lang="en-US" dirty="0" err="1"/>
              <a:t>dari</a:t>
            </a:r>
            <a:r>
              <a:rPr lang="en-US" dirty="0"/>
              <a:t> masa </a:t>
            </a:r>
            <a:r>
              <a:rPr lang="en-US" dirty="0" err="1"/>
              <a:t>Kolonial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UU No 6 </a:t>
            </a:r>
            <a:r>
              <a:rPr lang="en-US" dirty="0" err="1"/>
              <a:t>tahun</a:t>
            </a:r>
            <a:r>
              <a:rPr lang="en-US" dirty="0"/>
              <a:t> 2014)</a:t>
            </a:r>
          </a:p>
          <a:p>
            <a:pPr>
              <a:buAutoNum type="arabicPeriod"/>
            </a:pPr>
            <a:r>
              <a:rPr lang="en-US" dirty="0" err="1"/>
              <a:t>Desa</a:t>
            </a:r>
            <a:r>
              <a:rPr lang="en-US" dirty="0"/>
              <a:t> Masa VOC</a:t>
            </a:r>
          </a:p>
          <a:p>
            <a:pPr>
              <a:buAutoNum type="arabicPeriod"/>
            </a:pPr>
            <a:r>
              <a:rPr lang="en-US" dirty="0" err="1"/>
              <a:t>Desa</a:t>
            </a:r>
            <a:r>
              <a:rPr lang="en-US" dirty="0"/>
              <a:t> masa </a:t>
            </a:r>
            <a:r>
              <a:rPr lang="en-US" dirty="0" err="1"/>
              <a:t>Hindia</a:t>
            </a:r>
            <a:r>
              <a:rPr lang="en-US" dirty="0"/>
              <a:t> </a:t>
            </a:r>
            <a:r>
              <a:rPr lang="en-US" dirty="0" err="1"/>
              <a:t>Belanda</a:t>
            </a:r>
            <a:r>
              <a:rPr lang="en-US" dirty="0"/>
              <a:t> dan Raffles</a:t>
            </a:r>
          </a:p>
          <a:p>
            <a:pPr>
              <a:buAutoNum type="arabicPeriod"/>
            </a:pPr>
            <a:r>
              <a:rPr lang="en-US" dirty="0" err="1"/>
              <a:t>Desa</a:t>
            </a:r>
            <a:r>
              <a:rPr lang="en-US" dirty="0"/>
              <a:t> Masa </a:t>
            </a:r>
            <a:r>
              <a:rPr lang="en-US" dirty="0" err="1"/>
              <a:t>Kemerdekaan</a:t>
            </a:r>
            <a:endParaRPr lang="en-US" dirty="0"/>
          </a:p>
          <a:p>
            <a:pPr>
              <a:buAutoNum type="arabicPeriod"/>
            </a:pPr>
            <a:r>
              <a:rPr lang="en-US" dirty="0" err="1"/>
              <a:t>Desa</a:t>
            </a:r>
            <a:r>
              <a:rPr lang="en-US" dirty="0"/>
              <a:t> Masa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  <a:p>
            <a:pPr>
              <a:buAutoNum type="arabicPeriod"/>
            </a:pP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Pasca</a:t>
            </a:r>
            <a:r>
              <a:rPr lang="en-US" dirty="0"/>
              <a:t> </a:t>
            </a:r>
            <a:r>
              <a:rPr lang="en-US" dirty="0" err="1"/>
              <a:t>Reformasi</a:t>
            </a:r>
            <a:endParaRPr lang="en-US" dirty="0"/>
          </a:p>
          <a:p>
            <a:pPr>
              <a:buAutoNum type="arabicPeriod"/>
            </a:pP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(UU NO 6 </a:t>
            </a:r>
            <a:r>
              <a:rPr lang="en-US" dirty="0" err="1"/>
              <a:t>Tahun</a:t>
            </a:r>
            <a:r>
              <a:rPr lang="en-US" dirty="0"/>
              <a:t> 2014)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64049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75BEC-F2EC-4AF0-8005-54B40FD65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FE1E9-146C-4BB5-8778-61C571E38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18365"/>
            <a:ext cx="8596668" cy="38807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1900" dirty="0" err="1"/>
              <a:t>Asas</a:t>
            </a:r>
            <a:r>
              <a:rPr lang="en-US" sz="1900" dirty="0"/>
              <a:t> </a:t>
            </a:r>
            <a:r>
              <a:rPr lang="en-US" sz="1900" dirty="0" err="1"/>
              <a:t>kedudukan</a:t>
            </a:r>
            <a:r>
              <a:rPr lang="en-US" sz="1900" dirty="0"/>
              <a:t> dan </a:t>
            </a:r>
            <a:r>
              <a:rPr lang="en-US" sz="1900" dirty="0" err="1"/>
              <a:t>kewenangan</a:t>
            </a:r>
            <a:r>
              <a:rPr lang="en-US" sz="1900" dirty="0"/>
              <a:t> </a:t>
            </a:r>
            <a:r>
              <a:rPr lang="en-US" sz="1900" dirty="0" err="1"/>
              <a:t>desa</a:t>
            </a:r>
            <a:r>
              <a:rPr lang="en-US" sz="1900" dirty="0"/>
              <a:t> </a:t>
            </a:r>
            <a:r>
              <a:rPr lang="en-US" sz="1900" dirty="0" err="1"/>
              <a:t>saat</a:t>
            </a:r>
            <a:r>
              <a:rPr lang="en-US" sz="1900" dirty="0"/>
              <a:t> </a:t>
            </a:r>
            <a:r>
              <a:rPr lang="en-US" sz="1900" dirty="0" err="1"/>
              <a:t>ini</a:t>
            </a:r>
            <a:endParaRPr lang="en-US" sz="1900" dirty="0"/>
          </a:p>
          <a:p>
            <a:pPr marL="0" indent="0">
              <a:buNone/>
            </a:pPr>
            <a:endParaRPr lang="en-US" sz="1900" dirty="0"/>
          </a:p>
          <a:p>
            <a:r>
              <a:rPr lang="en-US" sz="1900" dirty="0" err="1"/>
              <a:t>Perspektif</a:t>
            </a:r>
            <a:r>
              <a:rPr lang="en-US" sz="1900" dirty="0"/>
              <a:t> </a:t>
            </a:r>
            <a:r>
              <a:rPr lang="en-US" sz="1900" dirty="0" err="1"/>
              <a:t>Memandang</a:t>
            </a:r>
            <a:r>
              <a:rPr lang="en-US" sz="1900" dirty="0"/>
              <a:t> </a:t>
            </a:r>
            <a:r>
              <a:rPr lang="en-US" sz="1900" dirty="0" err="1"/>
              <a:t>Desa</a:t>
            </a:r>
            <a:endParaRPr lang="en-US" sz="1900" dirty="0"/>
          </a:p>
          <a:p>
            <a:pPr>
              <a:buAutoNum type="arabicPeriod"/>
            </a:pPr>
            <a:r>
              <a:rPr lang="en-US" sz="1900" dirty="0" err="1"/>
              <a:t>Desa</a:t>
            </a:r>
            <a:r>
              <a:rPr lang="en-US" sz="1900" dirty="0"/>
              <a:t> </a:t>
            </a:r>
            <a:r>
              <a:rPr lang="en-US" sz="1900" dirty="0" err="1"/>
              <a:t>dengan</a:t>
            </a:r>
            <a:r>
              <a:rPr lang="en-US" sz="1900" dirty="0"/>
              <a:t> Negara </a:t>
            </a:r>
          </a:p>
          <a:p>
            <a:pPr>
              <a:buAutoNum type="arabicPeriod"/>
            </a:pPr>
            <a:r>
              <a:rPr lang="en-US" sz="1900" dirty="0" err="1"/>
              <a:t>Desa</a:t>
            </a:r>
            <a:r>
              <a:rPr lang="en-US" sz="1900" dirty="0"/>
              <a:t> </a:t>
            </a:r>
            <a:r>
              <a:rPr lang="en-US" sz="1900" dirty="0" err="1"/>
              <a:t>dengan</a:t>
            </a:r>
            <a:r>
              <a:rPr lang="en-US" sz="1900" dirty="0"/>
              <a:t> Daerah</a:t>
            </a:r>
          </a:p>
          <a:p>
            <a:pPr>
              <a:buAutoNum type="arabicPeriod"/>
            </a:pPr>
            <a:r>
              <a:rPr lang="en-US" sz="1900" dirty="0" err="1"/>
              <a:t>Desa</a:t>
            </a:r>
            <a:r>
              <a:rPr lang="en-US" sz="1900" dirty="0"/>
              <a:t> </a:t>
            </a:r>
            <a:r>
              <a:rPr lang="en-US" sz="1900" dirty="0" err="1"/>
              <a:t>dengan</a:t>
            </a:r>
            <a:r>
              <a:rPr lang="en-US" sz="1900" dirty="0"/>
              <a:t> Masyarakat </a:t>
            </a:r>
            <a:r>
              <a:rPr lang="en-US" sz="1900" dirty="0" err="1"/>
              <a:t>Desa</a:t>
            </a:r>
            <a:endParaRPr lang="en-US" sz="1900" dirty="0"/>
          </a:p>
          <a:p>
            <a:pPr>
              <a:buAutoNum type="arabicPeriod"/>
            </a:pPr>
            <a:endParaRPr lang="en-US" sz="1900" dirty="0"/>
          </a:p>
          <a:p>
            <a:r>
              <a:rPr lang="en-US" sz="1900" dirty="0" err="1"/>
              <a:t>Struktur</a:t>
            </a:r>
            <a:r>
              <a:rPr lang="en-US" sz="1900" dirty="0"/>
              <a:t> </a:t>
            </a:r>
            <a:r>
              <a:rPr lang="en-US" sz="1900" dirty="0" err="1"/>
              <a:t>Pemerintahan</a:t>
            </a:r>
            <a:r>
              <a:rPr lang="en-US" sz="1900" dirty="0"/>
              <a:t> </a:t>
            </a:r>
            <a:r>
              <a:rPr lang="en-US" sz="1900" dirty="0" err="1"/>
              <a:t>Desa</a:t>
            </a:r>
            <a:endParaRPr lang="en-US" sz="1900" dirty="0"/>
          </a:p>
          <a:p>
            <a:pPr>
              <a:buAutoNum type="arabicPeriod"/>
            </a:pPr>
            <a:r>
              <a:rPr lang="en-US" sz="1900" dirty="0" err="1"/>
              <a:t>Pemerintah</a:t>
            </a:r>
            <a:r>
              <a:rPr lang="en-US" sz="1900" dirty="0"/>
              <a:t> </a:t>
            </a:r>
            <a:r>
              <a:rPr lang="en-US" sz="1900" dirty="0" err="1"/>
              <a:t>Desa</a:t>
            </a:r>
            <a:endParaRPr lang="en-US" sz="1900" dirty="0"/>
          </a:p>
          <a:p>
            <a:pPr>
              <a:buAutoNum type="arabicPeriod"/>
            </a:pPr>
            <a:r>
              <a:rPr lang="en-US" sz="1900" dirty="0"/>
              <a:t>BPD</a:t>
            </a:r>
          </a:p>
        </p:txBody>
      </p:sp>
    </p:spTree>
    <p:extLst>
      <p:ext uri="{BB962C8B-B14F-4D97-AF65-F5344CB8AC3E}">
        <p14:creationId xmlns:p14="http://schemas.microsoft.com/office/powerpoint/2010/main" val="3894762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8010C-9727-4F61-8B20-2B486E717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Lanjutan</a:t>
            </a:r>
            <a:br>
              <a:rPr lang="en-US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1C72D-B479-4D96-8E4A-59D58AD92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pPr>
              <a:buAutoNum type="arabicPeriod"/>
            </a:pP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Kades</a:t>
            </a:r>
            <a:endParaRPr lang="en-US" dirty="0"/>
          </a:p>
          <a:p>
            <a:pPr>
              <a:buAutoNum type="arabicPeriod"/>
            </a:pPr>
            <a:r>
              <a:rPr lang="en-US" dirty="0" err="1"/>
              <a:t>Musdus</a:t>
            </a:r>
            <a:endParaRPr lang="en-US" dirty="0"/>
          </a:p>
          <a:p>
            <a:pPr>
              <a:buAutoNum type="arabicPeriod"/>
            </a:pPr>
            <a:r>
              <a:rPr lang="en-US" dirty="0" err="1"/>
              <a:t>Musdes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34265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C8B08-7DF0-42B2-BD84-4531CD2AD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595" y="2623931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6000" dirty="0" err="1"/>
              <a:t>Terimakasih</a:t>
            </a:r>
            <a:r>
              <a:rPr lang="en-US" sz="6000" dirty="0"/>
              <a:t> </a:t>
            </a:r>
            <a:endParaRPr lang="en-ID" sz="6000" dirty="0"/>
          </a:p>
        </p:txBody>
      </p:sp>
    </p:spTree>
    <p:extLst>
      <p:ext uri="{BB962C8B-B14F-4D97-AF65-F5344CB8AC3E}">
        <p14:creationId xmlns:p14="http://schemas.microsoft.com/office/powerpoint/2010/main" val="29046965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422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Bahnschrift SemiBold SemiConden</vt:lpstr>
      <vt:lpstr>Trebuchet MS</vt:lpstr>
      <vt:lpstr>Wingdings 3</vt:lpstr>
      <vt:lpstr>Facet</vt:lpstr>
      <vt:lpstr>Politik dan Pemerintahan Desa</vt:lpstr>
      <vt:lpstr>Pertemuan 1</vt:lpstr>
      <vt:lpstr>Kontrak Belajar </vt:lpstr>
      <vt:lpstr>Deskripsi </vt:lpstr>
      <vt:lpstr>Tujuan Mempelajari Politik dan Pemerintahan Desa</vt:lpstr>
      <vt:lpstr>MATERI YANG AKAN DI PELAJARI</vt:lpstr>
      <vt:lpstr>Lanjutan </vt:lpstr>
      <vt:lpstr>Lanjutan </vt:lpstr>
      <vt:lpstr>Terimakasih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Politik dan Pemerintahan Desa</dc:title>
  <dc:creator>Putra Perdana</dc:creator>
  <cp:lastModifiedBy>Putra Perdana</cp:lastModifiedBy>
  <cp:revision>9</cp:revision>
  <dcterms:created xsi:type="dcterms:W3CDTF">2022-03-06T09:31:30Z</dcterms:created>
  <dcterms:modified xsi:type="dcterms:W3CDTF">2022-03-06T10:48:18Z</dcterms:modified>
</cp:coreProperties>
</file>