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8" r:id="rId1"/>
  </p:sldMasterIdLst>
  <p:sldIdLst>
    <p:sldId id="256" r:id="rId2"/>
    <p:sldId id="274" r:id="rId3"/>
    <p:sldId id="258" r:id="rId4"/>
    <p:sldId id="259" r:id="rId5"/>
    <p:sldId id="268" r:id="rId6"/>
    <p:sldId id="269" r:id="rId7"/>
    <p:sldId id="270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CF236B-5CB9-4D9D-9233-BBE2E9CD3E1B}" type="doc">
      <dgm:prSet loTypeId="urn:microsoft.com/office/officeart/2008/layout/RadialCluster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05F0B217-B00A-4E26-AA91-85381D655F99}">
      <dgm:prSet phldrT="[Text]"/>
      <dgm:spPr/>
      <dgm:t>
        <a:bodyPr/>
        <a:lstStyle/>
        <a:p>
          <a:r>
            <a:rPr lang="en-US"/>
            <a:t>PELAYANAN SEKTOR PUBLK</a:t>
          </a:r>
        </a:p>
      </dgm:t>
    </dgm:pt>
    <dgm:pt modelId="{5A175934-7706-4366-8AAD-833557FFA072}" type="parTrans" cxnId="{B1BA29CF-BE49-4F18-A609-666C2CCB33DD}">
      <dgm:prSet/>
      <dgm:spPr/>
      <dgm:t>
        <a:bodyPr/>
        <a:lstStyle/>
        <a:p>
          <a:endParaRPr lang="en-US"/>
        </a:p>
      </dgm:t>
    </dgm:pt>
    <dgm:pt modelId="{081CFE8B-8CFB-4767-B402-BE3EF01E6741}" type="sibTrans" cxnId="{B1BA29CF-BE49-4F18-A609-666C2CCB33DD}">
      <dgm:prSet/>
      <dgm:spPr/>
      <dgm:t>
        <a:bodyPr/>
        <a:lstStyle/>
        <a:p>
          <a:endParaRPr lang="en-US"/>
        </a:p>
      </dgm:t>
    </dgm:pt>
    <dgm:pt modelId="{033B9A46-EDEF-4D7E-AACE-BDE5BE7547CD}">
      <dgm:prSet phldrT="[Text]"/>
      <dgm:spPr/>
      <dgm:t>
        <a:bodyPr/>
        <a:lstStyle/>
        <a:p>
          <a:r>
            <a:rPr lang="en-US" dirty="0" err="1"/>
            <a:t>Barang</a:t>
          </a:r>
          <a:r>
            <a:rPr lang="en-US" dirty="0"/>
            <a:t> dan Jasa</a:t>
          </a:r>
        </a:p>
      </dgm:t>
    </dgm:pt>
    <dgm:pt modelId="{97FC3539-6B33-4065-8BC3-7E5208BD3AFA}" type="parTrans" cxnId="{E1AD26C3-CF0C-4944-9B02-BF7B61B70AEF}">
      <dgm:prSet/>
      <dgm:spPr/>
      <dgm:t>
        <a:bodyPr/>
        <a:lstStyle/>
        <a:p>
          <a:endParaRPr lang="en-US"/>
        </a:p>
      </dgm:t>
    </dgm:pt>
    <dgm:pt modelId="{2A227983-9F45-4176-AC9D-CDFA2DACA2CE}" type="sibTrans" cxnId="{E1AD26C3-CF0C-4944-9B02-BF7B61B70AEF}">
      <dgm:prSet/>
      <dgm:spPr/>
      <dgm:t>
        <a:bodyPr/>
        <a:lstStyle/>
        <a:p>
          <a:endParaRPr lang="en-US"/>
        </a:p>
      </dgm:t>
    </dgm:pt>
    <dgm:pt modelId="{498BF7FE-40EF-4B9B-9AEA-AD7E43267030}">
      <dgm:prSet phldrT="[Text]"/>
      <dgm:spPr/>
      <dgm:t>
        <a:bodyPr/>
        <a:lstStyle/>
        <a:p>
          <a:r>
            <a:rPr lang="en-US" dirty="0" err="1"/>
            <a:t>Pengguna</a:t>
          </a:r>
          <a:r>
            <a:rPr lang="en-US" dirty="0"/>
            <a:t> </a:t>
          </a:r>
          <a:r>
            <a:rPr lang="en-US" dirty="0" err="1"/>
            <a:t>layanan</a:t>
          </a:r>
          <a:endParaRPr lang="en-US" dirty="0"/>
        </a:p>
      </dgm:t>
    </dgm:pt>
    <dgm:pt modelId="{2D32E27C-DBE5-4C27-8C1A-4609DB2898E2}" type="parTrans" cxnId="{07437DF1-FF12-457F-BE8D-853FCD6E3B27}">
      <dgm:prSet/>
      <dgm:spPr/>
      <dgm:t>
        <a:bodyPr/>
        <a:lstStyle/>
        <a:p>
          <a:endParaRPr lang="en-US"/>
        </a:p>
      </dgm:t>
    </dgm:pt>
    <dgm:pt modelId="{F224D67B-BAEE-44F6-A121-5B836A1A35B5}" type="sibTrans" cxnId="{07437DF1-FF12-457F-BE8D-853FCD6E3B27}">
      <dgm:prSet/>
      <dgm:spPr/>
      <dgm:t>
        <a:bodyPr/>
        <a:lstStyle/>
        <a:p>
          <a:endParaRPr lang="en-US"/>
        </a:p>
      </dgm:t>
    </dgm:pt>
    <dgm:pt modelId="{2FE8A73A-50BC-4957-9483-2F8C33EE3A4C}">
      <dgm:prSet phldrT="[Text]"/>
      <dgm:spPr/>
      <dgm:t>
        <a:bodyPr/>
        <a:lstStyle/>
        <a:p>
          <a:r>
            <a:rPr lang="en-US" dirty="0" err="1"/>
            <a:t>Pemberi</a:t>
          </a:r>
          <a:r>
            <a:rPr lang="en-US" dirty="0"/>
            <a:t> </a:t>
          </a:r>
          <a:r>
            <a:rPr lang="en-US" dirty="0" err="1"/>
            <a:t>layanan</a:t>
          </a:r>
          <a:endParaRPr lang="en-US" dirty="0"/>
        </a:p>
      </dgm:t>
    </dgm:pt>
    <dgm:pt modelId="{C43B3BEC-62E9-4174-A252-45C5E0EDDDD5}" type="parTrans" cxnId="{7B3853C9-8FAD-445F-8BD1-8DC9333245DE}">
      <dgm:prSet/>
      <dgm:spPr/>
      <dgm:t>
        <a:bodyPr/>
        <a:lstStyle/>
        <a:p>
          <a:endParaRPr lang="en-US"/>
        </a:p>
      </dgm:t>
    </dgm:pt>
    <dgm:pt modelId="{BE21EFA4-3BB1-4CB8-A2D2-CCE2DB029FD9}" type="sibTrans" cxnId="{7B3853C9-8FAD-445F-8BD1-8DC9333245DE}">
      <dgm:prSet/>
      <dgm:spPr/>
      <dgm:t>
        <a:bodyPr/>
        <a:lstStyle/>
        <a:p>
          <a:endParaRPr lang="en-US"/>
        </a:p>
      </dgm:t>
    </dgm:pt>
    <dgm:pt modelId="{4EC5E8FF-1C32-41CC-9FD1-E0D361205FC6}" type="pres">
      <dgm:prSet presAssocID="{96CF236B-5CB9-4D9D-9233-BBE2E9CD3E1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06430D2-9637-4BE3-B5B4-118550934BBD}" type="pres">
      <dgm:prSet presAssocID="{05F0B217-B00A-4E26-AA91-85381D655F99}" presName="singleCycle" presStyleCnt="0"/>
      <dgm:spPr/>
    </dgm:pt>
    <dgm:pt modelId="{D3751F9E-03E9-4918-98B2-14C7B4D3F70F}" type="pres">
      <dgm:prSet presAssocID="{05F0B217-B00A-4E26-AA91-85381D655F99}" presName="singleCenter" presStyleLbl="node1" presStyleIdx="0" presStyleCnt="4">
        <dgm:presLayoutVars>
          <dgm:chMax val="7"/>
          <dgm:chPref val="7"/>
        </dgm:presLayoutVars>
      </dgm:prSet>
      <dgm:spPr/>
    </dgm:pt>
    <dgm:pt modelId="{6C7AD69B-7EAC-4908-BDB3-BA654AE89212}" type="pres">
      <dgm:prSet presAssocID="{97FC3539-6B33-4065-8BC3-7E5208BD3AFA}" presName="Name56" presStyleLbl="parChTrans1D2" presStyleIdx="0" presStyleCnt="3"/>
      <dgm:spPr/>
    </dgm:pt>
    <dgm:pt modelId="{963F6CA2-BAEB-4DC6-86E7-B862C918422B}" type="pres">
      <dgm:prSet presAssocID="{033B9A46-EDEF-4D7E-AACE-BDE5BE7547CD}" presName="text0" presStyleLbl="node1" presStyleIdx="1" presStyleCnt="4">
        <dgm:presLayoutVars>
          <dgm:bulletEnabled val="1"/>
        </dgm:presLayoutVars>
      </dgm:prSet>
      <dgm:spPr/>
    </dgm:pt>
    <dgm:pt modelId="{0D992BE5-6CC0-4361-8A33-9625702679D1}" type="pres">
      <dgm:prSet presAssocID="{2D32E27C-DBE5-4C27-8C1A-4609DB2898E2}" presName="Name56" presStyleLbl="parChTrans1D2" presStyleIdx="1" presStyleCnt="3"/>
      <dgm:spPr/>
    </dgm:pt>
    <dgm:pt modelId="{5C4CD4EE-3D03-4B38-9217-9986B2E86255}" type="pres">
      <dgm:prSet presAssocID="{498BF7FE-40EF-4B9B-9AEA-AD7E43267030}" presName="text0" presStyleLbl="node1" presStyleIdx="2" presStyleCnt="4">
        <dgm:presLayoutVars>
          <dgm:bulletEnabled val="1"/>
        </dgm:presLayoutVars>
      </dgm:prSet>
      <dgm:spPr/>
    </dgm:pt>
    <dgm:pt modelId="{C74A2AA3-0D6E-47BE-A9A3-AEA6A76CD7A7}" type="pres">
      <dgm:prSet presAssocID="{C43B3BEC-62E9-4174-A252-45C5E0EDDDD5}" presName="Name56" presStyleLbl="parChTrans1D2" presStyleIdx="2" presStyleCnt="3"/>
      <dgm:spPr/>
    </dgm:pt>
    <dgm:pt modelId="{5D95ADA8-CB62-4827-B4BD-F9F2FFAC2F28}" type="pres">
      <dgm:prSet presAssocID="{2FE8A73A-50BC-4957-9483-2F8C33EE3A4C}" presName="text0" presStyleLbl="node1" presStyleIdx="3" presStyleCnt="4">
        <dgm:presLayoutVars>
          <dgm:bulletEnabled val="1"/>
        </dgm:presLayoutVars>
      </dgm:prSet>
      <dgm:spPr/>
    </dgm:pt>
  </dgm:ptLst>
  <dgm:cxnLst>
    <dgm:cxn modelId="{73EE1A15-390C-418A-966E-7F1AF193A2E2}" type="presOf" srcId="{033B9A46-EDEF-4D7E-AACE-BDE5BE7547CD}" destId="{963F6CA2-BAEB-4DC6-86E7-B862C918422B}" srcOrd="0" destOrd="0" presId="urn:microsoft.com/office/officeart/2008/layout/RadialCluster"/>
    <dgm:cxn modelId="{0BD2001B-3806-4618-BBE2-D5AEDCA118C6}" type="presOf" srcId="{2FE8A73A-50BC-4957-9483-2F8C33EE3A4C}" destId="{5D95ADA8-CB62-4827-B4BD-F9F2FFAC2F28}" srcOrd="0" destOrd="0" presId="urn:microsoft.com/office/officeart/2008/layout/RadialCluster"/>
    <dgm:cxn modelId="{6999F026-69F8-4ACD-97CA-DF24CE010373}" type="presOf" srcId="{05F0B217-B00A-4E26-AA91-85381D655F99}" destId="{D3751F9E-03E9-4918-98B2-14C7B4D3F70F}" srcOrd="0" destOrd="0" presId="urn:microsoft.com/office/officeart/2008/layout/RadialCluster"/>
    <dgm:cxn modelId="{F869EF5A-5F73-4E32-968C-17D0F611261F}" type="presOf" srcId="{498BF7FE-40EF-4B9B-9AEA-AD7E43267030}" destId="{5C4CD4EE-3D03-4B38-9217-9986B2E86255}" srcOrd="0" destOrd="0" presId="urn:microsoft.com/office/officeart/2008/layout/RadialCluster"/>
    <dgm:cxn modelId="{749BAA88-69DA-473D-A0BD-E9514BC509D2}" type="presOf" srcId="{2D32E27C-DBE5-4C27-8C1A-4609DB2898E2}" destId="{0D992BE5-6CC0-4361-8A33-9625702679D1}" srcOrd="0" destOrd="0" presId="urn:microsoft.com/office/officeart/2008/layout/RadialCluster"/>
    <dgm:cxn modelId="{90EB3EBB-6418-4D94-8C21-30CF82FEFC9F}" type="presOf" srcId="{C43B3BEC-62E9-4174-A252-45C5E0EDDDD5}" destId="{C74A2AA3-0D6E-47BE-A9A3-AEA6A76CD7A7}" srcOrd="0" destOrd="0" presId="urn:microsoft.com/office/officeart/2008/layout/RadialCluster"/>
    <dgm:cxn modelId="{E1AD26C3-CF0C-4944-9B02-BF7B61B70AEF}" srcId="{05F0B217-B00A-4E26-AA91-85381D655F99}" destId="{033B9A46-EDEF-4D7E-AACE-BDE5BE7547CD}" srcOrd="0" destOrd="0" parTransId="{97FC3539-6B33-4065-8BC3-7E5208BD3AFA}" sibTransId="{2A227983-9F45-4176-AC9D-CDFA2DACA2CE}"/>
    <dgm:cxn modelId="{7B3853C9-8FAD-445F-8BD1-8DC9333245DE}" srcId="{05F0B217-B00A-4E26-AA91-85381D655F99}" destId="{2FE8A73A-50BC-4957-9483-2F8C33EE3A4C}" srcOrd="2" destOrd="0" parTransId="{C43B3BEC-62E9-4174-A252-45C5E0EDDDD5}" sibTransId="{BE21EFA4-3BB1-4CB8-A2D2-CCE2DB029FD9}"/>
    <dgm:cxn modelId="{B1BA29CF-BE49-4F18-A609-666C2CCB33DD}" srcId="{96CF236B-5CB9-4D9D-9233-BBE2E9CD3E1B}" destId="{05F0B217-B00A-4E26-AA91-85381D655F99}" srcOrd="0" destOrd="0" parTransId="{5A175934-7706-4366-8AAD-833557FFA072}" sibTransId="{081CFE8B-8CFB-4767-B402-BE3EF01E6741}"/>
    <dgm:cxn modelId="{07437DF1-FF12-457F-BE8D-853FCD6E3B27}" srcId="{05F0B217-B00A-4E26-AA91-85381D655F99}" destId="{498BF7FE-40EF-4B9B-9AEA-AD7E43267030}" srcOrd="1" destOrd="0" parTransId="{2D32E27C-DBE5-4C27-8C1A-4609DB2898E2}" sibTransId="{F224D67B-BAEE-44F6-A121-5B836A1A35B5}"/>
    <dgm:cxn modelId="{4278F0F8-01F5-4932-A9F5-15C7BC684FCF}" type="presOf" srcId="{97FC3539-6B33-4065-8BC3-7E5208BD3AFA}" destId="{6C7AD69B-7EAC-4908-BDB3-BA654AE89212}" srcOrd="0" destOrd="0" presId="urn:microsoft.com/office/officeart/2008/layout/RadialCluster"/>
    <dgm:cxn modelId="{5E3EF8FF-6DBE-4861-8E5E-E3C000C6DA34}" type="presOf" srcId="{96CF236B-5CB9-4D9D-9233-BBE2E9CD3E1B}" destId="{4EC5E8FF-1C32-41CC-9FD1-E0D361205FC6}" srcOrd="0" destOrd="0" presId="urn:microsoft.com/office/officeart/2008/layout/RadialCluster"/>
    <dgm:cxn modelId="{44D81E48-8EE8-4C70-88CF-7CE6CBEF8933}" type="presParOf" srcId="{4EC5E8FF-1C32-41CC-9FD1-E0D361205FC6}" destId="{706430D2-9637-4BE3-B5B4-118550934BBD}" srcOrd="0" destOrd="0" presId="urn:microsoft.com/office/officeart/2008/layout/RadialCluster"/>
    <dgm:cxn modelId="{E2692B15-A48B-4742-A71C-7CCC868FF544}" type="presParOf" srcId="{706430D2-9637-4BE3-B5B4-118550934BBD}" destId="{D3751F9E-03E9-4918-98B2-14C7B4D3F70F}" srcOrd="0" destOrd="0" presId="urn:microsoft.com/office/officeart/2008/layout/RadialCluster"/>
    <dgm:cxn modelId="{F1BDE9CD-77B9-4EB5-A89A-96793D6D65BA}" type="presParOf" srcId="{706430D2-9637-4BE3-B5B4-118550934BBD}" destId="{6C7AD69B-7EAC-4908-BDB3-BA654AE89212}" srcOrd="1" destOrd="0" presId="urn:microsoft.com/office/officeart/2008/layout/RadialCluster"/>
    <dgm:cxn modelId="{4896A0C1-ACAB-4A75-B5B9-185BE1668AE9}" type="presParOf" srcId="{706430D2-9637-4BE3-B5B4-118550934BBD}" destId="{963F6CA2-BAEB-4DC6-86E7-B862C918422B}" srcOrd="2" destOrd="0" presId="urn:microsoft.com/office/officeart/2008/layout/RadialCluster"/>
    <dgm:cxn modelId="{56A41956-B64E-4108-8B75-76370652A5D6}" type="presParOf" srcId="{706430D2-9637-4BE3-B5B4-118550934BBD}" destId="{0D992BE5-6CC0-4361-8A33-9625702679D1}" srcOrd="3" destOrd="0" presId="urn:microsoft.com/office/officeart/2008/layout/RadialCluster"/>
    <dgm:cxn modelId="{E12F70FC-859B-48CA-92BE-9BEB6D228EB3}" type="presParOf" srcId="{706430D2-9637-4BE3-B5B4-118550934BBD}" destId="{5C4CD4EE-3D03-4B38-9217-9986B2E86255}" srcOrd="4" destOrd="0" presId="urn:microsoft.com/office/officeart/2008/layout/RadialCluster"/>
    <dgm:cxn modelId="{57B1D3D8-5700-4368-BF9F-C0E8F60DE121}" type="presParOf" srcId="{706430D2-9637-4BE3-B5B4-118550934BBD}" destId="{C74A2AA3-0D6E-47BE-A9A3-AEA6A76CD7A7}" srcOrd="5" destOrd="0" presId="urn:microsoft.com/office/officeart/2008/layout/RadialCluster"/>
    <dgm:cxn modelId="{79EFCAC1-51CD-4FE0-B1DC-E040BC28BF68}" type="presParOf" srcId="{706430D2-9637-4BE3-B5B4-118550934BBD}" destId="{5D95ADA8-CB62-4827-B4BD-F9F2FFAC2F28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751F9E-03E9-4918-98B2-14C7B4D3F70F}">
      <dsp:nvSpPr>
        <dsp:cNvPr id="0" name=""/>
        <dsp:cNvSpPr/>
      </dsp:nvSpPr>
      <dsp:spPr>
        <a:xfrm>
          <a:off x="3308984" y="1790268"/>
          <a:ext cx="1154430" cy="115443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/>
            <a:t>PELAYANAN SEKTOR PUBLK</a:t>
          </a:r>
        </a:p>
      </dsp:txBody>
      <dsp:txXfrm>
        <a:off x="3365339" y="1846623"/>
        <a:ext cx="1041720" cy="1041720"/>
      </dsp:txXfrm>
    </dsp:sp>
    <dsp:sp modelId="{6C7AD69B-7EAC-4908-BDB3-BA654AE89212}">
      <dsp:nvSpPr>
        <dsp:cNvPr id="0" name=""/>
        <dsp:cNvSpPr/>
      </dsp:nvSpPr>
      <dsp:spPr>
        <a:xfrm rot="16200000">
          <a:off x="3481307" y="1385376"/>
          <a:ext cx="80978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09784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3F6CA2-BAEB-4DC6-86E7-B862C918422B}">
      <dsp:nvSpPr>
        <dsp:cNvPr id="0" name=""/>
        <dsp:cNvSpPr/>
      </dsp:nvSpPr>
      <dsp:spPr>
        <a:xfrm>
          <a:off x="3499465" y="207015"/>
          <a:ext cx="773468" cy="773468"/>
        </a:xfrm>
        <a:prstGeom prst="roundRect">
          <a:avLst/>
        </a:prstGeom>
        <a:solidFill>
          <a:schemeClr val="accent4">
            <a:hueOff val="-839165"/>
            <a:satOff val="-1864"/>
            <a:lumOff val="-1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/>
            <a:t>Barang</a:t>
          </a:r>
          <a:r>
            <a:rPr lang="en-US" sz="1400" kern="1200" dirty="0"/>
            <a:t> dan Jasa</a:t>
          </a:r>
        </a:p>
      </dsp:txBody>
      <dsp:txXfrm>
        <a:off x="3537223" y="244773"/>
        <a:ext cx="697952" cy="697952"/>
      </dsp:txXfrm>
    </dsp:sp>
    <dsp:sp modelId="{0D992BE5-6CC0-4361-8A33-9625702679D1}">
      <dsp:nvSpPr>
        <dsp:cNvPr id="0" name=""/>
        <dsp:cNvSpPr/>
      </dsp:nvSpPr>
      <dsp:spPr>
        <a:xfrm rot="1800000">
          <a:off x="4419159" y="2865903"/>
          <a:ext cx="6606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60661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4CD4EE-3D03-4B38-9217-9986B2E86255}">
      <dsp:nvSpPr>
        <dsp:cNvPr id="0" name=""/>
        <dsp:cNvSpPr/>
      </dsp:nvSpPr>
      <dsp:spPr>
        <a:xfrm>
          <a:off x="5035564" y="2867616"/>
          <a:ext cx="773468" cy="773468"/>
        </a:xfrm>
        <a:prstGeom prst="roundRect">
          <a:avLst/>
        </a:prstGeom>
        <a:solidFill>
          <a:schemeClr val="accent4">
            <a:hueOff val="-1678331"/>
            <a:satOff val="-3729"/>
            <a:lumOff val="-274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 err="1"/>
            <a:t>Pengguna</a:t>
          </a:r>
          <a:r>
            <a:rPr lang="en-US" sz="900" kern="1200" dirty="0"/>
            <a:t> </a:t>
          </a:r>
          <a:r>
            <a:rPr lang="en-US" sz="900" kern="1200" dirty="0" err="1"/>
            <a:t>layanan</a:t>
          </a:r>
          <a:endParaRPr lang="en-US" sz="900" kern="1200" dirty="0"/>
        </a:p>
      </dsp:txBody>
      <dsp:txXfrm>
        <a:off x="5073322" y="2905374"/>
        <a:ext cx="697952" cy="697952"/>
      </dsp:txXfrm>
    </dsp:sp>
    <dsp:sp modelId="{C74A2AA3-0D6E-47BE-A9A3-AEA6A76CD7A7}">
      <dsp:nvSpPr>
        <dsp:cNvPr id="0" name=""/>
        <dsp:cNvSpPr/>
      </dsp:nvSpPr>
      <dsp:spPr>
        <a:xfrm rot="9000000">
          <a:off x="2692579" y="2865903"/>
          <a:ext cx="66066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60661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95ADA8-CB62-4827-B4BD-F9F2FFAC2F28}">
      <dsp:nvSpPr>
        <dsp:cNvPr id="0" name=""/>
        <dsp:cNvSpPr/>
      </dsp:nvSpPr>
      <dsp:spPr>
        <a:xfrm>
          <a:off x="1963367" y="2867616"/>
          <a:ext cx="773468" cy="773468"/>
        </a:xfrm>
        <a:prstGeom prst="roundRect">
          <a:avLst/>
        </a:prstGeom>
        <a:solidFill>
          <a:schemeClr val="accent4">
            <a:hueOff val="-2517496"/>
            <a:satOff val="-5593"/>
            <a:lumOff val="-411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 err="1"/>
            <a:t>Pemberi</a:t>
          </a:r>
          <a:r>
            <a:rPr lang="en-US" sz="1200" kern="1200" dirty="0"/>
            <a:t> </a:t>
          </a:r>
          <a:r>
            <a:rPr lang="en-US" sz="1200" kern="1200" dirty="0" err="1"/>
            <a:t>layanan</a:t>
          </a:r>
          <a:endParaRPr lang="en-US" sz="1200" kern="1200" dirty="0"/>
        </a:p>
      </dsp:txBody>
      <dsp:txXfrm>
        <a:off x="2001125" y="2905374"/>
        <a:ext cx="697952" cy="6979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6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6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45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9815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192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094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40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221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93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24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5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32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12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21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97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81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5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44EF0-CB55-411A-99DA-E469A1328DCD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Hery</a:t>
            </a:r>
            <a:r>
              <a:rPr lang="en-US" dirty="0"/>
              <a:t> </a:t>
            </a:r>
            <a:r>
              <a:rPr lang="en-US" dirty="0" err="1"/>
              <a:t>Purnomo</a:t>
            </a:r>
            <a:r>
              <a:rPr lang="en-US" dirty="0"/>
              <a:t>., </a:t>
            </a:r>
            <a:r>
              <a:rPr lang="en-US" dirty="0" err="1"/>
              <a:t>S.Sos</a:t>
            </a:r>
            <a:r>
              <a:rPr lang="en-US" dirty="0"/>
              <a:t> MPA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: </a:t>
            </a:r>
            <a:r>
              <a:rPr lang="en-US" dirty="0" err="1">
                <a:solidFill>
                  <a:srgbClr val="FF0000"/>
                </a:solidFill>
              </a:rPr>
              <a:t>segala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bentuk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jasa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pelayanan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baik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dalam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bentuk</a:t>
            </a:r>
            <a:r>
              <a:rPr lang="en-US" dirty="0">
                <a:solidFill>
                  <a:srgbClr val="FF0000"/>
                </a:solidFill>
              </a:rPr>
              <a:t> BARANG PUBLIK </a:t>
            </a:r>
            <a:r>
              <a:rPr lang="en-US" dirty="0" err="1">
                <a:solidFill>
                  <a:srgbClr val="FF0000"/>
                </a:solidFill>
              </a:rPr>
              <a:t>maupun</a:t>
            </a:r>
            <a:r>
              <a:rPr lang="en-US" dirty="0">
                <a:solidFill>
                  <a:srgbClr val="FF0000"/>
                </a:solidFill>
              </a:rPr>
              <a:t> JASA PUBLIK </a:t>
            </a:r>
            <a:r>
              <a:rPr lang="en-US" dirty="0" err="1">
                <a:solidFill>
                  <a:srgbClr val="FF0000"/>
                </a:solidFill>
              </a:rPr>
              <a:t>yg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jalankan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oleh</a:t>
            </a:r>
            <a:r>
              <a:rPr lang="en-US" dirty="0">
                <a:solidFill>
                  <a:srgbClr val="FF0000"/>
                </a:solidFill>
              </a:rPr>
              <a:t> INSTITUSI PEMERINTAHAN </a:t>
            </a:r>
            <a:r>
              <a:rPr lang="en-US" dirty="0" err="1">
                <a:solidFill>
                  <a:srgbClr val="FF0000"/>
                </a:solidFill>
              </a:rPr>
              <a:t>dalam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rangka</a:t>
            </a:r>
            <a:r>
              <a:rPr lang="en-US" dirty="0">
                <a:solidFill>
                  <a:srgbClr val="FF0000"/>
                </a:solidFill>
              </a:rPr>
              <a:t> PEMENUHAN KEBUTUHAN MASYARAKAT </a:t>
            </a:r>
            <a:r>
              <a:rPr lang="en-US" dirty="0" err="1">
                <a:solidFill>
                  <a:srgbClr val="FF0000"/>
                </a:solidFill>
              </a:rPr>
              <a:t>sesuai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Undang-Undang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non </a:t>
            </a:r>
            <a:r>
              <a:rPr lang="en-US" dirty="0" err="1"/>
              <a:t>pemerintah</a:t>
            </a:r>
            <a:r>
              <a:rPr lang="en-US" dirty="0"/>
              <a:t>/</a:t>
            </a:r>
            <a:r>
              <a:rPr lang="en-US" dirty="0" err="1"/>
              <a:t>korporasi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kesehatan?apakah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re-</a:t>
            </a:r>
            <a:r>
              <a:rPr lang="en-US" dirty="0" err="1"/>
              <a:t>definisi</a:t>
            </a:r>
            <a:r>
              <a:rPr lang="en-US" dirty="0"/>
              <a:t>.</a:t>
            </a:r>
          </a:p>
          <a:p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menyebabkan?transformasi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penyedian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/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/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/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privat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Transformasi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ranah</a:t>
            </a:r>
            <a:r>
              <a:rPr lang="en-US" dirty="0"/>
              <a:t> </a:t>
            </a:r>
            <a:r>
              <a:rPr lang="en-US" dirty="0" err="1"/>
              <a:t>korporasi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non </a:t>
            </a:r>
            <a:r>
              <a:rPr lang="en-US" dirty="0" err="1"/>
              <a:t>pemerintah</a:t>
            </a:r>
            <a:r>
              <a:rPr lang="en-US" dirty="0"/>
              <a:t>. </a:t>
            </a:r>
            <a:r>
              <a:rPr lang="en-US" dirty="0" err="1"/>
              <a:t>Korporasi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memproduksi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semi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/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domain </a:t>
            </a:r>
            <a:r>
              <a:rPr lang="en-US" dirty="0" err="1"/>
              <a:t>pemerintah</a:t>
            </a:r>
            <a:r>
              <a:rPr lang="en-US" dirty="0"/>
              <a:t>.</a:t>
            </a:r>
          </a:p>
          <a:p>
            <a:r>
              <a:rPr lang="en-US" dirty="0" err="1"/>
              <a:t>Mendefinisikan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penyelenggara</a:t>
            </a:r>
            <a:r>
              <a:rPr lang="en-US" dirty="0"/>
              <a:t>,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KARAKTERISTIK </a:t>
            </a:r>
            <a:r>
              <a:rPr lang="en-US" dirty="0" err="1"/>
              <a:t>dan</a:t>
            </a:r>
            <a:r>
              <a:rPr lang="en-US" dirty="0"/>
              <a:t> SIFAT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Lama (OPA)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OPA</a:t>
            </a:r>
            <a:r>
              <a:rPr lang="en-US" dirty="0" err="1">
                <a:sym typeface="Wingdings" pitchFamily="2" charset="2"/>
              </a:rPr>
              <a:t>praktek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pelayanannya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menggambarkan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bahwa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hubungan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pemerintah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sebagai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penyelenggara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pelayanan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publik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dengan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publiknya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semata-mata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sebagai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klien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r>
              <a:rPr lang="en-US" dirty="0" err="1">
                <a:sym typeface="Wingdings" pitchFamily="2" charset="2"/>
              </a:rPr>
              <a:t>Pemerintah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secara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politis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mendefinisikan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apa</a:t>
            </a:r>
            <a:r>
              <a:rPr lang="en-US" dirty="0">
                <a:sym typeface="Wingdings" pitchFamily="2" charset="2"/>
              </a:rPr>
              <a:t> yang </a:t>
            </a:r>
            <a:r>
              <a:rPr lang="en-US" dirty="0" err="1">
                <a:sym typeface="Wingdings" pitchFamily="2" charset="2"/>
              </a:rPr>
              <a:t>menjadi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kebutuhan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kepentingan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publik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tanpa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melibatkan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publik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r>
              <a:rPr lang="en-US" dirty="0" err="1">
                <a:sym typeface="Wingdings" pitchFamily="2" charset="2"/>
              </a:rPr>
              <a:t>Pemerintah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mengganggap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dirinya-mengetahui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memiliki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sumberdaya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kemampuan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memecahkan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masalah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publik</a:t>
            </a:r>
            <a:endParaRPr lang="en-US" dirty="0">
              <a:sym typeface="Wingdings" pitchFamily="2" charset="2"/>
            </a:endParaRPr>
          </a:p>
          <a:p>
            <a:r>
              <a:rPr lang="en-US" dirty="0">
                <a:sym typeface="Wingdings" pitchFamily="2" charset="2"/>
              </a:rPr>
              <a:t>Top-down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New Public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menekankan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pro </a:t>
            </a:r>
            <a:r>
              <a:rPr lang="en-US" dirty="0" err="1"/>
              <a:t>pasar</a:t>
            </a:r>
            <a:endParaRPr lang="en-US" dirty="0"/>
          </a:p>
          <a:p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 </a:t>
            </a:r>
          </a:p>
          <a:p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diposisikan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(costumer)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 (steering) </a:t>
            </a:r>
            <a:r>
              <a:rPr lang="en-US" dirty="0" err="1"/>
              <a:t>pasar</a:t>
            </a:r>
            <a:r>
              <a:rPr lang="en-US" dirty="0"/>
              <a:t>. </a:t>
            </a:r>
          </a:p>
          <a:p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dipaksakan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transisi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i="1" dirty="0"/>
              <a:t>Structural </a:t>
            </a:r>
            <a:r>
              <a:rPr lang="en-US" i="1" dirty="0" err="1"/>
              <a:t>Adjusment</a:t>
            </a:r>
            <a:r>
              <a:rPr lang="en-US" i="1" dirty="0"/>
              <a:t> Program</a:t>
            </a:r>
            <a:r>
              <a:rPr lang="en-US" dirty="0"/>
              <a:t> (SAP)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New Public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mengakomodasi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dialog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rasional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organisasional</a:t>
            </a:r>
            <a:r>
              <a:rPr lang="en-US" dirty="0"/>
              <a:t>.</a:t>
            </a:r>
          </a:p>
          <a:p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(serving)</a:t>
            </a:r>
          </a:p>
          <a:p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klien</a:t>
            </a:r>
            <a:r>
              <a:rPr lang="en-US" dirty="0"/>
              <a:t>, </a:t>
            </a:r>
            <a:r>
              <a:rPr lang="en-US" dirty="0" err="1"/>
              <a:t>pelanggan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warganegara</a:t>
            </a:r>
            <a:r>
              <a:rPr lang="en-US" dirty="0"/>
              <a:t> (citizen)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F6832-5DA0-476D-935C-74CE9DC6F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0"/>
            <a:ext cx="7162800" cy="876300"/>
          </a:xfrm>
        </p:spPr>
        <p:txBody>
          <a:bodyPr>
            <a:normAutofit/>
          </a:bodyPr>
          <a:lstStyle/>
          <a:p>
            <a:r>
              <a:rPr lang="en-US" sz="2800" b="1" dirty="0" err="1"/>
              <a:t>Siapakah</a:t>
            </a:r>
            <a:r>
              <a:rPr lang="en-US" sz="2800" b="1" dirty="0"/>
              <a:t> </a:t>
            </a:r>
            <a:r>
              <a:rPr lang="en-US" sz="2800" b="1" dirty="0" err="1"/>
              <a:t>Mereka?Coba</a:t>
            </a:r>
            <a:r>
              <a:rPr lang="en-US" sz="2800" b="1" dirty="0"/>
              <a:t> </a:t>
            </a:r>
            <a:r>
              <a:rPr lang="en-US" sz="2800" b="1" dirty="0" err="1"/>
              <a:t>cari</a:t>
            </a:r>
            <a:r>
              <a:rPr lang="en-US" sz="2800" b="1" dirty="0"/>
              <a:t> </a:t>
            </a:r>
            <a:r>
              <a:rPr lang="en-US" sz="2800" b="1" dirty="0" err="1"/>
              <a:t>tahu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42900"/>
            <a:ext cx="7315200" cy="1028700"/>
          </a:xfrm>
        </p:spPr>
        <p:txBody>
          <a:bodyPr/>
          <a:lstStyle/>
          <a:p>
            <a:pPr marL="0" lvl="0" indent="0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en-US" b="1" dirty="0" err="1">
                <a:sym typeface="Wingdings" pitchFamily="2" charset="2"/>
              </a:rPr>
              <a:t>Dalam</a:t>
            </a:r>
            <a:r>
              <a:rPr lang="en-US" b="1" dirty="0">
                <a:sym typeface="Wingdings" pitchFamily="2" charset="2"/>
              </a:rPr>
              <a:t> </a:t>
            </a:r>
            <a:r>
              <a:rPr lang="en-US" b="1" dirty="0" err="1">
                <a:sym typeface="Wingdings" pitchFamily="2" charset="2"/>
              </a:rPr>
              <a:t>pelayanan</a:t>
            </a:r>
            <a:r>
              <a:rPr lang="en-US" b="1" dirty="0">
                <a:sym typeface="Wingdings" pitchFamily="2" charset="2"/>
              </a:rPr>
              <a:t> </a:t>
            </a:r>
            <a:r>
              <a:rPr lang="en-US" b="1" dirty="0" err="1">
                <a:sym typeface="Wingdings" pitchFamily="2" charset="2"/>
              </a:rPr>
              <a:t>sektor</a:t>
            </a:r>
            <a:r>
              <a:rPr lang="en-US" b="1" dirty="0">
                <a:sym typeface="Wingdings" pitchFamily="2" charset="2"/>
              </a:rPr>
              <a:t> </a:t>
            </a:r>
            <a:r>
              <a:rPr lang="en-US" b="1" dirty="0" err="1">
                <a:sym typeface="Wingdings" pitchFamily="2" charset="2"/>
              </a:rPr>
              <a:t>publik</a:t>
            </a:r>
            <a:r>
              <a:rPr lang="en-US" b="1" dirty="0">
                <a:sym typeface="Wingdings" pitchFamily="2" charset="2"/>
              </a:rPr>
              <a:t> </a:t>
            </a:r>
            <a:r>
              <a:rPr lang="en-US" b="1" dirty="0" err="1">
                <a:sym typeface="Wingdings" pitchFamily="2" charset="2"/>
              </a:rPr>
              <a:t>ada</a:t>
            </a:r>
            <a:r>
              <a:rPr lang="en-US" b="1" dirty="0">
                <a:sym typeface="Wingdings" pitchFamily="2" charset="2"/>
              </a:rPr>
              <a:t> 3 </a:t>
            </a:r>
            <a:r>
              <a:rPr lang="en-US" b="1" dirty="0" err="1">
                <a:sym typeface="Wingdings" pitchFamily="2" charset="2"/>
              </a:rPr>
              <a:t>aspek</a:t>
            </a:r>
            <a:r>
              <a:rPr lang="en-US" b="1" dirty="0">
                <a:sym typeface="Wingdings" pitchFamily="2" charset="2"/>
              </a:rPr>
              <a:t> :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id="{BA5CF833-E829-4CF2-ADD7-5BEDA9CE9D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847931"/>
              </p:ext>
            </p:extLst>
          </p:nvPr>
        </p:nvGraphicFramePr>
        <p:xfrm>
          <a:off x="609600" y="1066800"/>
          <a:ext cx="7772400" cy="3848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443</TotalTime>
  <Words>369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Vapor Trail</vt:lpstr>
      <vt:lpstr>Pelayanan Sektor Publik dan Barang Publik</vt:lpstr>
      <vt:lpstr>Pelayanan Publik</vt:lpstr>
      <vt:lpstr>PowerPoint Presentation</vt:lpstr>
      <vt:lpstr>PowerPoint Presentation</vt:lpstr>
      <vt:lpstr>Teori Administrasi Lama (OPA)</vt:lpstr>
      <vt:lpstr>New Public Management</vt:lpstr>
      <vt:lpstr>New Public Service</vt:lpstr>
      <vt:lpstr>Siapakah Mereka?Coba cari tahu</vt:lpstr>
    </vt:vector>
  </TitlesOfParts>
  <Company>Atom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Heri</dc:creator>
  <cp:lastModifiedBy>LENOVO</cp:lastModifiedBy>
  <cp:revision>9</cp:revision>
  <dcterms:created xsi:type="dcterms:W3CDTF">2018-10-04T02:07:09Z</dcterms:created>
  <dcterms:modified xsi:type="dcterms:W3CDTF">2020-10-01T00:59:21Z</dcterms:modified>
</cp:coreProperties>
</file>