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D933BD-BDFE-409F-B0B4-A71F594271AE}" type="datetimeFigureOut">
              <a:rPr lang="en-US" smtClean="0"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33B02A1-0955-4AE8-9506-7944433890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TAHAP ANALISIS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strategi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PERTANYAAN PENTING DALAM ANALISIS STRATEGI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ditekel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hasil-hasil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penerimamanfaat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didanai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realistik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,..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paling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program?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paling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institusional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diredam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pergunakan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417849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KEMAMPUAN</a:t>
            </a:r>
          </a:p>
          <a:p>
            <a:r>
              <a:rPr lang="en-US" sz="3600" dirty="0" smtClean="0"/>
              <a:t>KETERJANGKAUAN </a:t>
            </a:r>
          </a:p>
          <a:p>
            <a:r>
              <a:rPr lang="en-US" sz="3600" dirty="0" smtClean="0"/>
              <a:t>KESIAPAN </a:t>
            </a:r>
          </a:p>
          <a:p>
            <a:r>
              <a:rPr lang="en-US" sz="3600" dirty="0" smtClean="0"/>
              <a:t>LUAS PENGARUH </a:t>
            </a:r>
          </a:p>
          <a:p>
            <a:r>
              <a:rPr lang="en-US" sz="3600" dirty="0" smtClean="0"/>
              <a:t>JANGKA WAKTU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KEMAMPUAN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SEBERAPA BESAR KEMAMPUAN LEMBAGA MELAKSANAKAN KEGIATAN UNTUK MENCAPAI TUJUAN. </a:t>
            </a:r>
          </a:p>
          <a:p>
            <a:r>
              <a:rPr lang="en-US" dirty="0" smtClean="0"/>
              <a:t>KEMAMPUAN BISA DILIHAT DARI PENDANAAN, TEKNIS, TENAGA, DAN SUMBER DAYA LAINNYA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KETERJANGKAUAN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SEBERAPA BESAR LEMBAGA DAPAT MENJANGKAU BERBAGAI HAL YANG AKAN BERKAITAN DENGAN PELAKSANAAN KEGIATAN.</a:t>
            </a:r>
          </a:p>
          <a:p>
            <a:r>
              <a:rPr lang="en-US" dirty="0" smtClean="0"/>
              <a:t>MISALNYA: KETERJANGKAUAN LEMBAGA MENGONTROL KEBIJAKAN BUPATI. APAKAH LEMBAGA MAMPU DAN BERWENANG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KESIAPAN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SEBERAPA KESIAPAN LEMBAGA MENERIMA KEGIATAN YANG DIRENCANAKAN UNTUK MENCAPAI TUJUAN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LUAS PENGARUH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SEBERAPA JAUH/LUAS SUATU MASALAH AKAN MEMPENGARUHI ASPEK KEHIDUPAN MASYARAKAT. SEBERAPA BANYAK WARGA MASYARAKAT MERASAKAN MASALAH YANG AKAN DI ATASI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JANGKA WAKTU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SEBERAPA LAMA WAKTU YANG HARUS DI GUNAKAN UNTUK MENCAPAI ATAU MENYELESAIKAN MASALAH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0"/>
            <a:ext cx="8229600" cy="1143000"/>
          </a:xfrm>
        </p:spPr>
        <p:txBody>
          <a:bodyPr/>
          <a:lstStyle/>
          <a:p>
            <a:r>
              <a:rPr lang="en-US" dirty="0" smtClean="0"/>
              <a:t>BERSAMBUNG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TAHAP ANALISIS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Program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menembak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program.</a:t>
            </a:r>
          </a:p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lvl="1"/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 smtClean="0"/>
          </a:p>
          <a:p>
            <a:pPr lvl="1"/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endParaRPr lang="en-US" dirty="0" smtClean="0"/>
          </a:p>
          <a:p>
            <a:r>
              <a:rPr lang="en-US" dirty="0" smtClean="0"/>
              <a:t>Problem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sebab-akibat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stakeholder yang </a:t>
            </a:r>
            <a:r>
              <a:rPr lang="en-US" dirty="0" err="1" smtClean="0"/>
              <a:t>terkadit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program yang </a:t>
            </a:r>
            <a:r>
              <a:rPr lang="en-US" dirty="0" err="1" smtClean="0"/>
              <a:t>diusulkan</a:t>
            </a:r>
            <a:endParaRPr lang="en-US" dirty="0" smtClean="0"/>
          </a:p>
          <a:p>
            <a:pPr lvl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menyelidiki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endParaRPr lang="en-US" dirty="0" smtClean="0"/>
          </a:p>
          <a:p>
            <a:pPr lvl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meneliti</a:t>
            </a:r>
            <a:r>
              <a:rPr lang="en-US" dirty="0" smtClean="0"/>
              <a:t> </a:t>
            </a:r>
            <a:r>
              <a:rPr lang="en-US" dirty="0" err="1" smtClean="0"/>
              <a:t>sebab-sebab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akibat-akibat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POHON MASALAH. </a:t>
            </a:r>
          </a:p>
          <a:p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Pohon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b="1" dirty="0" err="1" smtClean="0"/>
              <a:t>melibatkan</a:t>
            </a:r>
            <a:r>
              <a:rPr lang="en-US" b="1" dirty="0" smtClean="0"/>
              <a:t> stakeholder  yang </a:t>
            </a:r>
            <a:r>
              <a:rPr lang="en-US" b="1" dirty="0" err="1" smtClean="0"/>
              <a:t>terkait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endParaRPr lang="en-US" dirty="0" smtClean="0"/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tuliskan</a:t>
            </a:r>
            <a:r>
              <a:rPr lang="en-US" dirty="0" smtClean="0"/>
              <a:t> core problem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dipecahkan</a:t>
            </a:r>
            <a:endParaRPr lang="en-US" dirty="0" smtClean="0"/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b="1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b="1" dirty="0" err="1" smtClean="0"/>
              <a:t>akibat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Hal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perhatikan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pohon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Pusatkan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konkret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endParaRPr lang="en-US" dirty="0" smtClean="0"/>
          </a:p>
          <a:p>
            <a:r>
              <a:rPr lang="en-US" dirty="0" err="1" smtClean="0"/>
              <a:t>Tunjukkanlah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sebab-akibat</a:t>
            </a:r>
            <a:r>
              <a:rPr lang="en-US" dirty="0" smtClean="0"/>
              <a:t> yang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sebab-sebab</a:t>
            </a:r>
            <a:r>
              <a:rPr lang="en-US" dirty="0" smtClean="0"/>
              <a:t> yang </a:t>
            </a:r>
            <a:r>
              <a:rPr lang="en-US" dirty="0" err="1" smtClean="0"/>
              <a:t>konkret</a:t>
            </a:r>
            <a:r>
              <a:rPr lang="en-US" dirty="0" smtClean="0"/>
              <a:t> (</a:t>
            </a:r>
            <a:r>
              <a:rPr lang="en-US" dirty="0" err="1" smtClean="0"/>
              <a:t>empirik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fisibel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tangani</a:t>
            </a:r>
            <a:endParaRPr lang="en-US" dirty="0" smtClean="0"/>
          </a:p>
          <a:p>
            <a:r>
              <a:rPr lang="en-US" dirty="0" err="1" smtClean="0"/>
              <a:t>Hindari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sebab-sebab</a:t>
            </a:r>
            <a:r>
              <a:rPr lang="en-US" dirty="0" smtClean="0"/>
              <a:t> yang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133600" y="838200"/>
            <a:ext cx="6400800" cy="5105400"/>
            <a:chOff x="519" y="1792"/>
            <a:chExt cx="8791" cy="10700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3617" y="1792"/>
              <a:ext cx="3700" cy="14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Kemiskinan Meningkat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(AKIBAT)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3617" y="3901"/>
              <a:ext cx="3700" cy="1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Pendapatan Petani Rendah)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(MASALAH INTI)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821" y="5861"/>
              <a:ext cx="3583" cy="17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Gagal Panen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(penyebab langsung)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5693" y="5978"/>
              <a:ext cx="3617" cy="184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Kemampuan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Budidaya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terbatas</a:t>
              </a:r>
              <a:endPara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penyebab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langsung</a:t>
              </a:r>
              <a:r>
                <a:rPr kumimoji="0" lang="en-US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1" name="AutoShape 7"/>
            <p:cNvCxnSpPr>
              <a:cxnSpLocks noChangeShapeType="1"/>
            </p:cNvCxnSpPr>
            <p:nvPr/>
          </p:nvCxnSpPr>
          <p:spPr bwMode="auto">
            <a:xfrm flipV="1">
              <a:off x="3433" y="5291"/>
              <a:ext cx="1239" cy="5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2" name="AutoShape 8"/>
            <p:cNvCxnSpPr>
              <a:cxnSpLocks noChangeShapeType="1"/>
            </p:cNvCxnSpPr>
            <p:nvPr/>
          </p:nvCxnSpPr>
          <p:spPr bwMode="auto">
            <a:xfrm flipH="1" flipV="1">
              <a:off x="6045" y="5291"/>
              <a:ext cx="1456" cy="68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33" name="AutoShape 9"/>
            <p:cNvCxnSpPr>
              <a:cxnSpLocks noChangeShapeType="1"/>
            </p:cNvCxnSpPr>
            <p:nvPr/>
          </p:nvCxnSpPr>
          <p:spPr bwMode="auto">
            <a:xfrm flipH="1" flipV="1">
              <a:off x="2311" y="7619"/>
              <a:ext cx="33" cy="12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519" y="8874"/>
              <a:ext cx="3634" cy="12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Kekeringan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(penyebab 2/dasar)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5" name="AutoShape 11"/>
            <p:cNvCxnSpPr>
              <a:cxnSpLocks noChangeShapeType="1"/>
            </p:cNvCxnSpPr>
            <p:nvPr/>
          </p:nvCxnSpPr>
          <p:spPr bwMode="auto">
            <a:xfrm flipH="1" flipV="1">
              <a:off x="7501" y="7820"/>
              <a:ext cx="84" cy="105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6346" y="8874"/>
              <a:ext cx="2696" cy="14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Pengetahuan lemah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Penyebab 2/dasar)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7" name="AutoShape 13"/>
            <p:cNvCxnSpPr>
              <a:cxnSpLocks noChangeShapeType="1"/>
            </p:cNvCxnSpPr>
            <p:nvPr/>
          </p:nvCxnSpPr>
          <p:spPr bwMode="auto">
            <a:xfrm flipH="1" flipV="1">
              <a:off x="5425" y="3198"/>
              <a:ext cx="17" cy="70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519" y="11152"/>
              <a:ext cx="3634" cy="12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Tidak ada saluran irigasi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(penyebab 3/utama)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9" name="AutoShape 15"/>
            <p:cNvCxnSpPr>
              <a:cxnSpLocks noChangeShapeType="1"/>
            </p:cNvCxnSpPr>
            <p:nvPr/>
          </p:nvCxnSpPr>
          <p:spPr bwMode="auto">
            <a:xfrm flipH="1" flipV="1">
              <a:off x="2278" y="10130"/>
              <a:ext cx="33" cy="10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0" name="AutoShape 16"/>
            <p:cNvCxnSpPr>
              <a:cxnSpLocks noChangeShapeType="1"/>
            </p:cNvCxnSpPr>
            <p:nvPr/>
          </p:nvCxnSpPr>
          <p:spPr bwMode="auto">
            <a:xfrm flipV="1">
              <a:off x="7501" y="10348"/>
              <a:ext cx="0" cy="6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6129" y="11018"/>
              <a:ext cx="2696" cy="14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Kurangnya pelatihan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Penyebab 3/utama)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8194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capai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disebutkan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b="1" dirty="0" err="1" smtClean="0"/>
              <a:t>Pohon</a:t>
            </a:r>
            <a:r>
              <a:rPr lang="en-US" b="1" dirty="0" smtClean="0"/>
              <a:t> </a:t>
            </a:r>
            <a:r>
              <a:rPr lang="en-US" b="1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b="1" dirty="0" err="1" smtClean="0"/>
              <a:t>Pohon</a:t>
            </a:r>
            <a:r>
              <a:rPr lang="en-US" b="1" dirty="0" smtClean="0"/>
              <a:t> </a:t>
            </a:r>
            <a:r>
              <a:rPr lang="en-US" b="1" dirty="0" err="1" smtClean="0"/>
              <a:t>Tujuan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Tahapannya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Tahap</a:t>
            </a:r>
            <a:r>
              <a:rPr lang="en-US" dirty="0" smtClean="0"/>
              <a:t> 1: </a:t>
            </a:r>
            <a:r>
              <a:rPr lang="en-US" dirty="0" err="1" smtClean="0"/>
              <a:t>mulailah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gantilah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 smtClean="0"/>
          </a:p>
          <a:p>
            <a:r>
              <a:rPr lang="en-US" dirty="0" err="1" smtClean="0"/>
              <a:t>Tahap</a:t>
            </a:r>
            <a:r>
              <a:rPr lang="en-US" dirty="0" smtClean="0"/>
              <a:t> 2: </a:t>
            </a:r>
            <a:r>
              <a:rPr lang="en-US" dirty="0" err="1" smtClean="0"/>
              <a:t>Telitilah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hubungannya</a:t>
            </a:r>
            <a:r>
              <a:rPr lang="en-US" dirty="0" smtClean="0"/>
              <a:t> agar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akal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layak</a:t>
            </a:r>
            <a:endParaRPr lang="en-US" dirty="0" smtClean="0"/>
          </a:p>
          <a:p>
            <a:r>
              <a:rPr lang="en-US" dirty="0" err="1" smtClean="0"/>
              <a:t>Tahap</a:t>
            </a:r>
            <a:r>
              <a:rPr lang="en-US" dirty="0" smtClean="0"/>
              <a:t> 3: </a:t>
            </a:r>
            <a:r>
              <a:rPr lang="en-US" dirty="0" err="1" smtClean="0"/>
              <a:t>Tunjukkanlah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panah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tindakan-hasil</a:t>
            </a:r>
            <a:r>
              <a:rPr lang="en-US" dirty="0" smtClean="0"/>
              <a:t> yang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ANALISIS STRATEGIS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Suatu</a:t>
            </a:r>
            <a:r>
              <a:rPr lang="en-US" sz="4000" dirty="0" smtClean="0"/>
              <a:t> </a:t>
            </a:r>
            <a:r>
              <a:rPr lang="en-US" sz="4000" dirty="0" err="1" smtClean="0"/>
              <a:t>cara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meneliti</a:t>
            </a:r>
            <a:r>
              <a:rPr lang="en-US" sz="4000" dirty="0" smtClean="0"/>
              <a:t> </a:t>
            </a:r>
            <a:r>
              <a:rPr lang="en-US" sz="4000" dirty="0" err="1" smtClean="0"/>
              <a:t>beberapa</a:t>
            </a:r>
            <a:r>
              <a:rPr lang="en-US" sz="4000" dirty="0" smtClean="0"/>
              <a:t> </a:t>
            </a:r>
            <a:r>
              <a:rPr lang="en-US" sz="4000" dirty="0" err="1" smtClean="0"/>
              <a:t>pilihan</a:t>
            </a:r>
            <a:r>
              <a:rPr lang="en-US" sz="4000" dirty="0" smtClean="0"/>
              <a:t> </a:t>
            </a:r>
            <a:r>
              <a:rPr lang="en-US" sz="4000" dirty="0" err="1" smtClean="0"/>
              <a:t>strategi</a:t>
            </a:r>
            <a:r>
              <a:rPr lang="en-US" sz="4000" dirty="0" smtClean="0"/>
              <a:t> program yang </a:t>
            </a:r>
            <a:r>
              <a:rPr lang="en-US" sz="4000" dirty="0" err="1" smtClean="0"/>
              <a:t>dapat</a:t>
            </a:r>
            <a:r>
              <a:rPr lang="en-US" sz="4000" dirty="0" smtClean="0"/>
              <a:t> </a:t>
            </a:r>
            <a:r>
              <a:rPr lang="en-US" sz="4000" dirty="0" err="1" smtClean="0"/>
              <a:t>digunakan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mencapai</a:t>
            </a:r>
            <a:r>
              <a:rPr lang="en-US" sz="4000" dirty="0" smtClean="0"/>
              <a:t> </a:t>
            </a:r>
            <a:r>
              <a:rPr lang="en-US" sz="4000" dirty="0" err="1" smtClean="0"/>
              <a:t>kondisi</a:t>
            </a:r>
            <a:r>
              <a:rPr lang="en-US" sz="4000" dirty="0" smtClean="0"/>
              <a:t> </a:t>
            </a:r>
            <a:r>
              <a:rPr lang="en-US" sz="4000" dirty="0" err="1" smtClean="0"/>
              <a:t>tertentu</a:t>
            </a:r>
            <a:r>
              <a:rPr lang="en-US" sz="4000" dirty="0" smtClean="0"/>
              <a:t> yang </a:t>
            </a:r>
            <a:r>
              <a:rPr lang="en-US" sz="4000" dirty="0" err="1" smtClean="0"/>
              <a:t>diinginkan</a:t>
            </a:r>
            <a:r>
              <a:rPr lang="en-US" sz="4000" dirty="0" smtClean="0"/>
              <a:t>.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</TotalTime>
  <Words>503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Oriel</vt:lpstr>
      <vt:lpstr>TAHAP ANALISIS  (analisis masalah, tujuan, strategi)</vt:lpstr>
      <vt:lpstr>TAHAP ANALISIS</vt:lpstr>
      <vt:lpstr>Analisis Masalah</vt:lpstr>
      <vt:lpstr>Slide 4</vt:lpstr>
      <vt:lpstr>Hal yang perlu di perhatikan dalam penyusunan pohon masalah</vt:lpstr>
      <vt:lpstr>Contoh</vt:lpstr>
      <vt:lpstr>Analisis Tujuan</vt:lpstr>
      <vt:lpstr>Tahapannya…</vt:lpstr>
      <vt:lpstr>ANALISIS STRATEGIS</vt:lpstr>
      <vt:lpstr>PERTANYAAN PENTING DALAM ANALISIS STRATEGI</vt:lpstr>
      <vt:lpstr>Lanjutan,..</vt:lpstr>
      <vt:lpstr>Dalam menentukan prioritas pergunakan ketentuan sebagai berikut:</vt:lpstr>
      <vt:lpstr> KEMAMPUAN </vt:lpstr>
      <vt:lpstr>KETERJANGKAUAN</vt:lpstr>
      <vt:lpstr>KESIAPAN</vt:lpstr>
      <vt:lpstr>LUAS PENGARUH</vt:lpstr>
      <vt:lpstr>JANGKA WAKTU</vt:lpstr>
      <vt:lpstr>BERSAMBUNG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TAHAP ANALISIS  (analisis masalah, tujuan, strategi)</dc:title>
  <dc:creator>Heri</dc:creator>
  <cp:lastModifiedBy>Heri</cp:lastModifiedBy>
  <cp:revision>4</cp:revision>
  <dcterms:created xsi:type="dcterms:W3CDTF">2020-03-30T07:59:02Z</dcterms:created>
  <dcterms:modified xsi:type="dcterms:W3CDTF">2020-03-30T08:54:29Z</dcterms:modified>
</cp:coreProperties>
</file>