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9" r:id="rId1"/>
  </p:sldMasterIdLst>
  <p:notesMasterIdLst>
    <p:notesMasterId r:id="rId43"/>
  </p:notesMasterIdLst>
  <p:sldIdLst>
    <p:sldId id="370" r:id="rId2"/>
    <p:sldId id="398" r:id="rId3"/>
    <p:sldId id="335" r:id="rId4"/>
    <p:sldId id="336" r:id="rId5"/>
    <p:sldId id="340" r:id="rId6"/>
    <p:sldId id="338" r:id="rId7"/>
    <p:sldId id="337" r:id="rId8"/>
    <p:sldId id="385" r:id="rId9"/>
    <p:sldId id="387" r:id="rId10"/>
    <p:sldId id="389" r:id="rId11"/>
    <p:sldId id="393" r:id="rId12"/>
    <p:sldId id="391" r:id="rId13"/>
    <p:sldId id="395" r:id="rId14"/>
    <p:sldId id="360" r:id="rId15"/>
    <p:sldId id="367" r:id="rId16"/>
    <p:sldId id="371" r:id="rId17"/>
    <p:sldId id="361" r:id="rId18"/>
    <p:sldId id="365" r:id="rId19"/>
    <p:sldId id="366" r:id="rId20"/>
    <p:sldId id="369" r:id="rId21"/>
    <p:sldId id="319" r:id="rId22"/>
    <p:sldId id="320" r:id="rId23"/>
    <p:sldId id="321" r:id="rId24"/>
    <p:sldId id="322" r:id="rId25"/>
    <p:sldId id="368" r:id="rId26"/>
    <p:sldId id="324" r:id="rId27"/>
    <p:sldId id="325" r:id="rId28"/>
    <p:sldId id="326" r:id="rId29"/>
    <p:sldId id="357" r:id="rId30"/>
    <p:sldId id="358" r:id="rId31"/>
    <p:sldId id="303" r:id="rId32"/>
    <p:sldId id="310" r:id="rId33"/>
    <p:sldId id="311" r:id="rId34"/>
    <p:sldId id="304" r:id="rId35"/>
    <p:sldId id="305" r:id="rId36"/>
    <p:sldId id="306" r:id="rId37"/>
    <p:sldId id="307" r:id="rId38"/>
    <p:sldId id="308" r:id="rId39"/>
    <p:sldId id="309" r:id="rId40"/>
    <p:sldId id="399" r:id="rId41"/>
    <p:sldId id="3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38" autoAdjust="0"/>
  </p:normalViewPr>
  <p:slideViewPr>
    <p:cSldViewPr>
      <p:cViewPr varScale="1">
        <p:scale>
          <a:sx n="74" d="100"/>
          <a:sy n="74" d="100"/>
        </p:scale>
        <p:origin x="102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7798A6-103C-46CA-8586-24BC9EAA7AD6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28522EC-6B61-4E9C-9631-1559209EBAE2}">
      <dgm:prSet phldrT="[Text]"/>
      <dgm:spPr/>
      <dgm:t>
        <a:bodyPr/>
        <a:lstStyle/>
        <a:p>
          <a:r>
            <a:rPr lang="en-US" dirty="0" smtClean="0"/>
            <a:t>17 </a:t>
          </a:r>
          <a:r>
            <a:rPr lang="en-US" dirty="0" err="1" smtClean="0"/>
            <a:t>Agustus</a:t>
          </a:r>
          <a:r>
            <a:rPr lang="en-US" dirty="0" smtClean="0"/>
            <a:t> 2017 s/d 31 </a:t>
          </a:r>
          <a:r>
            <a:rPr lang="en-US" dirty="0" err="1" smtClean="0"/>
            <a:t>Oktober</a:t>
          </a:r>
          <a:r>
            <a:rPr lang="en-US" dirty="0" smtClean="0"/>
            <a:t> 2018</a:t>
          </a:r>
          <a:endParaRPr lang="en-US" dirty="0"/>
        </a:p>
      </dgm:t>
    </dgm:pt>
    <dgm:pt modelId="{9CEE26D5-E67A-43D6-A694-1E5EC0F9D35B}" type="parTrans" cxnId="{49B4678B-1111-4003-9A4C-FE0E52864ECA}">
      <dgm:prSet/>
      <dgm:spPr/>
      <dgm:t>
        <a:bodyPr/>
        <a:lstStyle/>
        <a:p>
          <a:endParaRPr lang="en-US"/>
        </a:p>
      </dgm:t>
    </dgm:pt>
    <dgm:pt modelId="{8D081D01-1361-4CF5-8B7B-922F8A1F9FFC}" type="sibTrans" cxnId="{49B4678B-1111-4003-9A4C-FE0E52864ECA}">
      <dgm:prSet/>
      <dgm:spPr/>
      <dgm:t>
        <a:bodyPr/>
        <a:lstStyle/>
        <a:p>
          <a:endParaRPr lang="en-US"/>
        </a:p>
      </dgm:t>
    </dgm:pt>
    <dgm:pt modelId="{A687DADB-B796-47DB-B2FD-0CB682A21526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Perencanaan</a:t>
          </a:r>
          <a:r>
            <a:rPr lang="en-US" dirty="0" smtClean="0"/>
            <a:t> Program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endParaRPr lang="en-US" dirty="0"/>
        </a:p>
      </dgm:t>
    </dgm:pt>
    <dgm:pt modelId="{AC3CDE07-5418-4C95-B848-4A8EE318EFD1}" type="parTrans" cxnId="{3ABAB445-478C-447F-B03E-7C67D6D5150D}">
      <dgm:prSet/>
      <dgm:spPr/>
      <dgm:t>
        <a:bodyPr/>
        <a:lstStyle/>
        <a:p>
          <a:endParaRPr lang="en-US"/>
        </a:p>
      </dgm:t>
    </dgm:pt>
    <dgm:pt modelId="{7D49278B-91C0-488A-B22E-55D180A88C11}" type="sibTrans" cxnId="{3ABAB445-478C-447F-B03E-7C67D6D5150D}">
      <dgm:prSet/>
      <dgm:spPr/>
      <dgm:t>
        <a:bodyPr/>
        <a:lstStyle/>
        <a:p>
          <a:endParaRPr lang="en-US"/>
        </a:p>
      </dgm:t>
    </dgm:pt>
    <dgm:pt modelId="{D7ECFB8B-534D-4863-A710-ED7CAF2E0743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Agustus</a:t>
          </a:r>
          <a:r>
            <a:rPr lang="en-US" dirty="0" smtClean="0"/>
            <a:t> 2017 s/d </a:t>
          </a:r>
          <a:r>
            <a:rPr lang="en-US" dirty="0" err="1" smtClean="0"/>
            <a:t>Januari</a:t>
          </a:r>
          <a:r>
            <a:rPr lang="en-US" dirty="0" smtClean="0"/>
            <a:t> 2019</a:t>
          </a:r>
          <a:endParaRPr lang="en-US" dirty="0"/>
        </a:p>
      </dgm:t>
    </dgm:pt>
    <dgm:pt modelId="{9CA24D73-3DE1-44EF-9774-6EB1E3C52A34}" type="parTrans" cxnId="{F0ADEA2A-9A08-4195-9F85-23B65C100B43}">
      <dgm:prSet/>
      <dgm:spPr/>
      <dgm:t>
        <a:bodyPr/>
        <a:lstStyle/>
        <a:p>
          <a:endParaRPr lang="en-US"/>
        </a:p>
      </dgm:t>
    </dgm:pt>
    <dgm:pt modelId="{F42C64AF-3B83-4CE5-A03D-31616190BE8A}" type="sibTrans" cxnId="{F0ADEA2A-9A08-4195-9F85-23B65C100B43}">
      <dgm:prSet/>
      <dgm:spPr/>
      <dgm:t>
        <a:bodyPr/>
        <a:lstStyle/>
        <a:p>
          <a:endParaRPr lang="en-US"/>
        </a:p>
      </dgm:t>
    </dgm:pt>
    <dgm:pt modelId="{C865F97C-12B2-453E-B632-AA07C713E238}">
      <dgm:prSet phldrT="[Text]"/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Peraturan</a:t>
          </a:r>
          <a:r>
            <a:rPr lang="en-US" dirty="0" smtClean="0"/>
            <a:t> KPU</a:t>
          </a:r>
          <a:endParaRPr lang="en-US" dirty="0"/>
        </a:p>
      </dgm:t>
    </dgm:pt>
    <dgm:pt modelId="{818A3B5B-55C0-48A9-92C2-A70F0AC7CFF9}" type="parTrans" cxnId="{14F93093-3BBA-4D3E-A902-245E28F2164C}">
      <dgm:prSet/>
      <dgm:spPr/>
      <dgm:t>
        <a:bodyPr/>
        <a:lstStyle/>
        <a:p>
          <a:endParaRPr lang="en-US"/>
        </a:p>
      </dgm:t>
    </dgm:pt>
    <dgm:pt modelId="{C4D718AA-6639-41CD-B7B4-2061DEF9EB05}" type="sibTrans" cxnId="{14F93093-3BBA-4D3E-A902-245E28F2164C}">
      <dgm:prSet/>
      <dgm:spPr/>
      <dgm:t>
        <a:bodyPr/>
        <a:lstStyle/>
        <a:p>
          <a:endParaRPr lang="en-US"/>
        </a:p>
      </dgm:t>
    </dgm:pt>
    <dgm:pt modelId="{F86DE58D-D2F7-496E-B41A-685DA24F7406}" type="pres">
      <dgm:prSet presAssocID="{A27798A6-103C-46CA-8586-24BC9EAA7A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19CCFE-3414-4F7F-A17F-D305250FF614}" type="pres">
      <dgm:prSet presAssocID="{A27798A6-103C-46CA-8586-24BC9EAA7AD6}" presName="tSp" presStyleCnt="0"/>
      <dgm:spPr/>
      <dgm:t>
        <a:bodyPr/>
        <a:lstStyle/>
        <a:p>
          <a:endParaRPr lang="en-US"/>
        </a:p>
      </dgm:t>
    </dgm:pt>
    <dgm:pt modelId="{88C7070B-D986-479A-98FF-69F6E5781ACD}" type="pres">
      <dgm:prSet presAssocID="{A27798A6-103C-46CA-8586-24BC9EAA7AD6}" presName="bSp" presStyleCnt="0"/>
      <dgm:spPr/>
      <dgm:t>
        <a:bodyPr/>
        <a:lstStyle/>
        <a:p>
          <a:endParaRPr lang="en-US"/>
        </a:p>
      </dgm:t>
    </dgm:pt>
    <dgm:pt modelId="{9BA19615-009B-4E11-B8FF-A018FE1DEB9D}" type="pres">
      <dgm:prSet presAssocID="{A27798A6-103C-46CA-8586-24BC9EAA7AD6}" presName="process" presStyleCnt="0"/>
      <dgm:spPr/>
      <dgm:t>
        <a:bodyPr/>
        <a:lstStyle/>
        <a:p>
          <a:endParaRPr lang="en-US"/>
        </a:p>
      </dgm:t>
    </dgm:pt>
    <dgm:pt modelId="{2547D93E-5616-4D4D-A7F0-AAB1F786402E}" type="pres">
      <dgm:prSet presAssocID="{528522EC-6B61-4E9C-9631-1559209EBAE2}" presName="composite1" presStyleCnt="0"/>
      <dgm:spPr/>
      <dgm:t>
        <a:bodyPr/>
        <a:lstStyle/>
        <a:p>
          <a:endParaRPr lang="en-US"/>
        </a:p>
      </dgm:t>
    </dgm:pt>
    <dgm:pt modelId="{F2F8737B-78C9-48A8-940D-954544658F31}" type="pres">
      <dgm:prSet presAssocID="{528522EC-6B61-4E9C-9631-1559209EBAE2}" presName="dummyNode1" presStyleLbl="node1" presStyleIdx="0" presStyleCnt="2"/>
      <dgm:spPr/>
      <dgm:t>
        <a:bodyPr/>
        <a:lstStyle/>
        <a:p>
          <a:endParaRPr lang="en-US"/>
        </a:p>
      </dgm:t>
    </dgm:pt>
    <dgm:pt modelId="{C4E3F366-97DA-4022-9D0F-44CABF5B133D}" type="pres">
      <dgm:prSet presAssocID="{528522EC-6B61-4E9C-9631-1559209EBAE2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34C560-C8D7-4886-8487-DE1070CEA037}" type="pres">
      <dgm:prSet presAssocID="{528522EC-6B61-4E9C-9631-1559209EBAE2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05B36-35AC-4C49-9278-4E2821C87020}" type="pres">
      <dgm:prSet presAssocID="{528522EC-6B61-4E9C-9631-1559209EBAE2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F86109-A2D5-4140-81FB-B68B93DABA4D}" type="pres">
      <dgm:prSet presAssocID="{528522EC-6B61-4E9C-9631-1559209EBAE2}" presName="connSite1" presStyleCnt="0"/>
      <dgm:spPr/>
      <dgm:t>
        <a:bodyPr/>
        <a:lstStyle/>
        <a:p>
          <a:endParaRPr lang="en-US"/>
        </a:p>
      </dgm:t>
    </dgm:pt>
    <dgm:pt modelId="{A3F5EC2F-779B-4A5A-88A1-776504906AF1}" type="pres">
      <dgm:prSet presAssocID="{8D081D01-1361-4CF5-8B7B-922F8A1F9FFC}" presName="Name9" presStyleLbl="sibTrans2D1" presStyleIdx="0" presStyleCnt="1"/>
      <dgm:spPr/>
      <dgm:t>
        <a:bodyPr/>
        <a:lstStyle/>
        <a:p>
          <a:endParaRPr lang="en-US"/>
        </a:p>
      </dgm:t>
    </dgm:pt>
    <dgm:pt modelId="{52848185-9569-4A19-94CD-CE58A128C684}" type="pres">
      <dgm:prSet presAssocID="{D7ECFB8B-534D-4863-A710-ED7CAF2E0743}" presName="composite2" presStyleCnt="0"/>
      <dgm:spPr/>
      <dgm:t>
        <a:bodyPr/>
        <a:lstStyle/>
        <a:p>
          <a:endParaRPr lang="en-US"/>
        </a:p>
      </dgm:t>
    </dgm:pt>
    <dgm:pt modelId="{85857966-8A21-44E7-8596-798C0E8EB69F}" type="pres">
      <dgm:prSet presAssocID="{D7ECFB8B-534D-4863-A710-ED7CAF2E0743}" presName="dummyNode2" presStyleLbl="node1" presStyleIdx="0" presStyleCnt="2"/>
      <dgm:spPr/>
      <dgm:t>
        <a:bodyPr/>
        <a:lstStyle/>
        <a:p>
          <a:endParaRPr lang="en-US"/>
        </a:p>
      </dgm:t>
    </dgm:pt>
    <dgm:pt modelId="{4FAD0548-30BC-4BF5-9CAB-2C0FEDFF2B7E}" type="pres">
      <dgm:prSet presAssocID="{D7ECFB8B-534D-4863-A710-ED7CAF2E0743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1CF43D-DF6E-486C-825A-8E0ED0F3033E}" type="pres">
      <dgm:prSet presAssocID="{D7ECFB8B-534D-4863-A710-ED7CAF2E0743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3361E2-AC18-4462-B6AC-7B49D5E83808}" type="pres">
      <dgm:prSet presAssocID="{D7ECFB8B-534D-4863-A710-ED7CAF2E0743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62679-7C5D-4936-9356-3B8E153CC7A4}" type="pres">
      <dgm:prSet presAssocID="{D7ECFB8B-534D-4863-A710-ED7CAF2E0743}" presName="connSite2" presStyleCnt="0"/>
      <dgm:spPr/>
      <dgm:t>
        <a:bodyPr/>
        <a:lstStyle/>
        <a:p>
          <a:endParaRPr lang="en-US"/>
        </a:p>
      </dgm:t>
    </dgm:pt>
  </dgm:ptLst>
  <dgm:cxnLst>
    <dgm:cxn modelId="{701BCF55-A3F9-4B94-841C-5DAC12227BCC}" type="presOf" srcId="{A687DADB-B796-47DB-B2FD-0CB682A21526}" destId="{C4E3F366-97DA-4022-9D0F-44CABF5B133D}" srcOrd="0" destOrd="0" presId="urn:microsoft.com/office/officeart/2005/8/layout/hProcess4"/>
    <dgm:cxn modelId="{9DFBF5BB-49F2-4EB2-B05C-F814AFE46258}" type="presOf" srcId="{C865F97C-12B2-453E-B632-AA07C713E238}" destId="{F81CF43D-DF6E-486C-825A-8E0ED0F3033E}" srcOrd="1" destOrd="0" presId="urn:microsoft.com/office/officeart/2005/8/layout/hProcess4"/>
    <dgm:cxn modelId="{EAEB3BC3-7A8A-49D4-91DA-C210CF7493CE}" type="presOf" srcId="{8D081D01-1361-4CF5-8B7B-922F8A1F9FFC}" destId="{A3F5EC2F-779B-4A5A-88A1-776504906AF1}" srcOrd="0" destOrd="0" presId="urn:microsoft.com/office/officeart/2005/8/layout/hProcess4"/>
    <dgm:cxn modelId="{E1705ED7-81F2-4A16-9CC3-1367BFCFED00}" type="presOf" srcId="{528522EC-6B61-4E9C-9631-1559209EBAE2}" destId="{F2505B36-35AC-4C49-9278-4E2821C87020}" srcOrd="0" destOrd="0" presId="urn:microsoft.com/office/officeart/2005/8/layout/hProcess4"/>
    <dgm:cxn modelId="{FCA9F2F3-C14E-4797-9C9A-0A3A4E7B3E56}" type="presOf" srcId="{A687DADB-B796-47DB-B2FD-0CB682A21526}" destId="{FF34C560-C8D7-4886-8487-DE1070CEA037}" srcOrd="1" destOrd="0" presId="urn:microsoft.com/office/officeart/2005/8/layout/hProcess4"/>
    <dgm:cxn modelId="{D50BFBC8-4B41-4F4C-8C48-C56FF0FA0D1F}" type="presOf" srcId="{D7ECFB8B-534D-4863-A710-ED7CAF2E0743}" destId="{293361E2-AC18-4462-B6AC-7B49D5E83808}" srcOrd="0" destOrd="0" presId="urn:microsoft.com/office/officeart/2005/8/layout/hProcess4"/>
    <dgm:cxn modelId="{1CE087DA-4F24-4FF7-83C5-B1FB33546047}" type="presOf" srcId="{A27798A6-103C-46CA-8586-24BC9EAA7AD6}" destId="{F86DE58D-D2F7-496E-B41A-685DA24F7406}" srcOrd="0" destOrd="0" presId="urn:microsoft.com/office/officeart/2005/8/layout/hProcess4"/>
    <dgm:cxn modelId="{8265285A-D41B-47B4-A18C-7C4E81CC9470}" type="presOf" srcId="{C865F97C-12B2-453E-B632-AA07C713E238}" destId="{4FAD0548-30BC-4BF5-9CAB-2C0FEDFF2B7E}" srcOrd="0" destOrd="0" presId="urn:microsoft.com/office/officeart/2005/8/layout/hProcess4"/>
    <dgm:cxn modelId="{F0ADEA2A-9A08-4195-9F85-23B65C100B43}" srcId="{A27798A6-103C-46CA-8586-24BC9EAA7AD6}" destId="{D7ECFB8B-534D-4863-A710-ED7CAF2E0743}" srcOrd="1" destOrd="0" parTransId="{9CA24D73-3DE1-44EF-9774-6EB1E3C52A34}" sibTransId="{F42C64AF-3B83-4CE5-A03D-31616190BE8A}"/>
    <dgm:cxn modelId="{49B4678B-1111-4003-9A4C-FE0E52864ECA}" srcId="{A27798A6-103C-46CA-8586-24BC9EAA7AD6}" destId="{528522EC-6B61-4E9C-9631-1559209EBAE2}" srcOrd="0" destOrd="0" parTransId="{9CEE26D5-E67A-43D6-A694-1E5EC0F9D35B}" sibTransId="{8D081D01-1361-4CF5-8B7B-922F8A1F9FFC}"/>
    <dgm:cxn modelId="{14F93093-3BBA-4D3E-A902-245E28F2164C}" srcId="{D7ECFB8B-534D-4863-A710-ED7CAF2E0743}" destId="{C865F97C-12B2-453E-B632-AA07C713E238}" srcOrd="0" destOrd="0" parTransId="{818A3B5B-55C0-48A9-92C2-A70F0AC7CFF9}" sibTransId="{C4D718AA-6639-41CD-B7B4-2061DEF9EB05}"/>
    <dgm:cxn modelId="{3ABAB445-478C-447F-B03E-7C67D6D5150D}" srcId="{528522EC-6B61-4E9C-9631-1559209EBAE2}" destId="{A687DADB-B796-47DB-B2FD-0CB682A21526}" srcOrd="0" destOrd="0" parTransId="{AC3CDE07-5418-4C95-B848-4A8EE318EFD1}" sibTransId="{7D49278B-91C0-488A-B22E-55D180A88C11}"/>
    <dgm:cxn modelId="{7C780D89-2152-4291-AF82-79622DCCD3FF}" type="presParOf" srcId="{F86DE58D-D2F7-496E-B41A-685DA24F7406}" destId="{9519CCFE-3414-4F7F-A17F-D305250FF614}" srcOrd="0" destOrd="0" presId="urn:microsoft.com/office/officeart/2005/8/layout/hProcess4"/>
    <dgm:cxn modelId="{38CBBF1A-576A-4C43-8EA1-93F7FEC12C97}" type="presParOf" srcId="{F86DE58D-D2F7-496E-B41A-685DA24F7406}" destId="{88C7070B-D986-479A-98FF-69F6E5781ACD}" srcOrd="1" destOrd="0" presId="urn:microsoft.com/office/officeart/2005/8/layout/hProcess4"/>
    <dgm:cxn modelId="{12A2F5B6-C0D5-4185-9465-37D05281CE47}" type="presParOf" srcId="{F86DE58D-D2F7-496E-B41A-685DA24F7406}" destId="{9BA19615-009B-4E11-B8FF-A018FE1DEB9D}" srcOrd="2" destOrd="0" presId="urn:microsoft.com/office/officeart/2005/8/layout/hProcess4"/>
    <dgm:cxn modelId="{9AAFE3AD-ABEB-459A-83AD-89853E52AC39}" type="presParOf" srcId="{9BA19615-009B-4E11-B8FF-A018FE1DEB9D}" destId="{2547D93E-5616-4D4D-A7F0-AAB1F786402E}" srcOrd="0" destOrd="0" presId="urn:microsoft.com/office/officeart/2005/8/layout/hProcess4"/>
    <dgm:cxn modelId="{DCC42CB1-713B-4C5C-BE10-BE9F1E5B38F3}" type="presParOf" srcId="{2547D93E-5616-4D4D-A7F0-AAB1F786402E}" destId="{F2F8737B-78C9-48A8-940D-954544658F31}" srcOrd="0" destOrd="0" presId="urn:microsoft.com/office/officeart/2005/8/layout/hProcess4"/>
    <dgm:cxn modelId="{D2526A89-8CB3-48C6-A736-AACEBAEA1742}" type="presParOf" srcId="{2547D93E-5616-4D4D-A7F0-AAB1F786402E}" destId="{C4E3F366-97DA-4022-9D0F-44CABF5B133D}" srcOrd="1" destOrd="0" presId="urn:microsoft.com/office/officeart/2005/8/layout/hProcess4"/>
    <dgm:cxn modelId="{464B8D42-FC4C-4F95-92B8-1C665DB952F7}" type="presParOf" srcId="{2547D93E-5616-4D4D-A7F0-AAB1F786402E}" destId="{FF34C560-C8D7-4886-8487-DE1070CEA037}" srcOrd="2" destOrd="0" presId="urn:microsoft.com/office/officeart/2005/8/layout/hProcess4"/>
    <dgm:cxn modelId="{9E596765-A6DF-41EB-801E-B53503D2C46E}" type="presParOf" srcId="{2547D93E-5616-4D4D-A7F0-AAB1F786402E}" destId="{F2505B36-35AC-4C49-9278-4E2821C87020}" srcOrd="3" destOrd="0" presId="urn:microsoft.com/office/officeart/2005/8/layout/hProcess4"/>
    <dgm:cxn modelId="{0AE3A9A3-4398-4E6F-AEE6-6694A4F6075F}" type="presParOf" srcId="{2547D93E-5616-4D4D-A7F0-AAB1F786402E}" destId="{8FF86109-A2D5-4140-81FB-B68B93DABA4D}" srcOrd="4" destOrd="0" presId="urn:microsoft.com/office/officeart/2005/8/layout/hProcess4"/>
    <dgm:cxn modelId="{E1DAACFF-5450-4BE6-B081-942902EE6985}" type="presParOf" srcId="{9BA19615-009B-4E11-B8FF-A018FE1DEB9D}" destId="{A3F5EC2F-779B-4A5A-88A1-776504906AF1}" srcOrd="1" destOrd="0" presId="urn:microsoft.com/office/officeart/2005/8/layout/hProcess4"/>
    <dgm:cxn modelId="{840C199B-451B-44A4-A83D-D1164BFA938A}" type="presParOf" srcId="{9BA19615-009B-4E11-B8FF-A018FE1DEB9D}" destId="{52848185-9569-4A19-94CD-CE58A128C684}" srcOrd="2" destOrd="0" presId="urn:microsoft.com/office/officeart/2005/8/layout/hProcess4"/>
    <dgm:cxn modelId="{C57F709D-D2A9-43EA-B56C-36487D213B6F}" type="presParOf" srcId="{52848185-9569-4A19-94CD-CE58A128C684}" destId="{85857966-8A21-44E7-8596-798C0E8EB69F}" srcOrd="0" destOrd="0" presId="urn:microsoft.com/office/officeart/2005/8/layout/hProcess4"/>
    <dgm:cxn modelId="{2DB98083-AA27-4A6B-B801-4C12BC0FD091}" type="presParOf" srcId="{52848185-9569-4A19-94CD-CE58A128C684}" destId="{4FAD0548-30BC-4BF5-9CAB-2C0FEDFF2B7E}" srcOrd="1" destOrd="0" presId="urn:microsoft.com/office/officeart/2005/8/layout/hProcess4"/>
    <dgm:cxn modelId="{8F5D7897-9AD8-4F7F-BA4C-2E06C72692CD}" type="presParOf" srcId="{52848185-9569-4A19-94CD-CE58A128C684}" destId="{F81CF43D-DF6E-486C-825A-8E0ED0F3033E}" srcOrd="2" destOrd="0" presId="urn:microsoft.com/office/officeart/2005/8/layout/hProcess4"/>
    <dgm:cxn modelId="{DFA614B1-2D55-4CFA-B381-B14CA4BD20D2}" type="presParOf" srcId="{52848185-9569-4A19-94CD-CE58A128C684}" destId="{293361E2-AC18-4462-B6AC-7B49D5E83808}" srcOrd="3" destOrd="0" presId="urn:microsoft.com/office/officeart/2005/8/layout/hProcess4"/>
    <dgm:cxn modelId="{306DC6B2-75F2-43EE-8C01-E0D97F0A1A38}" type="presParOf" srcId="{52848185-9569-4A19-94CD-CE58A128C684}" destId="{BB462679-7C5D-4936-9356-3B8E153CC7A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B28F8F-F6FB-46F1-96B1-EC757399B8BA}" type="doc">
      <dgm:prSet loTypeId="urn:microsoft.com/office/officeart/2005/8/layout/vProcess5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C24EABA4-DF43-4736-AA6D-8DBE0247418A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Pendaftaran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Verifikasi</a:t>
          </a:r>
          <a:r>
            <a:rPr lang="en-US" dirty="0" smtClean="0"/>
            <a:t> </a:t>
          </a:r>
          <a:r>
            <a:rPr lang="en-US" dirty="0" err="1" smtClean="0"/>
            <a:t>Peserta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(3 September 2017 s/d 20 </a:t>
          </a:r>
          <a:r>
            <a:rPr lang="en-US" dirty="0" err="1" smtClean="0"/>
            <a:t>Februari</a:t>
          </a:r>
          <a:r>
            <a:rPr lang="en-US" dirty="0" smtClean="0"/>
            <a:t> 2018)</a:t>
          </a:r>
          <a:endParaRPr lang="en-US" dirty="0"/>
        </a:p>
      </dgm:t>
    </dgm:pt>
    <dgm:pt modelId="{C9F97019-88DF-4D5C-B050-5F8679657686}" type="parTrans" cxnId="{D766C46A-4BB8-4EA0-859F-F07C7C1DCCBD}">
      <dgm:prSet/>
      <dgm:spPr/>
      <dgm:t>
        <a:bodyPr/>
        <a:lstStyle/>
        <a:p>
          <a:endParaRPr lang="en-US"/>
        </a:p>
      </dgm:t>
    </dgm:pt>
    <dgm:pt modelId="{4F0ADD62-1867-43A1-8543-E8E9A1107864}" type="sibTrans" cxnId="{D766C46A-4BB8-4EA0-859F-F07C7C1DCCBD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5924FC82-F38C-44BB-9D33-99EACD2FBD64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Penyelesaian</a:t>
          </a:r>
          <a:r>
            <a:rPr lang="en-US" dirty="0" smtClean="0"/>
            <a:t> </a:t>
          </a:r>
          <a:r>
            <a:rPr lang="en-US" dirty="0" err="1" smtClean="0"/>
            <a:t>Sengketa</a:t>
          </a:r>
          <a:r>
            <a:rPr lang="en-US" dirty="0" smtClean="0"/>
            <a:t> </a:t>
          </a:r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Partai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Peserta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r>
            <a:rPr lang="en-US" dirty="0" smtClean="0"/>
            <a:t> (17 </a:t>
          </a:r>
          <a:r>
            <a:rPr lang="en-US" dirty="0" err="1" smtClean="0"/>
            <a:t>Februari</a:t>
          </a:r>
          <a:r>
            <a:rPr lang="en-US" dirty="0" smtClean="0"/>
            <a:t> 2018 s/d 20 April 2018)</a:t>
          </a:r>
          <a:endParaRPr lang="en-US" dirty="0"/>
        </a:p>
      </dgm:t>
    </dgm:pt>
    <dgm:pt modelId="{E9C6A4C1-2591-4479-BF94-3382E53E40E1}" type="parTrans" cxnId="{14611A26-22DC-4FCA-BB0F-6319F76FFC26}">
      <dgm:prSet/>
      <dgm:spPr/>
      <dgm:t>
        <a:bodyPr/>
        <a:lstStyle/>
        <a:p>
          <a:endParaRPr lang="en-US"/>
        </a:p>
      </dgm:t>
    </dgm:pt>
    <dgm:pt modelId="{C47F52BA-99A9-4BCD-85ED-9CEB0195D0F1}" type="sibTrans" cxnId="{14611A26-22DC-4FCA-BB0F-6319F76FFC26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D2941B01-EC99-40FB-A832-94B34ECFB5F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Pembentukan</a:t>
          </a:r>
          <a:r>
            <a:rPr lang="en-US" dirty="0" smtClean="0"/>
            <a:t> </a:t>
          </a:r>
          <a:r>
            <a:rPr lang="en-US" dirty="0" err="1" smtClean="0"/>
            <a:t>Badan</a:t>
          </a:r>
          <a:r>
            <a:rPr lang="en-US" dirty="0" smtClean="0"/>
            <a:t> </a:t>
          </a:r>
          <a:r>
            <a:rPr lang="en-US" dirty="0" err="1" smtClean="0"/>
            <a:t>Penyelenggara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(23 </a:t>
          </a:r>
          <a:r>
            <a:rPr lang="en-US" dirty="0" err="1" smtClean="0"/>
            <a:t>Januari</a:t>
          </a:r>
          <a:r>
            <a:rPr lang="en-US" dirty="0" smtClean="0"/>
            <a:t> 2018 s/d 8 September 2019)</a:t>
          </a:r>
          <a:endParaRPr lang="en-US" dirty="0"/>
        </a:p>
      </dgm:t>
    </dgm:pt>
    <dgm:pt modelId="{B13FD577-616E-45F7-A9E0-9218C8A01732}" type="parTrans" cxnId="{A95200A5-C002-4D33-A05D-DB4D09EE4454}">
      <dgm:prSet/>
      <dgm:spPr/>
      <dgm:t>
        <a:bodyPr/>
        <a:lstStyle/>
        <a:p>
          <a:endParaRPr lang="en-US"/>
        </a:p>
      </dgm:t>
    </dgm:pt>
    <dgm:pt modelId="{7B154A63-6AA5-421A-ADCC-7BC822B4BC14}" type="sibTrans" cxnId="{A95200A5-C002-4D33-A05D-DB4D09EE4454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40F4B07-8A33-4A3D-AA34-E211EF32ED5E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4. </a:t>
          </a:r>
          <a:r>
            <a:rPr lang="en-US" dirty="0" err="1" smtClean="0"/>
            <a:t>Pemutakhiran</a:t>
          </a:r>
          <a:r>
            <a:rPr lang="en-US" dirty="0" smtClean="0"/>
            <a:t> Data </a:t>
          </a:r>
          <a:r>
            <a:rPr lang="en-US" dirty="0" err="1" smtClean="0"/>
            <a:t>Pemilih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Pemilih</a:t>
          </a:r>
          <a:r>
            <a:rPr lang="en-US" dirty="0" smtClean="0"/>
            <a:t> ( 17 </a:t>
          </a:r>
          <a:r>
            <a:rPr lang="en-US" dirty="0" err="1" smtClean="0"/>
            <a:t>Desember</a:t>
          </a:r>
          <a:r>
            <a:rPr lang="en-US" dirty="0" smtClean="0"/>
            <a:t> 2017 s/d 18 </a:t>
          </a:r>
          <a:r>
            <a:rPr lang="en-US" dirty="0" err="1" smtClean="0"/>
            <a:t>Maret</a:t>
          </a:r>
          <a:r>
            <a:rPr lang="en-US" dirty="0" smtClean="0"/>
            <a:t> 2019)</a:t>
          </a:r>
          <a:endParaRPr lang="en-US" dirty="0"/>
        </a:p>
      </dgm:t>
    </dgm:pt>
    <dgm:pt modelId="{4AE9FDE2-72D4-40BD-BB87-C81EAB4E027F}" type="parTrans" cxnId="{2B203720-4610-4949-9158-91019CDFF757}">
      <dgm:prSet/>
      <dgm:spPr/>
      <dgm:t>
        <a:bodyPr/>
        <a:lstStyle/>
        <a:p>
          <a:endParaRPr lang="en-US"/>
        </a:p>
      </dgm:t>
    </dgm:pt>
    <dgm:pt modelId="{35CF62E7-F6E6-4597-8C64-1CB85E27C6F7}" type="sibTrans" cxnId="{2B203720-4610-4949-9158-91019CDFF757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2E80B11C-54C3-4C14-B6F8-A44D866BD53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5.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Pemilih</a:t>
          </a:r>
          <a:r>
            <a:rPr lang="en-US" dirty="0" smtClean="0"/>
            <a:t> </a:t>
          </a:r>
          <a:r>
            <a:rPr lang="en-US" dirty="0" err="1" smtClean="0"/>
            <a:t>Luar</a:t>
          </a:r>
          <a:r>
            <a:rPr lang="en-US" dirty="0" smtClean="0"/>
            <a:t> </a:t>
          </a:r>
          <a:r>
            <a:rPr lang="en-US" dirty="0" err="1" smtClean="0"/>
            <a:t>Negri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(17 April s/d 17 April 2019)</a:t>
          </a:r>
          <a:endParaRPr lang="en-US" dirty="0"/>
        </a:p>
      </dgm:t>
    </dgm:pt>
    <dgm:pt modelId="{3EB16082-E1C1-477C-B680-52C63EFD169A}" type="parTrans" cxnId="{86204577-A216-49B6-AFAF-5398DB60F064}">
      <dgm:prSet/>
      <dgm:spPr/>
      <dgm:t>
        <a:bodyPr/>
        <a:lstStyle/>
        <a:p>
          <a:endParaRPr lang="en-US"/>
        </a:p>
      </dgm:t>
    </dgm:pt>
    <dgm:pt modelId="{EA328B95-88D0-4DF2-8A1C-19F559088F78}" type="sibTrans" cxnId="{86204577-A216-49B6-AFAF-5398DB60F064}">
      <dgm:prSet/>
      <dgm:spPr/>
      <dgm:t>
        <a:bodyPr/>
        <a:lstStyle/>
        <a:p>
          <a:endParaRPr lang="en-US"/>
        </a:p>
      </dgm:t>
    </dgm:pt>
    <dgm:pt modelId="{2EE76C8C-6BEC-404A-B0B3-9F8466AC03BC}">
      <dgm:prSet phldrT="[Text]"/>
      <dgm:spPr/>
      <dgm:t>
        <a:bodyPr/>
        <a:lstStyle/>
        <a:p>
          <a:endParaRPr lang="en-US" dirty="0"/>
        </a:p>
      </dgm:t>
    </dgm:pt>
    <dgm:pt modelId="{9658C873-1201-4BF9-86BB-FA8928479C6E}" type="parTrans" cxnId="{3B408692-3321-4542-967D-64B212AF1EE6}">
      <dgm:prSet/>
      <dgm:spPr/>
      <dgm:t>
        <a:bodyPr/>
        <a:lstStyle/>
        <a:p>
          <a:endParaRPr lang="en-US"/>
        </a:p>
      </dgm:t>
    </dgm:pt>
    <dgm:pt modelId="{75AFB0D7-E299-4F3E-B51D-352114120F90}" type="sibTrans" cxnId="{3B408692-3321-4542-967D-64B212AF1EE6}">
      <dgm:prSet/>
      <dgm:spPr/>
      <dgm:t>
        <a:bodyPr/>
        <a:lstStyle/>
        <a:p>
          <a:endParaRPr lang="en-US"/>
        </a:p>
      </dgm:t>
    </dgm:pt>
    <dgm:pt modelId="{B5ECCF48-AB8B-4805-BE31-3E2EA335A238}" type="pres">
      <dgm:prSet presAssocID="{1AB28F8F-F6FB-46F1-96B1-EC757399B8B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DD2347-FBC1-40BD-92AF-84E3C5B5B40C}" type="pres">
      <dgm:prSet presAssocID="{1AB28F8F-F6FB-46F1-96B1-EC757399B8B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941131A0-8848-4D0D-BE82-339F13EE2BA7}" type="pres">
      <dgm:prSet presAssocID="{1AB28F8F-F6FB-46F1-96B1-EC757399B8B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CAC6C-7234-4B87-84B1-4E7C7DD10C0A}" type="pres">
      <dgm:prSet presAssocID="{1AB28F8F-F6FB-46F1-96B1-EC757399B8B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C5757-0ACD-4AFE-B368-342415610C70}" type="pres">
      <dgm:prSet presAssocID="{1AB28F8F-F6FB-46F1-96B1-EC757399B8B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D04A5-5127-47E0-AB8E-F85B987D151A}" type="pres">
      <dgm:prSet presAssocID="{1AB28F8F-F6FB-46F1-96B1-EC757399B8B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650D8A-3C80-47C8-9C0A-2EBBDE667CD8}" type="pres">
      <dgm:prSet presAssocID="{1AB28F8F-F6FB-46F1-96B1-EC757399B8B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0FF17-1602-43B7-9A08-DCD8DF33BF01}" type="pres">
      <dgm:prSet presAssocID="{1AB28F8F-F6FB-46F1-96B1-EC757399B8B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7F9F90-3BF6-4F44-8EEA-2163EE5D42A9}" type="pres">
      <dgm:prSet presAssocID="{1AB28F8F-F6FB-46F1-96B1-EC757399B8B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0AB19-A043-4422-9FC6-CC9C4FD44CBB}" type="pres">
      <dgm:prSet presAssocID="{1AB28F8F-F6FB-46F1-96B1-EC757399B8B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4A892-7E35-4F65-8F85-4C983E13524B}" type="pres">
      <dgm:prSet presAssocID="{1AB28F8F-F6FB-46F1-96B1-EC757399B8B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3CB0CA-9956-48F8-BCA1-75245EC6B100}" type="pres">
      <dgm:prSet presAssocID="{1AB28F8F-F6FB-46F1-96B1-EC757399B8B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A02121-2C4D-4490-967C-0B31DFB1F8FF}" type="pres">
      <dgm:prSet presAssocID="{1AB28F8F-F6FB-46F1-96B1-EC757399B8B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D1076-70B2-4BC5-8029-54F5E22EACB8}" type="pres">
      <dgm:prSet presAssocID="{1AB28F8F-F6FB-46F1-96B1-EC757399B8B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6ECB1-04EB-4254-AC55-2A0893ED2571}" type="pres">
      <dgm:prSet presAssocID="{1AB28F8F-F6FB-46F1-96B1-EC757399B8B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0D28BC-E28A-4ECB-8FA3-757A933F1167}" type="pres">
      <dgm:prSet presAssocID="{1AB28F8F-F6FB-46F1-96B1-EC757399B8B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200A5-C002-4D33-A05D-DB4D09EE4454}" srcId="{1AB28F8F-F6FB-46F1-96B1-EC757399B8BA}" destId="{D2941B01-EC99-40FB-A832-94B34ECFB5FD}" srcOrd="2" destOrd="0" parTransId="{B13FD577-616E-45F7-A9E0-9218C8A01732}" sibTransId="{7B154A63-6AA5-421A-ADCC-7BC822B4BC14}"/>
    <dgm:cxn modelId="{CA009F2D-7D25-4ADF-A4FA-3E1E6745F4F2}" type="presOf" srcId="{340F4B07-8A33-4A3D-AA34-E211EF32ED5E}" destId="{660D04A5-5127-47E0-AB8E-F85B987D151A}" srcOrd="0" destOrd="0" presId="urn:microsoft.com/office/officeart/2005/8/layout/vProcess5"/>
    <dgm:cxn modelId="{294D4144-738B-4D0B-99AD-3E3462FD8867}" type="presOf" srcId="{5924FC82-F38C-44BB-9D33-99EACD2FBD64}" destId="{84A02121-2C4D-4490-967C-0B31DFB1F8FF}" srcOrd="1" destOrd="0" presId="urn:microsoft.com/office/officeart/2005/8/layout/vProcess5"/>
    <dgm:cxn modelId="{A7BB2D25-BAD4-4549-BD78-AEC5F201CE75}" type="presOf" srcId="{35CF62E7-F6E6-4597-8C64-1CB85E27C6F7}" destId="{D8F4A892-7E35-4F65-8F85-4C983E13524B}" srcOrd="0" destOrd="0" presId="urn:microsoft.com/office/officeart/2005/8/layout/vProcess5"/>
    <dgm:cxn modelId="{3B408692-3321-4542-967D-64B212AF1EE6}" srcId="{1AB28F8F-F6FB-46F1-96B1-EC757399B8BA}" destId="{2EE76C8C-6BEC-404A-B0B3-9F8466AC03BC}" srcOrd="5" destOrd="0" parTransId="{9658C873-1201-4BF9-86BB-FA8928479C6E}" sibTransId="{75AFB0D7-E299-4F3E-B51D-352114120F90}"/>
    <dgm:cxn modelId="{2B203720-4610-4949-9158-91019CDFF757}" srcId="{1AB28F8F-F6FB-46F1-96B1-EC757399B8BA}" destId="{340F4B07-8A33-4A3D-AA34-E211EF32ED5E}" srcOrd="3" destOrd="0" parTransId="{4AE9FDE2-72D4-40BD-BB87-C81EAB4E027F}" sibTransId="{35CF62E7-F6E6-4597-8C64-1CB85E27C6F7}"/>
    <dgm:cxn modelId="{E01588E0-6BF0-423B-ACDA-EF5F289AD045}" type="presOf" srcId="{340F4B07-8A33-4A3D-AA34-E211EF32ED5E}" destId="{2316ECB1-04EB-4254-AC55-2A0893ED2571}" srcOrd="1" destOrd="0" presId="urn:microsoft.com/office/officeart/2005/8/layout/vProcess5"/>
    <dgm:cxn modelId="{EADB95E6-862A-4786-B8C4-357EAFC13E71}" type="presOf" srcId="{C24EABA4-DF43-4736-AA6D-8DBE0247418A}" destId="{941131A0-8848-4D0D-BE82-339F13EE2BA7}" srcOrd="0" destOrd="0" presId="urn:microsoft.com/office/officeart/2005/8/layout/vProcess5"/>
    <dgm:cxn modelId="{BD5A5C3A-A609-4C09-9C06-A6C73AC6F67C}" type="presOf" srcId="{4F0ADD62-1867-43A1-8543-E8E9A1107864}" destId="{F6F0FF17-1602-43B7-9A08-DCD8DF33BF01}" srcOrd="0" destOrd="0" presId="urn:microsoft.com/office/officeart/2005/8/layout/vProcess5"/>
    <dgm:cxn modelId="{D0083B30-530B-46BF-BFA6-644985A84322}" type="presOf" srcId="{D2941B01-EC99-40FB-A832-94B34ECFB5FD}" destId="{8CCD1076-70B2-4BC5-8029-54F5E22EACB8}" srcOrd="1" destOrd="0" presId="urn:microsoft.com/office/officeart/2005/8/layout/vProcess5"/>
    <dgm:cxn modelId="{9F74F03D-2246-493F-8A13-9078CD23CC2C}" type="presOf" srcId="{7B154A63-6AA5-421A-ADCC-7BC822B4BC14}" destId="{F550AB19-A043-4422-9FC6-CC9C4FD44CBB}" srcOrd="0" destOrd="0" presId="urn:microsoft.com/office/officeart/2005/8/layout/vProcess5"/>
    <dgm:cxn modelId="{EF3064DE-2945-43B5-84EA-4206CC374194}" type="presOf" srcId="{C47F52BA-99A9-4BCD-85ED-9CEB0195D0F1}" destId="{DC7F9F90-3BF6-4F44-8EEA-2163EE5D42A9}" srcOrd="0" destOrd="0" presId="urn:microsoft.com/office/officeart/2005/8/layout/vProcess5"/>
    <dgm:cxn modelId="{ABC6DDB6-2A6F-4F60-A9F4-EF55B0A96471}" type="presOf" srcId="{1AB28F8F-F6FB-46F1-96B1-EC757399B8BA}" destId="{B5ECCF48-AB8B-4805-BE31-3E2EA335A238}" srcOrd="0" destOrd="0" presId="urn:microsoft.com/office/officeart/2005/8/layout/vProcess5"/>
    <dgm:cxn modelId="{F72681D7-9FF1-4764-93E4-E8938813E06E}" type="presOf" srcId="{2E80B11C-54C3-4C14-B6F8-A44D866BD53D}" destId="{4C0D28BC-E28A-4ECB-8FA3-757A933F1167}" srcOrd="1" destOrd="0" presId="urn:microsoft.com/office/officeart/2005/8/layout/vProcess5"/>
    <dgm:cxn modelId="{86204577-A216-49B6-AFAF-5398DB60F064}" srcId="{1AB28F8F-F6FB-46F1-96B1-EC757399B8BA}" destId="{2E80B11C-54C3-4C14-B6F8-A44D866BD53D}" srcOrd="4" destOrd="0" parTransId="{3EB16082-E1C1-477C-B680-52C63EFD169A}" sibTransId="{EA328B95-88D0-4DF2-8A1C-19F559088F78}"/>
    <dgm:cxn modelId="{C1401820-6E71-41B3-9BF5-E93FC5F8BD86}" type="presOf" srcId="{D2941B01-EC99-40FB-A832-94B34ECFB5FD}" destId="{090C5757-0ACD-4AFE-B368-342415610C70}" srcOrd="0" destOrd="0" presId="urn:microsoft.com/office/officeart/2005/8/layout/vProcess5"/>
    <dgm:cxn modelId="{2BB3093F-DE44-4479-94ED-155DC21B43A8}" type="presOf" srcId="{C24EABA4-DF43-4736-AA6D-8DBE0247418A}" destId="{A83CB0CA-9956-48F8-BCA1-75245EC6B100}" srcOrd="1" destOrd="0" presId="urn:microsoft.com/office/officeart/2005/8/layout/vProcess5"/>
    <dgm:cxn modelId="{968A3130-1785-429F-9468-0929A054E4E7}" type="presOf" srcId="{2E80B11C-54C3-4C14-B6F8-A44D866BD53D}" destId="{58650D8A-3C80-47C8-9C0A-2EBBDE667CD8}" srcOrd="0" destOrd="0" presId="urn:microsoft.com/office/officeart/2005/8/layout/vProcess5"/>
    <dgm:cxn modelId="{9C4C6160-F9ED-4066-A608-6AF97AAD1D9C}" type="presOf" srcId="{5924FC82-F38C-44BB-9D33-99EACD2FBD64}" destId="{791CAC6C-7234-4B87-84B1-4E7C7DD10C0A}" srcOrd="0" destOrd="0" presId="urn:microsoft.com/office/officeart/2005/8/layout/vProcess5"/>
    <dgm:cxn modelId="{D766C46A-4BB8-4EA0-859F-F07C7C1DCCBD}" srcId="{1AB28F8F-F6FB-46F1-96B1-EC757399B8BA}" destId="{C24EABA4-DF43-4736-AA6D-8DBE0247418A}" srcOrd="0" destOrd="0" parTransId="{C9F97019-88DF-4D5C-B050-5F8679657686}" sibTransId="{4F0ADD62-1867-43A1-8543-E8E9A1107864}"/>
    <dgm:cxn modelId="{14611A26-22DC-4FCA-BB0F-6319F76FFC26}" srcId="{1AB28F8F-F6FB-46F1-96B1-EC757399B8BA}" destId="{5924FC82-F38C-44BB-9D33-99EACD2FBD64}" srcOrd="1" destOrd="0" parTransId="{E9C6A4C1-2591-4479-BF94-3382E53E40E1}" sibTransId="{C47F52BA-99A9-4BCD-85ED-9CEB0195D0F1}"/>
    <dgm:cxn modelId="{1C772CE3-23BE-46C3-945A-0C4FFC1904F3}" type="presParOf" srcId="{B5ECCF48-AB8B-4805-BE31-3E2EA335A238}" destId="{F4DD2347-FBC1-40BD-92AF-84E3C5B5B40C}" srcOrd="0" destOrd="0" presId="urn:microsoft.com/office/officeart/2005/8/layout/vProcess5"/>
    <dgm:cxn modelId="{173DB7EA-EC0E-4181-88E4-67D6D3761931}" type="presParOf" srcId="{B5ECCF48-AB8B-4805-BE31-3E2EA335A238}" destId="{941131A0-8848-4D0D-BE82-339F13EE2BA7}" srcOrd="1" destOrd="0" presId="urn:microsoft.com/office/officeart/2005/8/layout/vProcess5"/>
    <dgm:cxn modelId="{5F8EA994-DA7F-469F-9B42-868296B72435}" type="presParOf" srcId="{B5ECCF48-AB8B-4805-BE31-3E2EA335A238}" destId="{791CAC6C-7234-4B87-84B1-4E7C7DD10C0A}" srcOrd="2" destOrd="0" presId="urn:microsoft.com/office/officeart/2005/8/layout/vProcess5"/>
    <dgm:cxn modelId="{56820717-1A27-4AB4-B4AD-CA994A98AFA0}" type="presParOf" srcId="{B5ECCF48-AB8B-4805-BE31-3E2EA335A238}" destId="{090C5757-0ACD-4AFE-B368-342415610C70}" srcOrd="3" destOrd="0" presId="urn:microsoft.com/office/officeart/2005/8/layout/vProcess5"/>
    <dgm:cxn modelId="{A956F9E8-35BB-44B6-918C-128073B40423}" type="presParOf" srcId="{B5ECCF48-AB8B-4805-BE31-3E2EA335A238}" destId="{660D04A5-5127-47E0-AB8E-F85B987D151A}" srcOrd="4" destOrd="0" presId="urn:microsoft.com/office/officeart/2005/8/layout/vProcess5"/>
    <dgm:cxn modelId="{F5E1D333-6200-4C83-B03B-D02011F6F9B6}" type="presParOf" srcId="{B5ECCF48-AB8B-4805-BE31-3E2EA335A238}" destId="{58650D8A-3C80-47C8-9C0A-2EBBDE667CD8}" srcOrd="5" destOrd="0" presId="urn:microsoft.com/office/officeart/2005/8/layout/vProcess5"/>
    <dgm:cxn modelId="{B1DA58A7-717E-4FDD-B11D-4FECA096ECF8}" type="presParOf" srcId="{B5ECCF48-AB8B-4805-BE31-3E2EA335A238}" destId="{F6F0FF17-1602-43B7-9A08-DCD8DF33BF01}" srcOrd="6" destOrd="0" presId="urn:microsoft.com/office/officeart/2005/8/layout/vProcess5"/>
    <dgm:cxn modelId="{D14BC7FE-D36E-4D05-AF8F-4D7E33E5FB73}" type="presParOf" srcId="{B5ECCF48-AB8B-4805-BE31-3E2EA335A238}" destId="{DC7F9F90-3BF6-4F44-8EEA-2163EE5D42A9}" srcOrd="7" destOrd="0" presId="urn:microsoft.com/office/officeart/2005/8/layout/vProcess5"/>
    <dgm:cxn modelId="{CB9BA93D-213D-4E78-8C54-66F4CC14615D}" type="presParOf" srcId="{B5ECCF48-AB8B-4805-BE31-3E2EA335A238}" destId="{F550AB19-A043-4422-9FC6-CC9C4FD44CBB}" srcOrd="8" destOrd="0" presId="urn:microsoft.com/office/officeart/2005/8/layout/vProcess5"/>
    <dgm:cxn modelId="{29EF34ED-3F6F-42AF-9356-2E250FD7CA39}" type="presParOf" srcId="{B5ECCF48-AB8B-4805-BE31-3E2EA335A238}" destId="{D8F4A892-7E35-4F65-8F85-4C983E13524B}" srcOrd="9" destOrd="0" presId="urn:microsoft.com/office/officeart/2005/8/layout/vProcess5"/>
    <dgm:cxn modelId="{A75B2B66-EFB8-4874-92EC-A048A6491D22}" type="presParOf" srcId="{B5ECCF48-AB8B-4805-BE31-3E2EA335A238}" destId="{A83CB0CA-9956-48F8-BCA1-75245EC6B100}" srcOrd="10" destOrd="0" presId="urn:microsoft.com/office/officeart/2005/8/layout/vProcess5"/>
    <dgm:cxn modelId="{70188EB9-BCFE-4750-A866-DA421EA879D0}" type="presParOf" srcId="{B5ECCF48-AB8B-4805-BE31-3E2EA335A238}" destId="{84A02121-2C4D-4490-967C-0B31DFB1F8FF}" srcOrd="11" destOrd="0" presId="urn:microsoft.com/office/officeart/2005/8/layout/vProcess5"/>
    <dgm:cxn modelId="{352EFCFD-3878-4B19-BD99-96176BCD25CC}" type="presParOf" srcId="{B5ECCF48-AB8B-4805-BE31-3E2EA335A238}" destId="{8CCD1076-70B2-4BC5-8029-54F5E22EACB8}" srcOrd="12" destOrd="0" presId="urn:microsoft.com/office/officeart/2005/8/layout/vProcess5"/>
    <dgm:cxn modelId="{0767B83B-2765-4887-8BCD-4E870DBA02B7}" type="presParOf" srcId="{B5ECCF48-AB8B-4805-BE31-3E2EA335A238}" destId="{2316ECB1-04EB-4254-AC55-2A0893ED2571}" srcOrd="13" destOrd="0" presId="urn:microsoft.com/office/officeart/2005/8/layout/vProcess5"/>
    <dgm:cxn modelId="{D26CC111-B351-4786-B590-05376DA5347A}" type="presParOf" srcId="{B5ECCF48-AB8B-4805-BE31-3E2EA335A238}" destId="{4C0D28BC-E28A-4ECB-8FA3-757A933F116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CF96D6-3C76-4171-9B5D-19D7AEB0421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00D0A6-3122-4D56-8E82-289857F73E7B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6. </a:t>
          </a:r>
          <a:r>
            <a:rPr lang="en-US" b="1" dirty="0" err="1" smtClean="0">
              <a:solidFill>
                <a:srgbClr val="FFC000"/>
              </a:solidFill>
            </a:rPr>
            <a:t>Penataan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Daerah </a:t>
          </a:r>
          <a:r>
            <a:rPr lang="en-US" b="1" dirty="0" err="1" smtClean="0">
              <a:solidFill>
                <a:srgbClr val="FFC000"/>
              </a:solidFill>
            </a:rPr>
            <a:t>Pemilihan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endParaRPr lang="en-US" b="1" dirty="0">
            <a:solidFill>
              <a:srgbClr val="FFC000"/>
            </a:solidFill>
          </a:endParaRPr>
        </a:p>
      </dgm:t>
    </dgm:pt>
    <dgm:pt modelId="{6D1E4C08-E714-41E1-94FA-5A1D9854664F}" type="parTrans" cxnId="{DC077E62-3830-4477-BFAD-C4F073ADBEA9}">
      <dgm:prSet/>
      <dgm:spPr/>
      <dgm:t>
        <a:bodyPr/>
        <a:lstStyle/>
        <a:p>
          <a:endParaRPr lang="en-US"/>
        </a:p>
      </dgm:t>
    </dgm:pt>
    <dgm:pt modelId="{6549C9D1-9210-446C-AA47-E2D4D7D21209}" type="sibTrans" cxnId="{DC077E62-3830-4477-BFAD-C4F073ADBEA9}">
      <dgm:prSet/>
      <dgm:spPr/>
      <dgm:t>
        <a:bodyPr/>
        <a:lstStyle/>
        <a:p>
          <a:endParaRPr lang="en-US"/>
        </a:p>
      </dgm:t>
    </dgm:pt>
    <dgm:pt modelId="{2343571C-EA4A-4CC7-ABC4-A52B2316447A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7.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Anggota</a:t>
          </a:r>
          <a:r>
            <a:rPr lang="en-US" b="1" dirty="0" smtClean="0">
              <a:solidFill>
                <a:srgbClr val="FFC000"/>
              </a:solidFill>
            </a:rPr>
            <a:t> DPD</a:t>
          </a:r>
          <a:endParaRPr lang="en-US" b="1" dirty="0">
            <a:solidFill>
              <a:srgbClr val="FFC000"/>
            </a:solidFill>
          </a:endParaRPr>
        </a:p>
      </dgm:t>
    </dgm:pt>
    <dgm:pt modelId="{F7F8DAD7-D994-40CB-9539-368243AC2DC2}" type="parTrans" cxnId="{180AFE71-A528-4751-BF72-22870F73AF32}">
      <dgm:prSet/>
      <dgm:spPr/>
      <dgm:t>
        <a:bodyPr/>
        <a:lstStyle/>
        <a:p>
          <a:endParaRPr lang="en-US"/>
        </a:p>
      </dgm:t>
    </dgm:pt>
    <dgm:pt modelId="{A87D95AF-DDCF-4424-A6E1-1781E3D1387F}" type="sibTrans" cxnId="{180AFE71-A528-4751-BF72-22870F73AF32}">
      <dgm:prSet/>
      <dgm:spPr/>
      <dgm:t>
        <a:bodyPr/>
        <a:lstStyle/>
        <a:p>
          <a:endParaRPr lang="en-US"/>
        </a:p>
      </dgm:t>
    </dgm:pt>
    <dgm:pt modelId="{97CB03A3-B4E6-4F45-9EEA-776544071296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8.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Anggota</a:t>
          </a:r>
          <a:r>
            <a:rPr lang="en-US" b="1" dirty="0" smtClean="0">
              <a:solidFill>
                <a:srgbClr val="FFC000"/>
              </a:solidFill>
            </a:rPr>
            <a:t> DPR, DPRD </a:t>
          </a:r>
          <a:r>
            <a:rPr lang="en-US" b="1" dirty="0" err="1" smtClean="0">
              <a:solidFill>
                <a:srgbClr val="FFC000"/>
              </a:solidFill>
            </a:rPr>
            <a:t>Prov</a:t>
          </a:r>
          <a:r>
            <a:rPr lang="en-US" b="1" dirty="0" smtClean="0">
              <a:solidFill>
                <a:srgbClr val="FFC000"/>
              </a:solidFill>
            </a:rPr>
            <a:t>, DPRD </a:t>
          </a:r>
          <a:r>
            <a:rPr lang="en-US" b="1" dirty="0" err="1" smtClean="0">
              <a:solidFill>
                <a:srgbClr val="FFC000"/>
              </a:solidFill>
            </a:rPr>
            <a:t>Kab</a:t>
          </a:r>
          <a:r>
            <a:rPr lang="en-US" b="1" dirty="0" smtClean="0">
              <a:solidFill>
                <a:srgbClr val="FFC000"/>
              </a:solidFill>
            </a:rPr>
            <a:t>/Kota </a:t>
          </a:r>
          <a:endParaRPr lang="en-US" b="1" dirty="0">
            <a:solidFill>
              <a:srgbClr val="FFC000"/>
            </a:solidFill>
          </a:endParaRPr>
        </a:p>
      </dgm:t>
    </dgm:pt>
    <dgm:pt modelId="{8294497D-1463-4DEC-BCCB-65715FFE8462}" type="parTrans" cxnId="{CBCC77B2-DD14-4640-80AA-29F067ADB392}">
      <dgm:prSet/>
      <dgm:spPr/>
      <dgm:t>
        <a:bodyPr/>
        <a:lstStyle/>
        <a:p>
          <a:endParaRPr lang="en-US"/>
        </a:p>
      </dgm:t>
    </dgm:pt>
    <dgm:pt modelId="{CC8CF32F-844A-484B-863F-CA67F2752E48}" type="sibTrans" cxnId="{CBCC77B2-DD14-4640-80AA-29F067ADB392}">
      <dgm:prSet/>
      <dgm:spPr/>
      <dgm:t>
        <a:bodyPr/>
        <a:lstStyle/>
        <a:p>
          <a:endParaRPr lang="en-US"/>
        </a:p>
      </dgm:t>
    </dgm:pt>
    <dgm:pt modelId="{4D4B762F-1489-433A-A67F-0C28EA210FCD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9. </a:t>
          </a:r>
          <a:r>
            <a:rPr lang="en-US" b="1" dirty="0" err="1" smtClean="0">
              <a:solidFill>
                <a:srgbClr val="FFC000"/>
              </a:solidFill>
            </a:rPr>
            <a:t>Pendaftaran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Verifikasi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Presiden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Wakil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Presiden</a:t>
          </a:r>
          <a:endParaRPr lang="en-US" b="1" dirty="0">
            <a:solidFill>
              <a:srgbClr val="FFC000"/>
            </a:solidFill>
          </a:endParaRPr>
        </a:p>
      </dgm:t>
    </dgm:pt>
    <dgm:pt modelId="{AA9EB75C-E2B3-451F-9D03-91ED4D4EF559}" type="parTrans" cxnId="{52529599-CFBB-45FD-A275-15F8A827F5AD}">
      <dgm:prSet/>
      <dgm:spPr/>
      <dgm:t>
        <a:bodyPr/>
        <a:lstStyle/>
        <a:p>
          <a:endParaRPr lang="en-US"/>
        </a:p>
      </dgm:t>
    </dgm:pt>
    <dgm:pt modelId="{16B47AFA-5EFE-49A5-B083-4B3E2749DF1D}" type="sibTrans" cxnId="{52529599-CFBB-45FD-A275-15F8A827F5AD}">
      <dgm:prSet/>
      <dgm:spPr/>
      <dgm:t>
        <a:bodyPr/>
        <a:lstStyle/>
        <a:p>
          <a:endParaRPr lang="en-US"/>
        </a:p>
      </dgm:t>
    </dgm:pt>
    <dgm:pt modelId="{05DA943D-DA9A-4C52-BCBE-90B3ED8B3088}" type="pres">
      <dgm:prSet presAssocID="{ABCF96D6-3C76-4171-9B5D-19D7AEB0421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EDA49FD-43A3-4411-A7D4-821BBF382BD7}" type="pres">
      <dgm:prSet presAssocID="{7400D0A6-3122-4D56-8E82-289857F73E7B}" presName="composite" presStyleCnt="0"/>
      <dgm:spPr/>
    </dgm:pt>
    <dgm:pt modelId="{23E407A8-1EC8-4660-B195-81D91E20AB27}" type="pres">
      <dgm:prSet presAssocID="{7400D0A6-3122-4D56-8E82-289857F73E7B}" presName="bentUpArrow1" presStyleLbl="alignImgPlace1" presStyleIdx="0" presStyleCnt="3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21849E67-B2F3-403A-9D22-F5F065A39BF2}" type="pres">
      <dgm:prSet presAssocID="{7400D0A6-3122-4D56-8E82-289857F73E7B}" presName="ParentText" presStyleLbl="node1" presStyleIdx="0" presStyleCnt="4" custScaleX="2049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39ECA3-C38D-45E1-86D0-AB05C6AB8C4C}" type="pres">
      <dgm:prSet presAssocID="{7400D0A6-3122-4D56-8E82-289857F73E7B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28885-77B8-4FDF-89BC-7EB7D49689E0}" type="pres">
      <dgm:prSet presAssocID="{6549C9D1-9210-446C-AA47-E2D4D7D21209}" presName="sibTrans" presStyleCnt="0"/>
      <dgm:spPr/>
    </dgm:pt>
    <dgm:pt modelId="{7B81F889-A6EA-4FB0-AAB5-BE5D1A7A5A44}" type="pres">
      <dgm:prSet presAssocID="{2343571C-EA4A-4CC7-ABC4-A52B2316447A}" presName="composite" presStyleCnt="0"/>
      <dgm:spPr/>
    </dgm:pt>
    <dgm:pt modelId="{4CB6E1D0-A673-47B2-9C54-FA138E3E9A17}" type="pres">
      <dgm:prSet presAssocID="{2343571C-EA4A-4CC7-ABC4-A52B2316447A}" presName="bentUpArrow1" presStyleLbl="alignImgPlace1" presStyleIdx="1" presStyleCnt="3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AC8C1474-BF7A-4FE8-B2DB-B70F3B7D9E37}" type="pres">
      <dgm:prSet presAssocID="{2343571C-EA4A-4CC7-ABC4-A52B2316447A}" presName="ParentText" presStyleLbl="node1" presStyleIdx="1" presStyleCnt="4" custScaleX="190279" custScaleY="92784" custLinFactNeighborX="21747" custLinFactNeighborY="82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F3762-0081-4948-B64F-6BA31D617F3F}" type="pres">
      <dgm:prSet presAssocID="{2343571C-EA4A-4CC7-ABC4-A52B2316447A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98887A1-01EE-43F8-86EA-135F6CAF3C0D}" type="pres">
      <dgm:prSet presAssocID="{A87D95AF-DDCF-4424-A6E1-1781E3D1387F}" presName="sibTrans" presStyleCnt="0"/>
      <dgm:spPr/>
    </dgm:pt>
    <dgm:pt modelId="{81977082-A072-40CC-929A-04BB3236BCCC}" type="pres">
      <dgm:prSet presAssocID="{97CB03A3-B4E6-4F45-9EEA-776544071296}" presName="composite" presStyleCnt="0"/>
      <dgm:spPr/>
    </dgm:pt>
    <dgm:pt modelId="{7CC8770E-5750-47CA-A1E6-7B1516F917DD}" type="pres">
      <dgm:prSet presAssocID="{97CB03A3-B4E6-4F45-9EEA-776544071296}" presName="bentUpArrow1" presStyleLbl="alignImgPlace1" presStyleIdx="2" presStyleCnt="3" custScaleX="116869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1BB3EF0-28CC-43EE-841A-1E9E413F7DD3}" type="pres">
      <dgm:prSet presAssocID="{97CB03A3-B4E6-4F45-9EEA-776544071296}" presName="ParentText" presStyleLbl="node1" presStyleIdx="2" presStyleCnt="4" custScaleX="189558" custScaleY="112513" custLinFactNeighborX="12360" custLinFactNeighborY="83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0C92BA-04D1-456A-A080-0CB4EB32D45B}" type="pres">
      <dgm:prSet presAssocID="{97CB03A3-B4E6-4F45-9EEA-776544071296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F62265B-F364-41C2-BB6C-A076B2933FBC}" type="pres">
      <dgm:prSet presAssocID="{CC8CF32F-844A-484B-863F-CA67F2752E48}" presName="sibTrans" presStyleCnt="0"/>
      <dgm:spPr/>
    </dgm:pt>
    <dgm:pt modelId="{F49327A7-22A4-42A6-8010-848892CE24A3}" type="pres">
      <dgm:prSet presAssocID="{4D4B762F-1489-433A-A67F-0C28EA210FCD}" presName="composite" presStyleCnt="0"/>
      <dgm:spPr/>
    </dgm:pt>
    <dgm:pt modelId="{81A19E40-D73A-4CAC-A794-AA60EF19DA8F}" type="pres">
      <dgm:prSet presAssocID="{4D4B762F-1489-433A-A67F-0C28EA210FCD}" presName="ParentText" presStyleLbl="node1" presStyleIdx="3" presStyleCnt="4" custScaleX="189598" custLinFactNeighborX="19133" custLinFactNeighborY="62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529599-CFBB-45FD-A275-15F8A827F5AD}" srcId="{ABCF96D6-3C76-4171-9B5D-19D7AEB04217}" destId="{4D4B762F-1489-433A-A67F-0C28EA210FCD}" srcOrd="3" destOrd="0" parTransId="{AA9EB75C-E2B3-451F-9D03-91ED4D4EF559}" sibTransId="{16B47AFA-5EFE-49A5-B083-4B3E2749DF1D}"/>
    <dgm:cxn modelId="{DC077E62-3830-4477-BFAD-C4F073ADBEA9}" srcId="{ABCF96D6-3C76-4171-9B5D-19D7AEB04217}" destId="{7400D0A6-3122-4D56-8E82-289857F73E7B}" srcOrd="0" destOrd="0" parTransId="{6D1E4C08-E714-41E1-94FA-5A1D9854664F}" sibTransId="{6549C9D1-9210-446C-AA47-E2D4D7D21209}"/>
    <dgm:cxn modelId="{1719EBD9-F88F-4170-A16B-EE1C77068092}" type="presOf" srcId="{ABCF96D6-3C76-4171-9B5D-19D7AEB04217}" destId="{05DA943D-DA9A-4C52-BCBE-90B3ED8B3088}" srcOrd="0" destOrd="0" presId="urn:microsoft.com/office/officeart/2005/8/layout/StepDownProcess"/>
    <dgm:cxn modelId="{180AFE71-A528-4751-BF72-22870F73AF32}" srcId="{ABCF96D6-3C76-4171-9B5D-19D7AEB04217}" destId="{2343571C-EA4A-4CC7-ABC4-A52B2316447A}" srcOrd="1" destOrd="0" parTransId="{F7F8DAD7-D994-40CB-9539-368243AC2DC2}" sibTransId="{A87D95AF-DDCF-4424-A6E1-1781E3D1387F}"/>
    <dgm:cxn modelId="{80CC94E0-03DC-468F-A6EF-AA9C3F33D4C4}" type="presOf" srcId="{2343571C-EA4A-4CC7-ABC4-A52B2316447A}" destId="{AC8C1474-BF7A-4FE8-B2DB-B70F3B7D9E37}" srcOrd="0" destOrd="0" presId="urn:microsoft.com/office/officeart/2005/8/layout/StepDownProcess"/>
    <dgm:cxn modelId="{453DAF4D-84E6-43A8-8346-BC8BDD1401D3}" type="presOf" srcId="{97CB03A3-B4E6-4F45-9EEA-776544071296}" destId="{31BB3EF0-28CC-43EE-841A-1E9E413F7DD3}" srcOrd="0" destOrd="0" presId="urn:microsoft.com/office/officeart/2005/8/layout/StepDownProcess"/>
    <dgm:cxn modelId="{48FAF80B-A8D1-406F-B3BE-D00B64F2EB2B}" type="presOf" srcId="{4D4B762F-1489-433A-A67F-0C28EA210FCD}" destId="{81A19E40-D73A-4CAC-A794-AA60EF19DA8F}" srcOrd="0" destOrd="0" presId="urn:microsoft.com/office/officeart/2005/8/layout/StepDownProcess"/>
    <dgm:cxn modelId="{2F80D5E7-3D8B-41A6-8533-4A834D14B4EF}" type="presOf" srcId="{7400D0A6-3122-4D56-8E82-289857F73E7B}" destId="{21849E67-B2F3-403A-9D22-F5F065A39BF2}" srcOrd="0" destOrd="0" presId="urn:microsoft.com/office/officeart/2005/8/layout/StepDownProcess"/>
    <dgm:cxn modelId="{CBCC77B2-DD14-4640-80AA-29F067ADB392}" srcId="{ABCF96D6-3C76-4171-9B5D-19D7AEB04217}" destId="{97CB03A3-B4E6-4F45-9EEA-776544071296}" srcOrd="2" destOrd="0" parTransId="{8294497D-1463-4DEC-BCCB-65715FFE8462}" sibTransId="{CC8CF32F-844A-484B-863F-CA67F2752E48}"/>
    <dgm:cxn modelId="{308221EB-BF66-4303-9690-5BCAC992BBBF}" type="presParOf" srcId="{05DA943D-DA9A-4C52-BCBE-90B3ED8B3088}" destId="{5EDA49FD-43A3-4411-A7D4-821BBF382BD7}" srcOrd="0" destOrd="0" presId="urn:microsoft.com/office/officeart/2005/8/layout/StepDownProcess"/>
    <dgm:cxn modelId="{7BA53588-D943-41E0-B22E-5EA2E9FE57FA}" type="presParOf" srcId="{5EDA49FD-43A3-4411-A7D4-821BBF382BD7}" destId="{23E407A8-1EC8-4660-B195-81D91E20AB27}" srcOrd="0" destOrd="0" presId="urn:microsoft.com/office/officeart/2005/8/layout/StepDownProcess"/>
    <dgm:cxn modelId="{A331A534-8305-4904-A379-431381F2B270}" type="presParOf" srcId="{5EDA49FD-43A3-4411-A7D4-821BBF382BD7}" destId="{21849E67-B2F3-403A-9D22-F5F065A39BF2}" srcOrd="1" destOrd="0" presId="urn:microsoft.com/office/officeart/2005/8/layout/StepDownProcess"/>
    <dgm:cxn modelId="{111B7AA0-2A5C-48AA-BE96-5475821C98D7}" type="presParOf" srcId="{5EDA49FD-43A3-4411-A7D4-821BBF382BD7}" destId="{AB39ECA3-C38D-45E1-86D0-AB05C6AB8C4C}" srcOrd="2" destOrd="0" presId="urn:microsoft.com/office/officeart/2005/8/layout/StepDownProcess"/>
    <dgm:cxn modelId="{58576383-FC3F-48D4-AE23-94C4028C4A4F}" type="presParOf" srcId="{05DA943D-DA9A-4C52-BCBE-90B3ED8B3088}" destId="{49328885-77B8-4FDF-89BC-7EB7D49689E0}" srcOrd="1" destOrd="0" presId="urn:microsoft.com/office/officeart/2005/8/layout/StepDownProcess"/>
    <dgm:cxn modelId="{E6901059-7F6D-49DB-9A7A-2FAD7B13BFFA}" type="presParOf" srcId="{05DA943D-DA9A-4C52-BCBE-90B3ED8B3088}" destId="{7B81F889-A6EA-4FB0-AAB5-BE5D1A7A5A44}" srcOrd="2" destOrd="0" presId="urn:microsoft.com/office/officeart/2005/8/layout/StepDownProcess"/>
    <dgm:cxn modelId="{1D5E35C9-3A2C-42CA-B7BA-4D3B889B9415}" type="presParOf" srcId="{7B81F889-A6EA-4FB0-AAB5-BE5D1A7A5A44}" destId="{4CB6E1D0-A673-47B2-9C54-FA138E3E9A17}" srcOrd="0" destOrd="0" presId="urn:microsoft.com/office/officeart/2005/8/layout/StepDownProcess"/>
    <dgm:cxn modelId="{5E338455-561D-40E7-A2BE-E355BE147DBC}" type="presParOf" srcId="{7B81F889-A6EA-4FB0-AAB5-BE5D1A7A5A44}" destId="{AC8C1474-BF7A-4FE8-B2DB-B70F3B7D9E37}" srcOrd="1" destOrd="0" presId="urn:microsoft.com/office/officeart/2005/8/layout/StepDownProcess"/>
    <dgm:cxn modelId="{855C3DA7-D13D-4DEA-855B-8DBD9FF4FE56}" type="presParOf" srcId="{7B81F889-A6EA-4FB0-AAB5-BE5D1A7A5A44}" destId="{376F3762-0081-4948-B64F-6BA31D617F3F}" srcOrd="2" destOrd="0" presId="urn:microsoft.com/office/officeart/2005/8/layout/StepDownProcess"/>
    <dgm:cxn modelId="{1ECD33C9-2CDC-465A-8ABB-4AF63FD66066}" type="presParOf" srcId="{05DA943D-DA9A-4C52-BCBE-90B3ED8B3088}" destId="{598887A1-01EE-43F8-86EA-135F6CAF3C0D}" srcOrd="3" destOrd="0" presId="urn:microsoft.com/office/officeart/2005/8/layout/StepDownProcess"/>
    <dgm:cxn modelId="{6F34C718-9961-4960-A473-1CFBB83B74D7}" type="presParOf" srcId="{05DA943D-DA9A-4C52-BCBE-90B3ED8B3088}" destId="{81977082-A072-40CC-929A-04BB3236BCCC}" srcOrd="4" destOrd="0" presId="urn:microsoft.com/office/officeart/2005/8/layout/StepDownProcess"/>
    <dgm:cxn modelId="{84EE08CE-2B22-4B90-9916-7AF283F18F22}" type="presParOf" srcId="{81977082-A072-40CC-929A-04BB3236BCCC}" destId="{7CC8770E-5750-47CA-A1E6-7B1516F917DD}" srcOrd="0" destOrd="0" presId="urn:microsoft.com/office/officeart/2005/8/layout/StepDownProcess"/>
    <dgm:cxn modelId="{8FCFE1E1-AD31-490F-97B7-92A4E955EE64}" type="presParOf" srcId="{81977082-A072-40CC-929A-04BB3236BCCC}" destId="{31BB3EF0-28CC-43EE-841A-1E9E413F7DD3}" srcOrd="1" destOrd="0" presId="urn:microsoft.com/office/officeart/2005/8/layout/StepDownProcess"/>
    <dgm:cxn modelId="{6ECC312E-4F7F-4F67-9F8C-4E411DD97BD8}" type="presParOf" srcId="{81977082-A072-40CC-929A-04BB3236BCCC}" destId="{800C92BA-04D1-456A-A080-0CB4EB32D45B}" srcOrd="2" destOrd="0" presId="urn:microsoft.com/office/officeart/2005/8/layout/StepDownProcess"/>
    <dgm:cxn modelId="{CC39DAE5-8C27-46FE-831F-AFEAEE673416}" type="presParOf" srcId="{05DA943D-DA9A-4C52-BCBE-90B3ED8B3088}" destId="{0F62265B-F364-41C2-BB6C-A076B2933FBC}" srcOrd="5" destOrd="0" presId="urn:microsoft.com/office/officeart/2005/8/layout/StepDownProcess"/>
    <dgm:cxn modelId="{667E1B94-6900-4F35-BAE3-C0E1D7696030}" type="presParOf" srcId="{05DA943D-DA9A-4C52-BCBE-90B3ED8B3088}" destId="{F49327A7-22A4-42A6-8010-848892CE24A3}" srcOrd="6" destOrd="0" presId="urn:microsoft.com/office/officeart/2005/8/layout/StepDownProcess"/>
    <dgm:cxn modelId="{40B7F7EE-2AED-4ECD-8486-16F415132034}" type="presParOf" srcId="{F49327A7-22A4-42A6-8010-848892CE24A3}" destId="{81A19E40-D73A-4CAC-A794-AA60EF19DA8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548007-35C8-4935-A1B4-3FE553C2CDA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9FAA1C-9B09-4172-B675-C6F58121379C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10. </a:t>
          </a:r>
          <a:r>
            <a:rPr lang="en-US" dirty="0" err="1" smtClean="0"/>
            <a:t>Penyelesaian</a:t>
          </a:r>
          <a:r>
            <a:rPr lang="en-US" dirty="0" smtClean="0"/>
            <a:t> </a:t>
          </a:r>
          <a:r>
            <a:rPr lang="en-US" dirty="0" err="1" smtClean="0"/>
            <a:t>Sengketa</a:t>
          </a:r>
          <a:r>
            <a:rPr lang="en-US" dirty="0" smtClean="0"/>
            <a:t> </a:t>
          </a:r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Pencalonan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DPR, DPD </a:t>
          </a:r>
          <a:r>
            <a:rPr lang="en-US" dirty="0" err="1" smtClean="0"/>
            <a:t>dan</a:t>
          </a:r>
          <a:r>
            <a:rPr lang="en-US" dirty="0" smtClean="0"/>
            <a:t> DPRD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Pencalonan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Wakil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(20 September 2018 s/d 16 </a:t>
          </a:r>
          <a:r>
            <a:rPr lang="en-US" dirty="0" err="1" smtClean="0"/>
            <a:t>Nopember</a:t>
          </a:r>
          <a:r>
            <a:rPr lang="en-US" dirty="0" smtClean="0"/>
            <a:t> 2018)</a:t>
          </a:r>
          <a:endParaRPr lang="en-US" dirty="0"/>
        </a:p>
      </dgm:t>
    </dgm:pt>
    <dgm:pt modelId="{AA5C8353-5108-4095-AA1B-93DF53363FCA}" type="parTrans" cxnId="{1778D65C-2281-4E2A-A05B-0654F105F23B}">
      <dgm:prSet/>
      <dgm:spPr/>
      <dgm:t>
        <a:bodyPr/>
        <a:lstStyle/>
        <a:p>
          <a:endParaRPr lang="en-US"/>
        </a:p>
      </dgm:t>
    </dgm:pt>
    <dgm:pt modelId="{A6A1503F-D6B1-4293-92E5-AB654F5C693C}" type="sibTrans" cxnId="{1778D65C-2281-4E2A-A05B-0654F105F23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78F6922D-D849-4C2A-8596-5ECA4911C01D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11. </a:t>
          </a:r>
          <a:r>
            <a:rPr lang="en-US" dirty="0" err="1" smtClean="0"/>
            <a:t>Logistik</a:t>
          </a:r>
          <a:r>
            <a:rPr lang="en-US" dirty="0" smtClean="0"/>
            <a:t> (24 September 2018 s/d 16 April 2019) </a:t>
          </a:r>
          <a:endParaRPr lang="en-US" dirty="0"/>
        </a:p>
      </dgm:t>
    </dgm:pt>
    <dgm:pt modelId="{B0D1B249-7EB4-41D0-8B51-5995903D274E}" type="parTrans" cxnId="{693F60C8-F65D-4C80-A03E-F407C141AC5B}">
      <dgm:prSet/>
      <dgm:spPr/>
      <dgm:t>
        <a:bodyPr/>
        <a:lstStyle/>
        <a:p>
          <a:endParaRPr lang="en-US"/>
        </a:p>
      </dgm:t>
    </dgm:pt>
    <dgm:pt modelId="{0AA29BEC-394F-4F41-AC7E-F617BB7EF36F}" type="sibTrans" cxnId="{693F60C8-F65D-4C80-A03E-F407C141AC5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F6D520D-3FF3-4E37-B4B7-91799BB39123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12. </a:t>
          </a:r>
          <a:r>
            <a:rPr lang="en-US" dirty="0" err="1" smtClean="0"/>
            <a:t>Kampanye</a:t>
          </a:r>
          <a:r>
            <a:rPr lang="en-US" dirty="0" smtClean="0"/>
            <a:t> </a:t>
          </a:r>
          <a:r>
            <a:rPr lang="en-US" dirty="0" err="1" smtClean="0"/>
            <a:t>Calon</a:t>
          </a:r>
          <a:r>
            <a:rPr lang="en-US" dirty="0" smtClean="0"/>
            <a:t> </a:t>
          </a:r>
          <a:r>
            <a:rPr lang="en-US" dirty="0" err="1" smtClean="0"/>
            <a:t>Anggota</a:t>
          </a:r>
          <a:r>
            <a:rPr lang="en-US" dirty="0" smtClean="0"/>
            <a:t> DPR, DPD, </a:t>
          </a:r>
          <a:r>
            <a:rPr lang="en-US" dirty="0" err="1" smtClean="0"/>
            <a:t>dan</a:t>
          </a:r>
          <a:r>
            <a:rPr lang="en-US" dirty="0" smtClean="0"/>
            <a:t> DPRD </a:t>
          </a:r>
          <a:r>
            <a:rPr lang="en-US" dirty="0" err="1" smtClean="0"/>
            <a:t>serta</a:t>
          </a:r>
          <a:r>
            <a:rPr lang="en-US" dirty="0" smtClean="0"/>
            <a:t> </a:t>
          </a:r>
          <a:r>
            <a:rPr lang="en-US" dirty="0" err="1" smtClean="0"/>
            <a:t>Pasangan</a:t>
          </a:r>
          <a:r>
            <a:rPr lang="en-US" dirty="0" smtClean="0"/>
            <a:t> </a:t>
          </a:r>
          <a:r>
            <a:rPr lang="en-US" dirty="0" err="1" smtClean="0"/>
            <a:t>Calon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Wakil</a:t>
          </a:r>
          <a:r>
            <a:rPr lang="en-US" dirty="0" smtClean="0"/>
            <a:t> </a:t>
          </a:r>
          <a:r>
            <a:rPr lang="en-US" dirty="0" err="1" smtClean="0"/>
            <a:t>Presiden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(23 September 2018 s/d 13 April 2019)</a:t>
          </a:r>
          <a:endParaRPr lang="en-US" dirty="0"/>
        </a:p>
      </dgm:t>
    </dgm:pt>
    <dgm:pt modelId="{47647242-84FF-4327-9BFA-78C8E54A3A98}" type="parTrans" cxnId="{F172518D-72EB-45D5-B33F-5E6D51100D75}">
      <dgm:prSet/>
      <dgm:spPr/>
      <dgm:t>
        <a:bodyPr/>
        <a:lstStyle/>
        <a:p>
          <a:endParaRPr lang="en-US"/>
        </a:p>
      </dgm:t>
    </dgm:pt>
    <dgm:pt modelId="{E8A36027-FC27-4753-8441-67AC6F171E54}" type="sibTrans" cxnId="{F172518D-72EB-45D5-B33F-5E6D51100D75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68B306AF-5412-4B2B-8BCA-89590C8FF344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13.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Audit Dana </a:t>
          </a:r>
          <a:r>
            <a:rPr lang="en-US" dirty="0" err="1" smtClean="0"/>
            <a:t>Kampanye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(22 September 2018 s/d 26 Mei 2019)  </a:t>
          </a:r>
          <a:endParaRPr lang="en-US" dirty="0"/>
        </a:p>
      </dgm:t>
    </dgm:pt>
    <dgm:pt modelId="{439F1CAE-1FB3-4262-A529-17C69F045863}" type="parTrans" cxnId="{234F209C-4DE5-482C-AF30-E576FEE6AE2B}">
      <dgm:prSet/>
      <dgm:spPr/>
      <dgm:t>
        <a:bodyPr/>
        <a:lstStyle/>
        <a:p>
          <a:endParaRPr lang="en-US"/>
        </a:p>
      </dgm:t>
    </dgm:pt>
    <dgm:pt modelId="{F059EABB-A074-409E-8833-28AB6A22A236}" type="sibTrans" cxnId="{234F209C-4DE5-482C-AF30-E576FEE6AE2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35215CC8-FBAD-4138-9B95-C08D81E27266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14. </a:t>
          </a:r>
          <a:r>
            <a:rPr lang="en-US" dirty="0" err="1" smtClean="0"/>
            <a:t>Masa</a:t>
          </a:r>
          <a:r>
            <a:rPr lang="en-US" dirty="0" smtClean="0"/>
            <a:t> </a:t>
          </a:r>
          <a:r>
            <a:rPr lang="en-US" dirty="0" err="1" smtClean="0"/>
            <a:t>Tenang</a:t>
          </a:r>
          <a:r>
            <a:rPr lang="en-US" dirty="0" smtClean="0"/>
            <a:t> (14 April2019 s/d 16 April 2019)</a:t>
          </a:r>
          <a:endParaRPr lang="en-US" dirty="0"/>
        </a:p>
      </dgm:t>
    </dgm:pt>
    <dgm:pt modelId="{A110991C-30DB-4EF4-92B8-0601F137B5A5}" type="parTrans" cxnId="{0ACE8175-C0D0-4BDC-88A0-B78A964ACF81}">
      <dgm:prSet/>
      <dgm:spPr/>
      <dgm:t>
        <a:bodyPr/>
        <a:lstStyle/>
        <a:p>
          <a:endParaRPr lang="en-US"/>
        </a:p>
      </dgm:t>
    </dgm:pt>
    <dgm:pt modelId="{B2714517-F73E-46FB-BB0B-D7E21029EB60}" type="sibTrans" cxnId="{0ACE8175-C0D0-4BDC-88A0-B78A964ACF81}">
      <dgm:prSet/>
      <dgm:spPr/>
      <dgm:t>
        <a:bodyPr/>
        <a:lstStyle/>
        <a:p>
          <a:endParaRPr lang="en-US"/>
        </a:p>
      </dgm:t>
    </dgm:pt>
    <dgm:pt modelId="{0BC2973D-B45C-41CE-B839-6875B77BB5FA}" type="pres">
      <dgm:prSet presAssocID="{DA548007-35C8-4935-A1B4-3FE553C2CDA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8E7CCB-8405-4903-A639-B0468164FA3E}" type="pres">
      <dgm:prSet presAssocID="{DA548007-35C8-4935-A1B4-3FE553C2CDA8}" presName="dummyMaxCanvas" presStyleCnt="0">
        <dgm:presLayoutVars/>
      </dgm:prSet>
      <dgm:spPr/>
    </dgm:pt>
    <dgm:pt modelId="{ABB22216-DAFB-4A81-A09F-419EE8373011}" type="pres">
      <dgm:prSet presAssocID="{DA548007-35C8-4935-A1B4-3FE553C2CDA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0A02F-309F-4423-AF0A-EB421F3E11A6}" type="pres">
      <dgm:prSet presAssocID="{DA548007-35C8-4935-A1B4-3FE553C2CDA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614A89-F2AB-4DFF-93EA-2C72B2EDAFA2}" type="pres">
      <dgm:prSet presAssocID="{DA548007-35C8-4935-A1B4-3FE553C2CDA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FED08-3A2F-48BD-89D9-C9FEF7EE0E83}" type="pres">
      <dgm:prSet presAssocID="{DA548007-35C8-4935-A1B4-3FE553C2CDA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247FD-8937-454E-B2CC-5225C38CB6D9}" type="pres">
      <dgm:prSet presAssocID="{DA548007-35C8-4935-A1B4-3FE553C2CDA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BF5818-3EF3-4E8F-963E-D42542970591}" type="pres">
      <dgm:prSet presAssocID="{DA548007-35C8-4935-A1B4-3FE553C2CDA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D05882-729B-4668-84B4-D1121D90E793}" type="pres">
      <dgm:prSet presAssocID="{DA548007-35C8-4935-A1B4-3FE553C2CDA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D57AF-E04D-4ED6-9790-F73A77BD534E}" type="pres">
      <dgm:prSet presAssocID="{DA548007-35C8-4935-A1B4-3FE553C2CDA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7DAA16-2FD8-4ACE-99C2-6339908220CB}" type="pres">
      <dgm:prSet presAssocID="{DA548007-35C8-4935-A1B4-3FE553C2CDA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B4B90D-FBF7-4692-A479-9BDEA5CBB834}" type="pres">
      <dgm:prSet presAssocID="{DA548007-35C8-4935-A1B4-3FE553C2CDA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7E5AB-DC17-4BBF-8075-DB555144A449}" type="pres">
      <dgm:prSet presAssocID="{DA548007-35C8-4935-A1B4-3FE553C2CDA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0B100-11E3-47AB-A51A-0331C22537FD}" type="pres">
      <dgm:prSet presAssocID="{DA548007-35C8-4935-A1B4-3FE553C2CDA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3C8984-490E-478A-81A6-EBEBA1438FFA}" type="pres">
      <dgm:prSet presAssocID="{DA548007-35C8-4935-A1B4-3FE553C2CDA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8FFFC-7331-41B5-BE2A-B2C925C3EDF2}" type="pres">
      <dgm:prSet presAssocID="{DA548007-35C8-4935-A1B4-3FE553C2CDA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CE8175-C0D0-4BDC-88A0-B78A964ACF81}" srcId="{DA548007-35C8-4935-A1B4-3FE553C2CDA8}" destId="{35215CC8-FBAD-4138-9B95-C08D81E27266}" srcOrd="4" destOrd="0" parTransId="{A110991C-30DB-4EF4-92B8-0601F137B5A5}" sibTransId="{B2714517-F73E-46FB-BB0B-D7E21029EB60}"/>
    <dgm:cxn modelId="{D4F16271-4252-4F03-9B46-B883D9DD9D0B}" type="presOf" srcId="{1F6D520D-3FF3-4E37-B4B7-91799BB39123}" destId="{FD80B100-11E3-47AB-A51A-0331C22537FD}" srcOrd="1" destOrd="0" presId="urn:microsoft.com/office/officeart/2005/8/layout/vProcess5"/>
    <dgm:cxn modelId="{1778D65C-2281-4E2A-A05B-0654F105F23B}" srcId="{DA548007-35C8-4935-A1B4-3FE553C2CDA8}" destId="{439FAA1C-9B09-4172-B675-C6F58121379C}" srcOrd="0" destOrd="0" parTransId="{AA5C8353-5108-4095-AA1B-93DF53363FCA}" sibTransId="{A6A1503F-D6B1-4293-92E5-AB654F5C693C}"/>
    <dgm:cxn modelId="{3C1FB019-0A66-415B-B8E0-5405AB898BC5}" type="presOf" srcId="{78F6922D-D849-4C2A-8596-5ECA4911C01D}" destId="{A967E5AB-DC17-4BBF-8075-DB555144A449}" srcOrd="1" destOrd="0" presId="urn:microsoft.com/office/officeart/2005/8/layout/vProcess5"/>
    <dgm:cxn modelId="{F172518D-72EB-45D5-B33F-5E6D51100D75}" srcId="{DA548007-35C8-4935-A1B4-3FE553C2CDA8}" destId="{1F6D520D-3FF3-4E37-B4B7-91799BB39123}" srcOrd="2" destOrd="0" parTransId="{47647242-84FF-4327-9BFA-78C8E54A3A98}" sibTransId="{E8A36027-FC27-4753-8441-67AC6F171E54}"/>
    <dgm:cxn modelId="{FF717143-EA89-440B-994D-465A9B5C656E}" type="presOf" srcId="{439FAA1C-9B09-4172-B675-C6F58121379C}" destId="{2DB4B90D-FBF7-4692-A479-9BDEA5CBB834}" srcOrd="1" destOrd="0" presId="urn:microsoft.com/office/officeart/2005/8/layout/vProcess5"/>
    <dgm:cxn modelId="{7F35D7DA-2694-479A-B726-FE2782D740CC}" type="presOf" srcId="{35215CC8-FBAD-4138-9B95-C08D81E27266}" destId="{2B3247FD-8937-454E-B2CC-5225C38CB6D9}" srcOrd="0" destOrd="0" presId="urn:microsoft.com/office/officeart/2005/8/layout/vProcess5"/>
    <dgm:cxn modelId="{7F96598A-7842-4516-92FD-21413CA8E1BB}" type="presOf" srcId="{78F6922D-D849-4C2A-8596-5ECA4911C01D}" destId="{0630A02F-309F-4423-AF0A-EB421F3E11A6}" srcOrd="0" destOrd="0" presId="urn:microsoft.com/office/officeart/2005/8/layout/vProcess5"/>
    <dgm:cxn modelId="{693F60C8-F65D-4C80-A03E-F407C141AC5B}" srcId="{DA548007-35C8-4935-A1B4-3FE553C2CDA8}" destId="{78F6922D-D849-4C2A-8596-5ECA4911C01D}" srcOrd="1" destOrd="0" parTransId="{B0D1B249-7EB4-41D0-8B51-5995903D274E}" sibTransId="{0AA29BEC-394F-4F41-AC7E-F617BB7EF36F}"/>
    <dgm:cxn modelId="{5E1AAE48-7316-44C9-922B-58EA9057748F}" type="presOf" srcId="{0AA29BEC-394F-4F41-AC7E-F617BB7EF36F}" destId="{F6D05882-729B-4668-84B4-D1121D90E793}" srcOrd="0" destOrd="0" presId="urn:microsoft.com/office/officeart/2005/8/layout/vProcess5"/>
    <dgm:cxn modelId="{CD95C502-45E6-481D-BA44-2CB9EDAF068F}" type="presOf" srcId="{F059EABB-A074-409E-8833-28AB6A22A236}" destId="{507DAA16-2FD8-4ACE-99C2-6339908220CB}" srcOrd="0" destOrd="0" presId="urn:microsoft.com/office/officeart/2005/8/layout/vProcess5"/>
    <dgm:cxn modelId="{ECA7AD2D-0C16-4B5A-8D32-016B4ACA0872}" type="presOf" srcId="{68B306AF-5412-4B2B-8BCA-89590C8FF344}" destId="{853C8984-490E-478A-81A6-EBEBA1438FFA}" srcOrd="1" destOrd="0" presId="urn:microsoft.com/office/officeart/2005/8/layout/vProcess5"/>
    <dgm:cxn modelId="{8A2923DE-A6B6-4BD0-8C32-1B23AC87165C}" type="presOf" srcId="{439FAA1C-9B09-4172-B675-C6F58121379C}" destId="{ABB22216-DAFB-4A81-A09F-419EE8373011}" srcOrd="0" destOrd="0" presId="urn:microsoft.com/office/officeart/2005/8/layout/vProcess5"/>
    <dgm:cxn modelId="{7D91E32B-3370-4703-AB74-2A9179C83910}" type="presOf" srcId="{35215CC8-FBAD-4138-9B95-C08D81E27266}" destId="{5548FFFC-7331-41B5-BE2A-B2C925C3EDF2}" srcOrd="1" destOrd="0" presId="urn:microsoft.com/office/officeart/2005/8/layout/vProcess5"/>
    <dgm:cxn modelId="{BE52451B-E28A-47F5-8DBB-F006E0E4D524}" type="presOf" srcId="{E8A36027-FC27-4753-8441-67AC6F171E54}" destId="{59DD57AF-E04D-4ED6-9790-F73A77BD534E}" srcOrd="0" destOrd="0" presId="urn:microsoft.com/office/officeart/2005/8/layout/vProcess5"/>
    <dgm:cxn modelId="{4EFB1B87-703E-4BA2-84EE-41440836C320}" type="presOf" srcId="{A6A1503F-D6B1-4293-92E5-AB654F5C693C}" destId="{6CBF5818-3EF3-4E8F-963E-D42542970591}" srcOrd="0" destOrd="0" presId="urn:microsoft.com/office/officeart/2005/8/layout/vProcess5"/>
    <dgm:cxn modelId="{285F6BE4-3BBF-4BAD-8CA3-3EA23CCD2550}" type="presOf" srcId="{DA548007-35C8-4935-A1B4-3FE553C2CDA8}" destId="{0BC2973D-B45C-41CE-B839-6875B77BB5FA}" srcOrd="0" destOrd="0" presId="urn:microsoft.com/office/officeart/2005/8/layout/vProcess5"/>
    <dgm:cxn modelId="{48B71404-CA05-4B0E-9B6B-6FC452B1DB27}" type="presOf" srcId="{1F6D520D-3FF3-4E37-B4B7-91799BB39123}" destId="{CB614A89-F2AB-4DFF-93EA-2C72B2EDAFA2}" srcOrd="0" destOrd="0" presId="urn:microsoft.com/office/officeart/2005/8/layout/vProcess5"/>
    <dgm:cxn modelId="{645D41D0-94E7-487D-AD01-2F1CF91AD944}" type="presOf" srcId="{68B306AF-5412-4B2B-8BCA-89590C8FF344}" destId="{A4CFED08-3A2F-48BD-89D9-C9FEF7EE0E83}" srcOrd="0" destOrd="0" presId="urn:microsoft.com/office/officeart/2005/8/layout/vProcess5"/>
    <dgm:cxn modelId="{234F209C-4DE5-482C-AF30-E576FEE6AE2B}" srcId="{DA548007-35C8-4935-A1B4-3FE553C2CDA8}" destId="{68B306AF-5412-4B2B-8BCA-89590C8FF344}" srcOrd="3" destOrd="0" parTransId="{439F1CAE-1FB3-4262-A529-17C69F045863}" sibTransId="{F059EABB-A074-409E-8833-28AB6A22A236}"/>
    <dgm:cxn modelId="{B370962E-8BC8-4959-8481-DD9E32F323C7}" type="presParOf" srcId="{0BC2973D-B45C-41CE-B839-6875B77BB5FA}" destId="{458E7CCB-8405-4903-A639-B0468164FA3E}" srcOrd="0" destOrd="0" presId="urn:microsoft.com/office/officeart/2005/8/layout/vProcess5"/>
    <dgm:cxn modelId="{6821732D-340F-44A6-9128-310BD05F69F2}" type="presParOf" srcId="{0BC2973D-B45C-41CE-B839-6875B77BB5FA}" destId="{ABB22216-DAFB-4A81-A09F-419EE8373011}" srcOrd="1" destOrd="0" presId="urn:microsoft.com/office/officeart/2005/8/layout/vProcess5"/>
    <dgm:cxn modelId="{E4C09539-4682-4DFF-9D34-32DE1C56E77C}" type="presParOf" srcId="{0BC2973D-B45C-41CE-B839-6875B77BB5FA}" destId="{0630A02F-309F-4423-AF0A-EB421F3E11A6}" srcOrd="2" destOrd="0" presId="urn:microsoft.com/office/officeart/2005/8/layout/vProcess5"/>
    <dgm:cxn modelId="{AC89B801-7512-43D3-A961-62478D3C7E2A}" type="presParOf" srcId="{0BC2973D-B45C-41CE-B839-6875B77BB5FA}" destId="{CB614A89-F2AB-4DFF-93EA-2C72B2EDAFA2}" srcOrd="3" destOrd="0" presId="urn:microsoft.com/office/officeart/2005/8/layout/vProcess5"/>
    <dgm:cxn modelId="{AF7C744C-64C8-4DFA-8B09-1A2ABDE28333}" type="presParOf" srcId="{0BC2973D-B45C-41CE-B839-6875B77BB5FA}" destId="{A4CFED08-3A2F-48BD-89D9-C9FEF7EE0E83}" srcOrd="4" destOrd="0" presId="urn:microsoft.com/office/officeart/2005/8/layout/vProcess5"/>
    <dgm:cxn modelId="{446A4A4B-4E7B-488E-8BFB-F4BE7F9DD0BD}" type="presParOf" srcId="{0BC2973D-B45C-41CE-B839-6875B77BB5FA}" destId="{2B3247FD-8937-454E-B2CC-5225C38CB6D9}" srcOrd="5" destOrd="0" presId="urn:microsoft.com/office/officeart/2005/8/layout/vProcess5"/>
    <dgm:cxn modelId="{CA4CD9E6-0628-4ED8-A17C-CD98F83ECFF1}" type="presParOf" srcId="{0BC2973D-B45C-41CE-B839-6875B77BB5FA}" destId="{6CBF5818-3EF3-4E8F-963E-D42542970591}" srcOrd="6" destOrd="0" presId="urn:microsoft.com/office/officeart/2005/8/layout/vProcess5"/>
    <dgm:cxn modelId="{4B808AEF-AD37-444C-8BA0-35C47AD6A5E3}" type="presParOf" srcId="{0BC2973D-B45C-41CE-B839-6875B77BB5FA}" destId="{F6D05882-729B-4668-84B4-D1121D90E793}" srcOrd="7" destOrd="0" presId="urn:microsoft.com/office/officeart/2005/8/layout/vProcess5"/>
    <dgm:cxn modelId="{65D02D2F-44D1-4F73-AC66-6156175D5DC8}" type="presParOf" srcId="{0BC2973D-B45C-41CE-B839-6875B77BB5FA}" destId="{59DD57AF-E04D-4ED6-9790-F73A77BD534E}" srcOrd="8" destOrd="0" presId="urn:microsoft.com/office/officeart/2005/8/layout/vProcess5"/>
    <dgm:cxn modelId="{F98942AD-0F2B-41C1-A6D2-71A9F2BAD173}" type="presParOf" srcId="{0BC2973D-B45C-41CE-B839-6875B77BB5FA}" destId="{507DAA16-2FD8-4ACE-99C2-6339908220CB}" srcOrd="9" destOrd="0" presId="urn:microsoft.com/office/officeart/2005/8/layout/vProcess5"/>
    <dgm:cxn modelId="{D2FD624C-D390-45D1-B260-A0979645D12F}" type="presParOf" srcId="{0BC2973D-B45C-41CE-B839-6875B77BB5FA}" destId="{2DB4B90D-FBF7-4692-A479-9BDEA5CBB834}" srcOrd="10" destOrd="0" presId="urn:microsoft.com/office/officeart/2005/8/layout/vProcess5"/>
    <dgm:cxn modelId="{508A820D-D33F-4D33-8BD9-BAE2D7EBC124}" type="presParOf" srcId="{0BC2973D-B45C-41CE-B839-6875B77BB5FA}" destId="{A967E5AB-DC17-4BBF-8075-DB555144A449}" srcOrd="11" destOrd="0" presId="urn:microsoft.com/office/officeart/2005/8/layout/vProcess5"/>
    <dgm:cxn modelId="{CA039F0E-EE46-401E-9077-15E09289FF04}" type="presParOf" srcId="{0BC2973D-B45C-41CE-B839-6875B77BB5FA}" destId="{FD80B100-11E3-47AB-A51A-0331C22537FD}" srcOrd="12" destOrd="0" presId="urn:microsoft.com/office/officeart/2005/8/layout/vProcess5"/>
    <dgm:cxn modelId="{3ECAC308-366B-4502-B0C0-0D5F377B4971}" type="presParOf" srcId="{0BC2973D-B45C-41CE-B839-6875B77BB5FA}" destId="{853C8984-490E-478A-81A6-EBEBA1438FFA}" srcOrd="13" destOrd="0" presId="urn:microsoft.com/office/officeart/2005/8/layout/vProcess5"/>
    <dgm:cxn modelId="{D139725B-6253-44E2-8192-066FEBB310DE}" type="presParOf" srcId="{0BC2973D-B45C-41CE-B839-6875B77BB5FA}" destId="{5548FFFC-7331-41B5-BE2A-B2C925C3EDF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BD9DE9D-FACE-4922-AF23-5C8E8B71DE0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1465A1-A2B6-4538-9DBE-C66B575DCC03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15. </a:t>
          </a:r>
          <a:r>
            <a:rPr lang="en-US" sz="1600" b="1" dirty="0" err="1" smtClean="0">
              <a:solidFill>
                <a:srgbClr val="FFC000"/>
              </a:solidFill>
            </a:rPr>
            <a:t>Persiapan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menjelang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pemungutan</a:t>
          </a:r>
          <a:r>
            <a:rPr lang="en-US" sz="1600" b="1" dirty="0" smtClean="0">
              <a:solidFill>
                <a:srgbClr val="FFC000"/>
              </a:solidFill>
            </a:rPr>
            <a:t> </a:t>
          </a:r>
          <a:r>
            <a:rPr lang="en-US" sz="1600" b="1" dirty="0" err="1" smtClean="0">
              <a:solidFill>
                <a:srgbClr val="FFC000"/>
              </a:solidFill>
            </a:rPr>
            <a:t>suara</a:t>
          </a:r>
          <a:endParaRPr lang="en-US" sz="1600" b="1" dirty="0">
            <a:solidFill>
              <a:srgbClr val="FFC000"/>
            </a:solidFill>
          </a:endParaRPr>
        </a:p>
      </dgm:t>
    </dgm:pt>
    <dgm:pt modelId="{9F32604A-4CB0-4E92-8FA1-975FCF578160}" type="parTrans" cxnId="{A3B1543C-C4E7-4786-9742-294B91FA400F}">
      <dgm:prSet/>
      <dgm:spPr/>
      <dgm:t>
        <a:bodyPr/>
        <a:lstStyle/>
        <a:p>
          <a:endParaRPr lang="en-US"/>
        </a:p>
      </dgm:t>
    </dgm:pt>
    <dgm:pt modelId="{4EE356F1-3070-4A3E-93AC-0E225E694D6F}" type="sibTrans" cxnId="{A3B1543C-C4E7-4786-9742-294B91FA400F}">
      <dgm:prSet/>
      <dgm:spPr/>
      <dgm:t>
        <a:bodyPr/>
        <a:lstStyle/>
        <a:p>
          <a:endParaRPr lang="en-US"/>
        </a:p>
      </dgm:t>
    </dgm:pt>
    <dgm:pt modelId="{74E1BF1E-1D4D-4923-BFEC-7FFA758EC22A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500" b="1" dirty="0" smtClean="0">
              <a:solidFill>
                <a:srgbClr val="FFC000"/>
              </a:solidFill>
            </a:rPr>
            <a:t>16. </a:t>
          </a:r>
          <a:r>
            <a:rPr lang="en-US" sz="1500" b="1" dirty="0" err="1" smtClean="0">
              <a:solidFill>
                <a:srgbClr val="FFC000"/>
              </a:solidFill>
            </a:rPr>
            <a:t>Pelaksanaan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Pemungutan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dan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Penghitungan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Suara</a:t>
          </a:r>
          <a:endParaRPr lang="en-US" sz="1500" b="1" dirty="0">
            <a:solidFill>
              <a:srgbClr val="FFC000"/>
            </a:solidFill>
          </a:endParaRPr>
        </a:p>
      </dgm:t>
    </dgm:pt>
    <dgm:pt modelId="{BBE4D19F-6BFF-4BD3-97AA-AF089B9FCC16}" type="parTrans" cxnId="{46647A1C-E45C-47F0-9C1D-E3E0DE612ADE}">
      <dgm:prSet/>
      <dgm:spPr/>
      <dgm:t>
        <a:bodyPr/>
        <a:lstStyle/>
        <a:p>
          <a:endParaRPr lang="en-US"/>
        </a:p>
      </dgm:t>
    </dgm:pt>
    <dgm:pt modelId="{75F64EB0-DB65-4C9F-A7B9-1F1BDE82BBBF}" type="sibTrans" cxnId="{46647A1C-E45C-47F0-9C1D-E3E0DE612ADE}">
      <dgm:prSet/>
      <dgm:spPr/>
      <dgm:t>
        <a:bodyPr/>
        <a:lstStyle/>
        <a:p>
          <a:endParaRPr lang="en-US"/>
        </a:p>
      </dgm:t>
    </dgm:pt>
    <dgm:pt modelId="{E50B0F0F-F987-4341-BCE2-1CB398F9E34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sz="1500" b="1" dirty="0" smtClean="0">
              <a:solidFill>
                <a:srgbClr val="FFC000"/>
              </a:solidFill>
            </a:rPr>
            <a:t>17. </a:t>
          </a:r>
          <a:r>
            <a:rPr lang="en-US" sz="1500" b="1" dirty="0" err="1" smtClean="0">
              <a:solidFill>
                <a:srgbClr val="FFC000"/>
              </a:solidFill>
            </a:rPr>
            <a:t>Rekapitulasi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Hasil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Penghitungan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r>
            <a:rPr lang="en-US" sz="1500" b="1" dirty="0" err="1" smtClean="0">
              <a:solidFill>
                <a:srgbClr val="FFC000"/>
              </a:solidFill>
            </a:rPr>
            <a:t>Suara</a:t>
          </a:r>
          <a:r>
            <a:rPr lang="en-US" sz="1500" b="1" dirty="0" smtClean="0">
              <a:solidFill>
                <a:srgbClr val="FFC000"/>
              </a:solidFill>
            </a:rPr>
            <a:t> </a:t>
          </a:r>
          <a:endParaRPr lang="en-US" sz="1500" b="1" dirty="0">
            <a:solidFill>
              <a:srgbClr val="FFC000"/>
            </a:solidFill>
          </a:endParaRPr>
        </a:p>
      </dgm:t>
    </dgm:pt>
    <dgm:pt modelId="{C13CC19E-4E42-44BC-AC09-C9610490A50F}" type="parTrans" cxnId="{7D5AEFFB-4C6E-487C-9707-0B4383F5EAAC}">
      <dgm:prSet/>
      <dgm:spPr/>
      <dgm:t>
        <a:bodyPr/>
        <a:lstStyle/>
        <a:p>
          <a:endParaRPr lang="en-US"/>
        </a:p>
      </dgm:t>
    </dgm:pt>
    <dgm:pt modelId="{8C67D197-1F42-4301-B6E1-FABB31D1FEC8}" type="sibTrans" cxnId="{7D5AEFFB-4C6E-487C-9707-0B4383F5EAAC}">
      <dgm:prSet/>
      <dgm:spPr/>
      <dgm:t>
        <a:bodyPr/>
        <a:lstStyle/>
        <a:p>
          <a:endParaRPr lang="en-US"/>
        </a:p>
      </dgm:t>
    </dgm:pt>
    <dgm:pt modelId="{D2B97C71-5305-4839-AADD-F13B515AD8BE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500" dirty="0" smtClean="0"/>
            <a:t>19. </a:t>
          </a:r>
          <a:r>
            <a:rPr lang="en-US" sz="1500" dirty="0" err="1" smtClean="0"/>
            <a:t>Penyelesaian</a:t>
          </a:r>
          <a:r>
            <a:rPr lang="en-US" sz="1500" dirty="0" smtClean="0"/>
            <a:t> </a:t>
          </a:r>
          <a:r>
            <a:rPr lang="en-US" sz="1500" dirty="0" err="1" smtClean="0"/>
            <a:t>sengketa</a:t>
          </a:r>
          <a:r>
            <a:rPr lang="en-US" sz="1500" dirty="0" smtClean="0"/>
            <a:t> </a:t>
          </a:r>
          <a:r>
            <a:rPr lang="en-US" sz="1500" dirty="0" err="1" smtClean="0"/>
            <a:t>hasil</a:t>
          </a:r>
          <a:r>
            <a:rPr lang="en-US" sz="1500" dirty="0" smtClean="0"/>
            <a:t> </a:t>
          </a:r>
          <a:r>
            <a:rPr lang="en-US" sz="1500" dirty="0" err="1" smtClean="0"/>
            <a:t>Pemilu</a:t>
          </a:r>
          <a:r>
            <a:rPr lang="en-US" sz="1500" dirty="0" smtClean="0"/>
            <a:t> </a:t>
          </a:r>
          <a:r>
            <a:rPr lang="en-US" sz="1500" dirty="0" err="1" smtClean="0"/>
            <a:t>Presiden</a:t>
          </a:r>
          <a:r>
            <a:rPr lang="en-US" sz="1500" dirty="0" smtClean="0"/>
            <a:t> </a:t>
          </a:r>
          <a:r>
            <a:rPr lang="en-US" sz="1500" dirty="0" err="1" smtClean="0"/>
            <a:t>dan</a:t>
          </a:r>
          <a:r>
            <a:rPr lang="en-US" sz="1500" dirty="0" smtClean="0"/>
            <a:t> </a:t>
          </a:r>
          <a:r>
            <a:rPr lang="en-US" sz="1500" dirty="0" err="1" smtClean="0"/>
            <a:t>Wakil</a:t>
          </a:r>
          <a:r>
            <a:rPr lang="en-US" sz="1500" dirty="0" smtClean="0"/>
            <a:t> </a:t>
          </a:r>
          <a:r>
            <a:rPr lang="en-US" sz="1500" dirty="0" err="1" smtClean="0"/>
            <a:t>Presiden</a:t>
          </a:r>
          <a:endParaRPr lang="en-US" sz="1500" dirty="0"/>
        </a:p>
      </dgm:t>
    </dgm:pt>
    <dgm:pt modelId="{3350E48A-F82B-4D79-B1E5-CDA5086B1E4E}" type="parTrans" cxnId="{7D22E6BE-DD33-4D47-B8DA-1145B828D064}">
      <dgm:prSet/>
      <dgm:spPr/>
      <dgm:t>
        <a:bodyPr/>
        <a:lstStyle/>
        <a:p>
          <a:endParaRPr lang="en-US"/>
        </a:p>
      </dgm:t>
    </dgm:pt>
    <dgm:pt modelId="{72F6BF83-4511-4BE5-B667-A42F0D2994FB}" type="sibTrans" cxnId="{7D22E6BE-DD33-4D47-B8DA-1145B828D064}">
      <dgm:prSet/>
      <dgm:spPr/>
      <dgm:t>
        <a:bodyPr/>
        <a:lstStyle/>
        <a:p>
          <a:endParaRPr lang="en-US"/>
        </a:p>
      </dgm:t>
    </dgm:pt>
    <dgm:pt modelId="{A1847C85-F15B-47EA-A54D-FACDC7A0A884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500" dirty="0" smtClean="0"/>
            <a:t>18. </a:t>
          </a:r>
          <a:r>
            <a:rPr lang="en-US" sz="1500" dirty="0" err="1" smtClean="0"/>
            <a:t>Penyelesaian</a:t>
          </a:r>
          <a:r>
            <a:rPr lang="en-US" sz="1500" dirty="0" smtClean="0"/>
            <a:t> </a:t>
          </a:r>
          <a:r>
            <a:rPr lang="en-US" sz="1500" dirty="0" err="1" smtClean="0"/>
            <a:t>sengketa</a:t>
          </a:r>
          <a:r>
            <a:rPr lang="en-US" sz="1500" dirty="0" smtClean="0"/>
            <a:t> </a:t>
          </a:r>
          <a:r>
            <a:rPr lang="en-US" sz="1500" dirty="0" err="1" smtClean="0"/>
            <a:t>Hasil</a:t>
          </a:r>
          <a:r>
            <a:rPr lang="en-US" sz="1500" dirty="0" smtClean="0"/>
            <a:t> </a:t>
          </a:r>
          <a:r>
            <a:rPr lang="en-US" sz="1500" dirty="0" err="1" smtClean="0"/>
            <a:t>Pemilu</a:t>
          </a:r>
          <a:r>
            <a:rPr lang="en-US" sz="1500" dirty="0" smtClean="0"/>
            <a:t> DPR, DPD, DPRD</a:t>
          </a:r>
          <a:endParaRPr lang="en-US" sz="1500" dirty="0"/>
        </a:p>
      </dgm:t>
    </dgm:pt>
    <dgm:pt modelId="{E90CB4D5-A288-46D1-BF23-55B9E78E7685}" type="parTrans" cxnId="{B0D89946-A1B3-4188-B1DF-DE748569B0DB}">
      <dgm:prSet/>
      <dgm:spPr/>
      <dgm:t>
        <a:bodyPr/>
        <a:lstStyle/>
        <a:p>
          <a:endParaRPr lang="en-US"/>
        </a:p>
      </dgm:t>
    </dgm:pt>
    <dgm:pt modelId="{88C061A2-25E3-43D9-A372-EDDC5065B131}" type="sibTrans" cxnId="{B0D89946-A1B3-4188-B1DF-DE748569B0DB}">
      <dgm:prSet/>
      <dgm:spPr/>
      <dgm:t>
        <a:bodyPr/>
        <a:lstStyle/>
        <a:p>
          <a:endParaRPr lang="en-US"/>
        </a:p>
      </dgm:t>
    </dgm:pt>
    <dgm:pt modelId="{E9CF3589-1444-4216-A394-343CBDB0C62A}" type="pres">
      <dgm:prSet presAssocID="{BBD9DE9D-FACE-4922-AF23-5C8E8B71DE0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227364E-9301-48B7-8526-47852D8B9582}" type="pres">
      <dgm:prSet presAssocID="{861465A1-A2B6-4538-9DBE-C66B575DCC03}" presName="composite" presStyleCnt="0"/>
      <dgm:spPr/>
    </dgm:pt>
    <dgm:pt modelId="{DAEB0F7F-031D-457A-BEB2-2A0995D93798}" type="pres">
      <dgm:prSet presAssocID="{861465A1-A2B6-4538-9DBE-C66B575DCC03}" presName="bentUpArrow1" presStyleLbl="alignImgPlace1" presStyleIdx="0" presStyleCnt="4" custLinFactNeighborX="-2713" custLinFactNeighborY="-22025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F753F765-D7F0-481D-B2D7-65B685E866D2}" type="pres">
      <dgm:prSet presAssocID="{861465A1-A2B6-4538-9DBE-C66B575DCC03}" presName="ParentText" presStyleLbl="node1" presStyleIdx="0" presStyleCnt="5" custScaleX="148334" custScaleY="7939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8E477D-1A52-4F69-99DF-F2D82B2B1007}" type="pres">
      <dgm:prSet presAssocID="{861465A1-A2B6-4538-9DBE-C66B575DCC03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75CE8-C207-4D13-B2BA-753D65C87821}" type="pres">
      <dgm:prSet presAssocID="{4EE356F1-3070-4A3E-93AC-0E225E694D6F}" presName="sibTrans" presStyleCnt="0"/>
      <dgm:spPr/>
    </dgm:pt>
    <dgm:pt modelId="{E8C991D1-5F5F-4D9E-91E1-F95D27065EB7}" type="pres">
      <dgm:prSet presAssocID="{74E1BF1E-1D4D-4923-BFEC-7FFA758EC22A}" presName="composite" presStyleCnt="0"/>
      <dgm:spPr/>
    </dgm:pt>
    <dgm:pt modelId="{2A2DED6B-6D98-4BE0-A877-5947DC80A8EB}" type="pres">
      <dgm:prSet presAssocID="{74E1BF1E-1D4D-4923-BFEC-7FFA758EC22A}" presName="bentUpArrow1" presStyleLbl="alignImgPlace1" presStyleIdx="1" presStyleCnt="4" custLinFactNeighborX="1230" custLinFactNeighborY="-7100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17586CD-1CE4-4D46-A41A-13209E370479}" type="pres">
      <dgm:prSet presAssocID="{74E1BF1E-1D4D-4923-BFEC-7FFA758EC22A}" presName="ParentText" presStyleLbl="node1" presStyleIdx="1" presStyleCnt="5" custScaleX="128518" custScaleY="96828" custLinFactNeighborX="-872" custLinFactNeighborY="-5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5F8FA-D622-4E6A-9E09-2D7CD429F967}" type="pres">
      <dgm:prSet presAssocID="{74E1BF1E-1D4D-4923-BFEC-7FFA758EC22A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71C87-5C32-4073-9F13-9F8FA862EC1F}" type="pres">
      <dgm:prSet presAssocID="{75F64EB0-DB65-4C9F-A7B9-1F1BDE82BBBF}" presName="sibTrans" presStyleCnt="0"/>
      <dgm:spPr/>
    </dgm:pt>
    <dgm:pt modelId="{AC3880A7-91B4-4BD9-B846-815AF741D091}" type="pres">
      <dgm:prSet presAssocID="{E50B0F0F-F987-4341-BCE2-1CB398F9E349}" presName="composite" presStyleCnt="0"/>
      <dgm:spPr/>
    </dgm:pt>
    <dgm:pt modelId="{2FF42C72-5AB8-49E1-B0C0-B9973D7D2F1E}" type="pres">
      <dgm:prSet presAssocID="{E50B0F0F-F987-4341-BCE2-1CB398F9E349}" presName="bentUpArrow1" presStyleLbl="alignImgPlace1" presStyleIdx="2" presStyleCnt="4" custLinFactNeighborX="-5922" custLinFactNeighborY="-1908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65D61D95-EBF5-4C73-976F-028ACE0A38EB}" type="pres">
      <dgm:prSet presAssocID="{E50B0F0F-F987-4341-BCE2-1CB398F9E349}" presName="ParentText" presStyleLbl="node1" presStyleIdx="2" presStyleCnt="5" custScaleX="127180" custScaleY="94020" custLinFactNeighborX="-9049" custLinFactNeighborY="-96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29A32E-0F85-4CDF-B192-0DFF978F5D8E}" type="pres">
      <dgm:prSet presAssocID="{E50B0F0F-F987-4341-BCE2-1CB398F9E349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A86D6C71-CF53-48A1-AB57-447193BEEF5C}" type="pres">
      <dgm:prSet presAssocID="{8C67D197-1F42-4301-B6E1-FABB31D1FEC8}" presName="sibTrans" presStyleCnt="0"/>
      <dgm:spPr/>
    </dgm:pt>
    <dgm:pt modelId="{33B71096-049B-4D29-9E63-0FAE5018D765}" type="pres">
      <dgm:prSet presAssocID="{A1847C85-F15B-47EA-A54D-FACDC7A0A884}" presName="composite" presStyleCnt="0"/>
      <dgm:spPr/>
    </dgm:pt>
    <dgm:pt modelId="{02FB7D52-62A1-4E39-AA75-BD2EC4FA9F20}" type="pres">
      <dgm:prSet presAssocID="{A1847C85-F15B-47EA-A54D-FACDC7A0A884}" presName="bentUpArrow1" presStyleLbl="alignImgPlace1" presStyleIdx="3" presStyleCnt="4" custLinFactNeighborX="-1399" custLinFactNeighborY="-21509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08E8FC41-539B-4F18-A468-31456C5B74DD}" type="pres">
      <dgm:prSet presAssocID="{A1847C85-F15B-47EA-A54D-FACDC7A0A884}" presName="ParentText" presStyleLbl="node1" presStyleIdx="3" presStyleCnt="5" custScaleX="132041" custLinFactNeighborX="-5672" custLinFactNeighborY="-183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A6998F-C64E-4A67-A6EA-0BBB2BDD5581}" type="pres">
      <dgm:prSet presAssocID="{A1847C85-F15B-47EA-A54D-FACDC7A0A884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3886E0B7-8119-44E2-BCC4-38C63D32C35E}" type="pres">
      <dgm:prSet presAssocID="{88C061A2-25E3-43D9-A372-EDDC5065B131}" presName="sibTrans" presStyleCnt="0"/>
      <dgm:spPr/>
    </dgm:pt>
    <dgm:pt modelId="{86A3E2C6-7643-4C4F-9210-F5188F63A463}" type="pres">
      <dgm:prSet presAssocID="{D2B97C71-5305-4839-AADD-F13B515AD8BE}" presName="composite" presStyleCnt="0"/>
      <dgm:spPr/>
    </dgm:pt>
    <dgm:pt modelId="{AE8B2D87-9F02-4D92-8CEB-84CF90A8CF29}" type="pres">
      <dgm:prSet presAssocID="{D2B97C71-5305-4839-AADD-F13B515AD8BE}" presName="ParentText" presStyleLbl="node1" presStyleIdx="4" presStyleCnt="5" custScaleX="134958" custScaleY="113609" custLinFactNeighborX="-182" custLinFactNeighborY="-1884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E27F3A-92C2-47F0-BFE7-7F36013F4847}" type="presOf" srcId="{861465A1-A2B6-4538-9DBE-C66B575DCC03}" destId="{F753F765-D7F0-481D-B2D7-65B685E866D2}" srcOrd="0" destOrd="0" presId="urn:microsoft.com/office/officeart/2005/8/layout/StepDownProcess"/>
    <dgm:cxn modelId="{7D22E6BE-DD33-4D47-B8DA-1145B828D064}" srcId="{BBD9DE9D-FACE-4922-AF23-5C8E8B71DE0E}" destId="{D2B97C71-5305-4839-AADD-F13B515AD8BE}" srcOrd="4" destOrd="0" parTransId="{3350E48A-F82B-4D79-B1E5-CDA5086B1E4E}" sibTransId="{72F6BF83-4511-4BE5-B667-A42F0D2994FB}"/>
    <dgm:cxn modelId="{7D5AEFFB-4C6E-487C-9707-0B4383F5EAAC}" srcId="{BBD9DE9D-FACE-4922-AF23-5C8E8B71DE0E}" destId="{E50B0F0F-F987-4341-BCE2-1CB398F9E349}" srcOrd="2" destOrd="0" parTransId="{C13CC19E-4E42-44BC-AC09-C9610490A50F}" sibTransId="{8C67D197-1F42-4301-B6E1-FABB31D1FEC8}"/>
    <dgm:cxn modelId="{A3B1543C-C4E7-4786-9742-294B91FA400F}" srcId="{BBD9DE9D-FACE-4922-AF23-5C8E8B71DE0E}" destId="{861465A1-A2B6-4538-9DBE-C66B575DCC03}" srcOrd="0" destOrd="0" parTransId="{9F32604A-4CB0-4E92-8FA1-975FCF578160}" sibTransId="{4EE356F1-3070-4A3E-93AC-0E225E694D6F}"/>
    <dgm:cxn modelId="{A1C5D0E4-FC3A-4B22-B89C-D50C6D11A464}" type="presOf" srcId="{BBD9DE9D-FACE-4922-AF23-5C8E8B71DE0E}" destId="{E9CF3589-1444-4216-A394-343CBDB0C62A}" srcOrd="0" destOrd="0" presId="urn:microsoft.com/office/officeart/2005/8/layout/StepDownProcess"/>
    <dgm:cxn modelId="{B0D89946-A1B3-4188-B1DF-DE748569B0DB}" srcId="{BBD9DE9D-FACE-4922-AF23-5C8E8B71DE0E}" destId="{A1847C85-F15B-47EA-A54D-FACDC7A0A884}" srcOrd="3" destOrd="0" parTransId="{E90CB4D5-A288-46D1-BF23-55B9E78E7685}" sibTransId="{88C061A2-25E3-43D9-A372-EDDC5065B131}"/>
    <dgm:cxn modelId="{63EC87F8-552E-43D9-8AC5-473A119D2A6A}" type="presOf" srcId="{A1847C85-F15B-47EA-A54D-FACDC7A0A884}" destId="{08E8FC41-539B-4F18-A468-31456C5B74DD}" srcOrd="0" destOrd="0" presId="urn:microsoft.com/office/officeart/2005/8/layout/StepDownProcess"/>
    <dgm:cxn modelId="{46647A1C-E45C-47F0-9C1D-E3E0DE612ADE}" srcId="{BBD9DE9D-FACE-4922-AF23-5C8E8B71DE0E}" destId="{74E1BF1E-1D4D-4923-BFEC-7FFA758EC22A}" srcOrd="1" destOrd="0" parTransId="{BBE4D19F-6BFF-4BD3-97AA-AF089B9FCC16}" sibTransId="{75F64EB0-DB65-4C9F-A7B9-1F1BDE82BBBF}"/>
    <dgm:cxn modelId="{9CC2C2DA-F295-41A4-B726-586FFCCFF642}" type="presOf" srcId="{D2B97C71-5305-4839-AADD-F13B515AD8BE}" destId="{AE8B2D87-9F02-4D92-8CEB-84CF90A8CF29}" srcOrd="0" destOrd="0" presId="urn:microsoft.com/office/officeart/2005/8/layout/StepDownProcess"/>
    <dgm:cxn modelId="{F5CA27FD-A77F-454E-8034-D67722724819}" type="presOf" srcId="{E50B0F0F-F987-4341-BCE2-1CB398F9E349}" destId="{65D61D95-EBF5-4C73-976F-028ACE0A38EB}" srcOrd="0" destOrd="0" presId="urn:microsoft.com/office/officeart/2005/8/layout/StepDownProcess"/>
    <dgm:cxn modelId="{941648AE-AE0B-4328-98F4-4398297CE38F}" type="presOf" srcId="{74E1BF1E-1D4D-4923-BFEC-7FFA758EC22A}" destId="{117586CD-1CE4-4D46-A41A-13209E370479}" srcOrd="0" destOrd="0" presId="urn:microsoft.com/office/officeart/2005/8/layout/StepDownProcess"/>
    <dgm:cxn modelId="{4FF69877-65D0-4F6F-BF6D-7301EE2E3BAD}" type="presParOf" srcId="{E9CF3589-1444-4216-A394-343CBDB0C62A}" destId="{7227364E-9301-48B7-8526-47852D8B9582}" srcOrd="0" destOrd="0" presId="urn:microsoft.com/office/officeart/2005/8/layout/StepDownProcess"/>
    <dgm:cxn modelId="{1C58DBAE-1582-4AB1-8E12-34CD015A4FFC}" type="presParOf" srcId="{7227364E-9301-48B7-8526-47852D8B9582}" destId="{DAEB0F7F-031D-457A-BEB2-2A0995D93798}" srcOrd="0" destOrd="0" presId="urn:microsoft.com/office/officeart/2005/8/layout/StepDownProcess"/>
    <dgm:cxn modelId="{14A9D899-9ED8-4F55-A119-52D135D63DA8}" type="presParOf" srcId="{7227364E-9301-48B7-8526-47852D8B9582}" destId="{F753F765-D7F0-481D-B2D7-65B685E866D2}" srcOrd="1" destOrd="0" presId="urn:microsoft.com/office/officeart/2005/8/layout/StepDownProcess"/>
    <dgm:cxn modelId="{DB724185-A8DF-4683-8B56-27C0377A98BC}" type="presParOf" srcId="{7227364E-9301-48B7-8526-47852D8B9582}" destId="{098E477D-1A52-4F69-99DF-F2D82B2B1007}" srcOrd="2" destOrd="0" presId="urn:microsoft.com/office/officeart/2005/8/layout/StepDownProcess"/>
    <dgm:cxn modelId="{6991AEBF-5665-42D5-B9D7-D40BDDC27322}" type="presParOf" srcId="{E9CF3589-1444-4216-A394-343CBDB0C62A}" destId="{19775CE8-C207-4D13-B2BA-753D65C87821}" srcOrd="1" destOrd="0" presId="urn:microsoft.com/office/officeart/2005/8/layout/StepDownProcess"/>
    <dgm:cxn modelId="{527F97F9-2716-4D12-8EC1-0A9DAE0D6841}" type="presParOf" srcId="{E9CF3589-1444-4216-A394-343CBDB0C62A}" destId="{E8C991D1-5F5F-4D9E-91E1-F95D27065EB7}" srcOrd="2" destOrd="0" presId="urn:microsoft.com/office/officeart/2005/8/layout/StepDownProcess"/>
    <dgm:cxn modelId="{DFE83691-0DDD-4B4D-A913-4E5AF0BBCB23}" type="presParOf" srcId="{E8C991D1-5F5F-4D9E-91E1-F95D27065EB7}" destId="{2A2DED6B-6D98-4BE0-A877-5947DC80A8EB}" srcOrd="0" destOrd="0" presId="urn:microsoft.com/office/officeart/2005/8/layout/StepDownProcess"/>
    <dgm:cxn modelId="{1F544E7F-2546-40B0-9C41-758AA51DBA21}" type="presParOf" srcId="{E8C991D1-5F5F-4D9E-91E1-F95D27065EB7}" destId="{117586CD-1CE4-4D46-A41A-13209E370479}" srcOrd="1" destOrd="0" presId="urn:microsoft.com/office/officeart/2005/8/layout/StepDownProcess"/>
    <dgm:cxn modelId="{DBC28C60-0A7A-4B64-8BE9-2008FC952761}" type="presParOf" srcId="{E8C991D1-5F5F-4D9E-91E1-F95D27065EB7}" destId="{A3B5F8FA-D622-4E6A-9E09-2D7CD429F967}" srcOrd="2" destOrd="0" presId="urn:microsoft.com/office/officeart/2005/8/layout/StepDownProcess"/>
    <dgm:cxn modelId="{1CEA8A16-2352-4B49-B704-EF853FE3CA66}" type="presParOf" srcId="{E9CF3589-1444-4216-A394-343CBDB0C62A}" destId="{B5171C87-5C32-4073-9F13-9F8FA862EC1F}" srcOrd="3" destOrd="0" presId="urn:microsoft.com/office/officeart/2005/8/layout/StepDownProcess"/>
    <dgm:cxn modelId="{FEA0BB8F-0368-4F9C-84FE-28D46918705B}" type="presParOf" srcId="{E9CF3589-1444-4216-A394-343CBDB0C62A}" destId="{AC3880A7-91B4-4BD9-B846-815AF741D091}" srcOrd="4" destOrd="0" presId="urn:microsoft.com/office/officeart/2005/8/layout/StepDownProcess"/>
    <dgm:cxn modelId="{0FAEB75F-D2C2-49F7-9B65-5B86394463C5}" type="presParOf" srcId="{AC3880A7-91B4-4BD9-B846-815AF741D091}" destId="{2FF42C72-5AB8-49E1-B0C0-B9973D7D2F1E}" srcOrd="0" destOrd="0" presId="urn:microsoft.com/office/officeart/2005/8/layout/StepDownProcess"/>
    <dgm:cxn modelId="{4A4B9EBF-0219-415A-9E4C-4488D260334C}" type="presParOf" srcId="{AC3880A7-91B4-4BD9-B846-815AF741D091}" destId="{65D61D95-EBF5-4C73-976F-028ACE0A38EB}" srcOrd="1" destOrd="0" presId="urn:microsoft.com/office/officeart/2005/8/layout/StepDownProcess"/>
    <dgm:cxn modelId="{11A9C5B6-7989-4EB7-A14F-912BF73AED6F}" type="presParOf" srcId="{AC3880A7-91B4-4BD9-B846-815AF741D091}" destId="{C629A32E-0F85-4CDF-B192-0DFF978F5D8E}" srcOrd="2" destOrd="0" presId="urn:microsoft.com/office/officeart/2005/8/layout/StepDownProcess"/>
    <dgm:cxn modelId="{F969B580-5B13-4E11-9288-7981FD0B58DE}" type="presParOf" srcId="{E9CF3589-1444-4216-A394-343CBDB0C62A}" destId="{A86D6C71-CF53-48A1-AB57-447193BEEF5C}" srcOrd="5" destOrd="0" presId="urn:microsoft.com/office/officeart/2005/8/layout/StepDownProcess"/>
    <dgm:cxn modelId="{C5465485-E4BC-401E-ABD6-71B7F6F1D24F}" type="presParOf" srcId="{E9CF3589-1444-4216-A394-343CBDB0C62A}" destId="{33B71096-049B-4D29-9E63-0FAE5018D765}" srcOrd="6" destOrd="0" presId="urn:microsoft.com/office/officeart/2005/8/layout/StepDownProcess"/>
    <dgm:cxn modelId="{A0B21A89-5BB8-4E17-B52E-B95BB2815A06}" type="presParOf" srcId="{33B71096-049B-4D29-9E63-0FAE5018D765}" destId="{02FB7D52-62A1-4E39-AA75-BD2EC4FA9F20}" srcOrd="0" destOrd="0" presId="urn:microsoft.com/office/officeart/2005/8/layout/StepDownProcess"/>
    <dgm:cxn modelId="{58ABF46F-7915-4961-AD13-C4F70ED9CEF8}" type="presParOf" srcId="{33B71096-049B-4D29-9E63-0FAE5018D765}" destId="{08E8FC41-539B-4F18-A468-31456C5B74DD}" srcOrd="1" destOrd="0" presId="urn:microsoft.com/office/officeart/2005/8/layout/StepDownProcess"/>
    <dgm:cxn modelId="{E8EBA9CC-7420-4415-B4E8-2433F5C13A48}" type="presParOf" srcId="{33B71096-049B-4D29-9E63-0FAE5018D765}" destId="{DFA6998F-C64E-4A67-A6EA-0BBB2BDD5581}" srcOrd="2" destOrd="0" presId="urn:microsoft.com/office/officeart/2005/8/layout/StepDownProcess"/>
    <dgm:cxn modelId="{618244DA-3F78-4B1D-8AB0-E4425438FA17}" type="presParOf" srcId="{E9CF3589-1444-4216-A394-343CBDB0C62A}" destId="{3886E0B7-8119-44E2-BCC4-38C63D32C35E}" srcOrd="7" destOrd="0" presId="urn:microsoft.com/office/officeart/2005/8/layout/StepDownProcess"/>
    <dgm:cxn modelId="{19AD32D5-0B00-483E-B6FE-94FCA867A595}" type="presParOf" srcId="{E9CF3589-1444-4216-A394-343CBDB0C62A}" destId="{86A3E2C6-7643-4C4F-9210-F5188F63A463}" srcOrd="8" destOrd="0" presId="urn:microsoft.com/office/officeart/2005/8/layout/StepDownProcess"/>
    <dgm:cxn modelId="{DC3A822E-324B-4519-BDE7-CCBC56E32DF4}" type="presParOf" srcId="{86A3E2C6-7643-4C4F-9210-F5188F63A463}" destId="{AE8B2D87-9F02-4D92-8CEB-84CF90A8CF2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8C099C7-73D6-4882-9D9F-2CC6D385467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087B34-B5C6-4A76-8E65-7D58ED35A01C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20.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Perolehan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Kursi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Terpilih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Tanpa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Permohonan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Perselisihan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Hasil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Pemilu</a:t>
          </a:r>
          <a:r>
            <a:rPr lang="en-US" b="1" dirty="0" smtClean="0">
              <a:solidFill>
                <a:srgbClr val="FFC000"/>
              </a:solidFill>
            </a:rPr>
            <a:t> (</a:t>
          </a:r>
          <a:r>
            <a:rPr lang="id-ID" b="1" dirty="0" smtClean="0">
              <a:solidFill>
                <a:srgbClr val="FFC000"/>
              </a:solidFill>
            </a:rPr>
            <a:t>mengikuti jadwal pemberitahuan dari MK)</a:t>
          </a:r>
          <a:endParaRPr lang="en-US" b="1" dirty="0">
            <a:solidFill>
              <a:srgbClr val="FFC000"/>
            </a:solidFill>
          </a:endParaRPr>
        </a:p>
      </dgm:t>
    </dgm:pt>
    <dgm:pt modelId="{A5BC142E-B027-4308-9950-92F1442638B1}" type="parTrans" cxnId="{E1A22801-2338-466A-B055-8B6949E4F21E}">
      <dgm:prSet/>
      <dgm:spPr/>
      <dgm:t>
        <a:bodyPr/>
        <a:lstStyle/>
        <a:p>
          <a:endParaRPr lang="en-US"/>
        </a:p>
      </dgm:t>
    </dgm:pt>
    <dgm:pt modelId="{F8DC86CB-B185-4A53-8990-3F80C81066E0}" type="sibTrans" cxnId="{E1A22801-2338-466A-B055-8B6949E4F21E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4ED8AE64-6A45-4EDD-8C62-6B1CA81A657F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21. </a:t>
          </a:r>
          <a:r>
            <a:rPr lang="en-US" b="1" dirty="0" err="1" smtClean="0">
              <a:solidFill>
                <a:srgbClr val="FFC000"/>
              </a:solidFill>
            </a:rPr>
            <a:t>Penetapan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Perolehan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Kursi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dan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Calon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Terpilih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Pasca</a:t>
          </a:r>
          <a:r>
            <a:rPr lang="en-US" b="1" dirty="0" smtClean="0">
              <a:solidFill>
                <a:srgbClr val="FFC000"/>
              </a:solidFill>
            </a:rPr>
            <a:t> </a:t>
          </a:r>
          <a:r>
            <a:rPr lang="en-US" b="1" dirty="0" err="1" smtClean="0">
              <a:solidFill>
                <a:srgbClr val="FFC000"/>
              </a:solidFill>
            </a:rPr>
            <a:t>Putusan</a:t>
          </a:r>
          <a:r>
            <a:rPr lang="en-US" b="1" dirty="0" smtClean="0">
              <a:solidFill>
                <a:srgbClr val="FFC000"/>
              </a:solidFill>
            </a:rPr>
            <a:t> MK </a:t>
          </a:r>
          <a:endParaRPr lang="en-US" b="1" dirty="0">
            <a:solidFill>
              <a:srgbClr val="FFC000"/>
            </a:solidFill>
          </a:endParaRPr>
        </a:p>
      </dgm:t>
    </dgm:pt>
    <dgm:pt modelId="{38A330A2-1E8B-4DBE-8B19-8BE81D9DD53B}" type="parTrans" cxnId="{AC1704DC-31C2-40A7-AC14-767C94D682E7}">
      <dgm:prSet/>
      <dgm:spPr/>
      <dgm:t>
        <a:bodyPr/>
        <a:lstStyle/>
        <a:p>
          <a:endParaRPr lang="en-US"/>
        </a:p>
      </dgm:t>
    </dgm:pt>
    <dgm:pt modelId="{DFF634EC-6B7C-46EB-A873-0341E48340FE}" type="sibTrans" cxnId="{AC1704DC-31C2-40A7-AC14-767C94D682E7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9F19B311-DD35-409A-BF36-C2B2ECA491A1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22. </a:t>
          </a:r>
          <a:r>
            <a:rPr lang="en-US" dirty="0" err="1" smtClean="0"/>
            <a:t>Peresmian</a:t>
          </a:r>
          <a:r>
            <a:rPr lang="en-US" dirty="0" smtClean="0"/>
            <a:t> </a:t>
          </a:r>
          <a:r>
            <a:rPr lang="en-US" dirty="0" err="1" smtClean="0"/>
            <a:t>Keanggotaan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</a:t>
          </a:r>
          <a:r>
            <a:rPr lang="en-US" dirty="0" err="1" smtClean="0"/>
            <a:t>Juli</a:t>
          </a:r>
          <a:r>
            <a:rPr lang="en-US" dirty="0" smtClean="0"/>
            <a:t> 2019 s/d </a:t>
          </a:r>
          <a:r>
            <a:rPr lang="en-US" dirty="0" err="1" smtClean="0"/>
            <a:t>Oktober</a:t>
          </a:r>
          <a:r>
            <a:rPr lang="en-US" dirty="0" smtClean="0"/>
            <a:t> 2019)</a:t>
          </a:r>
          <a:endParaRPr lang="en-US" dirty="0"/>
        </a:p>
      </dgm:t>
    </dgm:pt>
    <dgm:pt modelId="{EB2D7CF1-0D2E-4CD7-B40D-1EE6F9534AE3}" type="parTrans" cxnId="{114E8FCB-102A-4935-A49B-623B64D4DE68}">
      <dgm:prSet/>
      <dgm:spPr/>
      <dgm:t>
        <a:bodyPr/>
        <a:lstStyle/>
        <a:p>
          <a:endParaRPr lang="en-US"/>
        </a:p>
      </dgm:t>
    </dgm:pt>
    <dgm:pt modelId="{8668B5AA-DD63-4FB0-97C0-3E11BD688D14}" type="sibTrans" cxnId="{114E8FCB-102A-4935-A49B-623B64D4DE68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A77A81A2-E413-453C-AE61-1D0DADBD05C1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23. </a:t>
          </a:r>
          <a:r>
            <a:rPr lang="en-US" dirty="0" err="1" smtClean="0"/>
            <a:t>Pengucapan</a:t>
          </a:r>
          <a:r>
            <a:rPr lang="en-US" dirty="0" smtClean="0"/>
            <a:t> </a:t>
          </a:r>
          <a:r>
            <a:rPr lang="en-US" dirty="0" err="1" smtClean="0"/>
            <a:t>Sumpah</a:t>
          </a:r>
          <a:r>
            <a:rPr lang="en-US" dirty="0" smtClean="0"/>
            <a:t>/</a:t>
          </a:r>
          <a:r>
            <a:rPr lang="en-US" dirty="0" err="1" smtClean="0"/>
            <a:t>Janji</a:t>
          </a:r>
          <a:r>
            <a:rPr lang="en-US" dirty="0" smtClean="0"/>
            <a:t> </a:t>
          </a:r>
          <a:endParaRPr lang="id-ID" dirty="0" smtClean="0"/>
        </a:p>
        <a:p>
          <a:r>
            <a:rPr lang="en-US" dirty="0" smtClean="0"/>
            <a:t>(</a:t>
          </a:r>
          <a:r>
            <a:rPr lang="en-US" dirty="0" err="1" smtClean="0"/>
            <a:t>Agustus</a:t>
          </a:r>
          <a:r>
            <a:rPr lang="en-US" dirty="0" smtClean="0"/>
            <a:t> 2019 s/d </a:t>
          </a:r>
          <a:r>
            <a:rPr lang="en-US" dirty="0" err="1" smtClean="0"/>
            <a:t>Oktober</a:t>
          </a:r>
          <a:r>
            <a:rPr lang="en-US" dirty="0" smtClean="0"/>
            <a:t> 2019) </a:t>
          </a:r>
          <a:endParaRPr lang="en-US" dirty="0"/>
        </a:p>
      </dgm:t>
    </dgm:pt>
    <dgm:pt modelId="{690E2961-7F43-480D-8077-0130CC42E62B}" type="parTrans" cxnId="{A2E511D2-8636-45AD-8E93-9DE4CE18C043}">
      <dgm:prSet/>
      <dgm:spPr/>
      <dgm:t>
        <a:bodyPr/>
        <a:lstStyle/>
        <a:p>
          <a:endParaRPr lang="en-US"/>
        </a:p>
      </dgm:t>
    </dgm:pt>
    <dgm:pt modelId="{35D2AFD8-EAA7-4FD6-BDFB-99AB2BA136CC}" type="sibTrans" cxnId="{A2E511D2-8636-45AD-8E93-9DE4CE18C043}">
      <dgm:prSet/>
      <dgm:spPr/>
      <dgm:t>
        <a:bodyPr/>
        <a:lstStyle/>
        <a:p>
          <a:endParaRPr lang="en-US"/>
        </a:p>
      </dgm:t>
    </dgm:pt>
    <dgm:pt modelId="{52C9F459-2870-4C59-A4DD-636EAFBC72B4}" type="pres">
      <dgm:prSet presAssocID="{18C099C7-73D6-4882-9D9F-2CC6D385467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FC0DA1-AD72-4BDB-A211-A0962F02FA5E}" type="pres">
      <dgm:prSet presAssocID="{18C099C7-73D6-4882-9D9F-2CC6D385467D}" presName="dummyMaxCanvas" presStyleCnt="0">
        <dgm:presLayoutVars/>
      </dgm:prSet>
      <dgm:spPr/>
    </dgm:pt>
    <dgm:pt modelId="{9D98CC4D-02EC-4D96-B1DB-5E44F9CCEA8D}" type="pres">
      <dgm:prSet presAssocID="{18C099C7-73D6-4882-9D9F-2CC6D385467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20CD81-2377-4CF1-94CD-36680721E704}" type="pres">
      <dgm:prSet presAssocID="{18C099C7-73D6-4882-9D9F-2CC6D385467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F2BB5-B620-4216-9BF3-D961C6944BA1}" type="pres">
      <dgm:prSet presAssocID="{18C099C7-73D6-4882-9D9F-2CC6D385467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C4E14-3111-490F-B0A9-A7045C336FB4}" type="pres">
      <dgm:prSet presAssocID="{18C099C7-73D6-4882-9D9F-2CC6D385467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39FF45-3202-4A41-88CA-3C8CB9F3D80D}" type="pres">
      <dgm:prSet presAssocID="{18C099C7-73D6-4882-9D9F-2CC6D385467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AF925-2986-40C9-9311-F8D1B57B2FCE}" type="pres">
      <dgm:prSet presAssocID="{18C099C7-73D6-4882-9D9F-2CC6D385467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E7688-3DE4-498E-A96A-495668FCDC95}" type="pres">
      <dgm:prSet presAssocID="{18C099C7-73D6-4882-9D9F-2CC6D385467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5AA44-78B9-4333-8864-589DE06DE9F6}" type="pres">
      <dgm:prSet presAssocID="{18C099C7-73D6-4882-9D9F-2CC6D385467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7390B1-B698-4331-B6C4-F220D65F06EE}" type="pres">
      <dgm:prSet presAssocID="{18C099C7-73D6-4882-9D9F-2CC6D385467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E1A248-C7CC-41E8-B22B-BA57E1213884}" type="pres">
      <dgm:prSet presAssocID="{18C099C7-73D6-4882-9D9F-2CC6D385467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0EFFE-0D3D-451B-AABC-90720BE8592C}" type="pres">
      <dgm:prSet presAssocID="{18C099C7-73D6-4882-9D9F-2CC6D385467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1704DC-31C2-40A7-AC14-767C94D682E7}" srcId="{18C099C7-73D6-4882-9D9F-2CC6D385467D}" destId="{4ED8AE64-6A45-4EDD-8C62-6B1CA81A657F}" srcOrd="1" destOrd="0" parTransId="{38A330A2-1E8B-4DBE-8B19-8BE81D9DD53B}" sibTransId="{DFF634EC-6B7C-46EB-A873-0341E48340FE}"/>
    <dgm:cxn modelId="{114E8FCB-102A-4935-A49B-623B64D4DE68}" srcId="{18C099C7-73D6-4882-9D9F-2CC6D385467D}" destId="{9F19B311-DD35-409A-BF36-C2B2ECA491A1}" srcOrd="2" destOrd="0" parTransId="{EB2D7CF1-0D2E-4CD7-B40D-1EE6F9534AE3}" sibTransId="{8668B5AA-DD63-4FB0-97C0-3E11BD688D14}"/>
    <dgm:cxn modelId="{AD0C069A-9A6B-4A7A-83BB-5F9C33AF8A60}" type="presOf" srcId="{4ED8AE64-6A45-4EDD-8C62-6B1CA81A657F}" destId="{7020CD81-2377-4CF1-94CD-36680721E704}" srcOrd="0" destOrd="0" presId="urn:microsoft.com/office/officeart/2005/8/layout/vProcess5"/>
    <dgm:cxn modelId="{A2E511D2-8636-45AD-8E93-9DE4CE18C043}" srcId="{18C099C7-73D6-4882-9D9F-2CC6D385467D}" destId="{A77A81A2-E413-453C-AE61-1D0DADBD05C1}" srcOrd="3" destOrd="0" parTransId="{690E2961-7F43-480D-8077-0130CC42E62B}" sibTransId="{35D2AFD8-EAA7-4FD6-BDFB-99AB2BA136CC}"/>
    <dgm:cxn modelId="{269AAC03-6A92-41AD-92D4-9727B6B3C3E4}" type="presOf" srcId="{F8DC86CB-B185-4A53-8990-3F80C81066E0}" destId="{4C39FF45-3202-4A41-88CA-3C8CB9F3D80D}" srcOrd="0" destOrd="0" presId="urn:microsoft.com/office/officeart/2005/8/layout/vProcess5"/>
    <dgm:cxn modelId="{31262113-3476-4800-A3DC-3578D3BB9E6A}" type="presOf" srcId="{8668B5AA-DD63-4FB0-97C0-3E11BD688D14}" destId="{3E9E7688-3DE4-498E-A96A-495668FCDC95}" srcOrd="0" destOrd="0" presId="urn:microsoft.com/office/officeart/2005/8/layout/vProcess5"/>
    <dgm:cxn modelId="{F4D78F68-F874-4628-A0FE-3FE5C76C043C}" type="presOf" srcId="{DFF634EC-6B7C-46EB-A873-0341E48340FE}" destId="{0F8AF925-2986-40C9-9311-F8D1B57B2FCE}" srcOrd="0" destOrd="0" presId="urn:microsoft.com/office/officeart/2005/8/layout/vProcess5"/>
    <dgm:cxn modelId="{E1A22801-2338-466A-B055-8B6949E4F21E}" srcId="{18C099C7-73D6-4882-9D9F-2CC6D385467D}" destId="{35087B34-B5C6-4A76-8E65-7D58ED35A01C}" srcOrd="0" destOrd="0" parTransId="{A5BC142E-B027-4308-9950-92F1442638B1}" sibTransId="{F8DC86CB-B185-4A53-8990-3F80C81066E0}"/>
    <dgm:cxn modelId="{B9878844-8288-4CFD-AE9B-D4045EB69467}" type="presOf" srcId="{A77A81A2-E413-453C-AE61-1D0DADBD05C1}" destId="{109C4E14-3111-490F-B0A9-A7045C336FB4}" srcOrd="0" destOrd="0" presId="urn:microsoft.com/office/officeart/2005/8/layout/vProcess5"/>
    <dgm:cxn modelId="{751CC3F4-AA16-47EB-82F1-DDA4BE82F4B1}" type="presOf" srcId="{9F19B311-DD35-409A-BF36-C2B2ECA491A1}" destId="{3D6F2BB5-B620-4216-9BF3-D961C6944BA1}" srcOrd="0" destOrd="0" presId="urn:microsoft.com/office/officeart/2005/8/layout/vProcess5"/>
    <dgm:cxn modelId="{990F9770-13C4-413E-A161-03EF446A8F4D}" type="presOf" srcId="{9F19B311-DD35-409A-BF36-C2B2ECA491A1}" destId="{58E1A248-C7CC-41E8-B22B-BA57E1213884}" srcOrd="1" destOrd="0" presId="urn:microsoft.com/office/officeart/2005/8/layout/vProcess5"/>
    <dgm:cxn modelId="{81FBB64E-F512-45C9-A0B2-D5C5FD399FE8}" type="presOf" srcId="{35087B34-B5C6-4A76-8E65-7D58ED35A01C}" destId="{3335AA44-78B9-4333-8864-589DE06DE9F6}" srcOrd="1" destOrd="0" presId="urn:microsoft.com/office/officeart/2005/8/layout/vProcess5"/>
    <dgm:cxn modelId="{EDC61DCE-E457-45DC-B896-CEBB54CF22F4}" type="presOf" srcId="{4ED8AE64-6A45-4EDD-8C62-6B1CA81A657F}" destId="{297390B1-B698-4331-B6C4-F220D65F06EE}" srcOrd="1" destOrd="0" presId="urn:microsoft.com/office/officeart/2005/8/layout/vProcess5"/>
    <dgm:cxn modelId="{163B5BF3-DF7E-480A-B4CF-6DC593560CC6}" type="presOf" srcId="{18C099C7-73D6-4882-9D9F-2CC6D385467D}" destId="{52C9F459-2870-4C59-A4DD-636EAFBC72B4}" srcOrd="0" destOrd="0" presId="urn:microsoft.com/office/officeart/2005/8/layout/vProcess5"/>
    <dgm:cxn modelId="{2A68B238-F082-4DF4-A4A8-786EC5346FE0}" type="presOf" srcId="{35087B34-B5C6-4A76-8E65-7D58ED35A01C}" destId="{9D98CC4D-02EC-4D96-B1DB-5E44F9CCEA8D}" srcOrd="0" destOrd="0" presId="urn:microsoft.com/office/officeart/2005/8/layout/vProcess5"/>
    <dgm:cxn modelId="{BEA426FA-BEE0-40B1-9E06-28A991D99AA8}" type="presOf" srcId="{A77A81A2-E413-453C-AE61-1D0DADBD05C1}" destId="{34C0EFFE-0D3D-451B-AABC-90720BE8592C}" srcOrd="1" destOrd="0" presId="urn:microsoft.com/office/officeart/2005/8/layout/vProcess5"/>
    <dgm:cxn modelId="{591F3EC4-6A1E-4329-8C1A-38B2C95061AD}" type="presParOf" srcId="{52C9F459-2870-4C59-A4DD-636EAFBC72B4}" destId="{44FC0DA1-AD72-4BDB-A211-A0962F02FA5E}" srcOrd="0" destOrd="0" presId="urn:microsoft.com/office/officeart/2005/8/layout/vProcess5"/>
    <dgm:cxn modelId="{CAEEFE14-210D-40BD-94C7-4F65E7FF94B4}" type="presParOf" srcId="{52C9F459-2870-4C59-A4DD-636EAFBC72B4}" destId="{9D98CC4D-02EC-4D96-B1DB-5E44F9CCEA8D}" srcOrd="1" destOrd="0" presId="urn:microsoft.com/office/officeart/2005/8/layout/vProcess5"/>
    <dgm:cxn modelId="{701AD5A3-82BC-46F3-B331-6D286D33D5F1}" type="presParOf" srcId="{52C9F459-2870-4C59-A4DD-636EAFBC72B4}" destId="{7020CD81-2377-4CF1-94CD-36680721E704}" srcOrd="2" destOrd="0" presId="urn:microsoft.com/office/officeart/2005/8/layout/vProcess5"/>
    <dgm:cxn modelId="{19D00037-EE81-4591-9AE2-B29A5AD33C59}" type="presParOf" srcId="{52C9F459-2870-4C59-A4DD-636EAFBC72B4}" destId="{3D6F2BB5-B620-4216-9BF3-D961C6944BA1}" srcOrd="3" destOrd="0" presId="urn:microsoft.com/office/officeart/2005/8/layout/vProcess5"/>
    <dgm:cxn modelId="{B026574C-894D-4347-B7DB-66B2DFC369AD}" type="presParOf" srcId="{52C9F459-2870-4C59-A4DD-636EAFBC72B4}" destId="{109C4E14-3111-490F-B0A9-A7045C336FB4}" srcOrd="4" destOrd="0" presId="urn:microsoft.com/office/officeart/2005/8/layout/vProcess5"/>
    <dgm:cxn modelId="{6E38772C-022A-4884-88CE-EC8FFBF9B508}" type="presParOf" srcId="{52C9F459-2870-4C59-A4DD-636EAFBC72B4}" destId="{4C39FF45-3202-4A41-88CA-3C8CB9F3D80D}" srcOrd="5" destOrd="0" presId="urn:microsoft.com/office/officeart/2005/8/layout/vProcess5"/>
    <dgm:cxn modelId="{75F31817-FC78-4EF7-8F5A-2C13E63F4676}" type="presParOf" srcId="{52C9F459-2870-4C59-A4DD-636EAFBC72B4}" destId="{0F8AF925-2986-40C9-9311-F8D1B57B2FCE}" srcOrd="6" destOrd="0" presId="urn:microsoft.com/office/officeart/2005/8/layout/vProcess5"/>
    <dgm:cxn modelId="{D41B55CA-02D7-4BC6-9FBA-4B55F532840C}" type="presParOf" srcId="{52C9F459-2870-4C59-A4DD-636EAFBC72B4}" destId="{3E9E7688-3DE4-498E-A96A-495668FCDC95}" srcOrd="7" destOrd="0" presId="urn:microsoft.com/office/officeart/2005/8/layout/vProcess5"/>
    <dgm:cxn modelId="{0EA2A192-ED06-4FF0-ACF8-641934487652}" type="presParOf" srcId="{52C9F459-2870-4C59-A4DD-636EAFBC72B4}" destId="{3335AA44-78B9-4333-8864-589DE06DE9F6}" srcOrd="8" destOrd="0" presId="urn:microsoft.com/office/officeart/2005/8/layout/vProcess5"/>
    <dgm:cxn modelId="{30DC1750-7562-4474-9CEA-B60AA0197CC8}" type="presParOf" srcId="{52C9F459-2870-4C59-A4DD-636EAFBC72B4}" destId="{297390B1-B698-4331-B6C4-F220D65F06EE}" srcOrd="9" destOrd="0" presId="urn:microsoft.com/office/officeart/2005/8/layout/vProcess5"/>
    <dgm:cxn modelId="{362ED268-6611-48E5-814C-B92EF3F68E59}" type="presParOf" srcId="{52C9F459-2870-4C59-A4DD-636EAFBC72B4}" destId="{58E1A248-C7CC-41E8-B22B-BA57E1213884}" srcOrd="10" destOrd="0" presId="urn:microsoft.com/office/officeart/2005/8/layout/vProcess5"/>
    <dgm:cxn modelId="{4519C715-93EC-4FBA-9BCD-DC6165EBDEDF}" type="presParOf" srcId="{52C9F459-2870-4C59-A4DD-636EAFBC72B4}" destId="{34C0EFFE-0D3D-451B-AABC-90720BE8592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5815A6-4944-6A48-AD13-ADC29DBA1000}" type="doc">
      <dgm:prSet loTypeId="urn:microsoft.com/office/officeart/2005/8/layout/vList2" loCatId="" qsTypeId="urn:microsoft.com/office/officeart/2005/8/quickstyle/3D7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99BAB43-F7DF-1D41-AEB1-1DFEE2540A05}">
      <dgm:prSet/>
      <dgm:spPr/>
      <dgm:t>
        <a:bodyPr/>
        <a:lstStyle/>
        <a:p>
          <a:pPr rtl="0"/>
          <a:r>
            <a:rPr lang="en-US" dirty="0" smtClean="0"/>
            <a:t>JUMLAH KURSI DPR-RI PADA PEMILU 2019 ADALAH 575 KURSI YANG TERSEBAR DI 34 PROVINSI YANG TERBAGI DALAM 80 DAPIL.</a:t>
          </a:r>
          <a:endParaRPr lang="en-US" dirty="0"/>
        </a:p>
      </dgm:t>
    </dgm:pt>
    <dgm:pt modelId="{EBC06FBB-829F-FA42-8739-DA1A17678CFA}" type="parTrans" cxnId="{CED4C98E-C27F-C645-A59C-633492C248A2}">
      <dgm:prSet/>
      <dgm:spPr/>
      <dgm:t>
        <a:bodyPr/>
        <a:lstStyle/>
        <a:p>
          <a:endParaRPr lang="en-US"/>
        </a:p>
      </dgm:t>
    </dgm:pt>
    <dgm:pt modelId="{708D7293-E793-FD4C-969D-9E1370BC2EE7}" type="sibTrans" cxnId="{CED4C98E-C27F-C645-A59C-633492C248A2}">
      <dgm:prSet/>
      <dgm:spPr/>
      <dgm:t>
        <a:bodyPr/>
        <a:lstStyle/>
        <a:p>
          <a:endParaRPr lang="en-US"/>
        </a:p>
      </dgm:t>
    </dgm:pt>
    <dgm:pt modelId="{D3A6B3CB-2CD3-194B-BF55-0D1E7734E0ED}">
      <dgm:prSet/>
      <dgm:spPr/>
      <dgm:t>
        <a:bodyPr/>
        <a:lstStyle/>
        <a:p>
          <a:pPr rtl="0"/>
          <a:r>
            <a:rPr lang="en-US" smtClean="0"/>
            <a:t>JUMLAH KURSI DPRD I SELURUH INDONESIA ADALAH  2.207 KURSI YANG TERSEBAR DI 34 PROVINSI YANG TERBAGI DALAM 272 DAPIL.</a:t>
          </a:r>
          <a:endParaRPr lang="en-US"/>
        </a:p>
      </dgm:t>
    </dgm:pt>
    <dgm:pt modelId="{99535BAB-4AB6-BA4A-96EA-795A221B084D}" type="parTrans" cxnId="{9A4D3706-03E8-EB4E-95E6-AE7A3175524C}">
      <dgm:prSet/>
      <dgm:spPr/>
      <dgm:t>
        <a:bodyPr/>
        <a:lstStyle/>
        <a:p>
          <a:endParaRPr lang="en-US"/>
        </a:p>
      </dgm:t>
    </dgm:pt>
    <dgm:pt modelId="{BEAB5639-5F2C-ED4F-972F-78C881B338BB}" type="sibTrans" cxnId="{9A4D3706-03E8-EB4E-95E6-AE7A3175524C}">
      <dgm:prSet/>
      <dgm:spPr/>
      <dgm:t>
        <a:bodyPr/>
        <a:lstStyle/>
        <a:p>
          <a:endParaRPr lang="en-US"/>
        </a:p>
      </dgm:t>
    </dgm:pt>
    <dgm:pt modelId="{F05B0F7D-A702-AA48-B7D5-F959157C2D71}">
      <dgm:prSet/>
      <dgm:spPr/>
      <dgm:t>
        <a:bodyPr/>
        <a:lstStyle/>
        <a:p>
          <a:pPr rtl="0"/>
          <a:r>
            <a:rPr lang="en-US" smtClean="0"/>
            <a:t>KETENTUAN MENGENAI DAERAH PEMILIHAN DAN JUMLAH KURSI SETIAP DAERAH PEMILIHAN ANGGOTA DPRD KABUPATEN/KOTA  DIATUR DALAM PERATURAN KPU </a:t>
          </a:r>
          <a:endParaRPr lang="en-US"/>
        </a:p>
      </dgm:t>
    </dgm:pt>
    <dgm:pt modelId="{5428DCB8-6E66-4241-AB87-4D76FF015EAA}" type="parTrans" cxnId="{369DDCA8-54D9-F348-A422-A3A8D8768372}">
      <dgm:prSet/>
      <dgm:spPr/>
      <dgm:t>
        <a:bodyPr/>
        <a:lstStyle/>
        <a:p>
          <a:endParaRPr lang="en-US"/>
        </a:p>
      </dgm:t>
    </dgm:pt>
    <dgm:pt modelId="{AB7A1952-09A3-0846-BD8B-CE7A61446574}" type="sibTrans" cxnId="{369DDCA8-54D9-F348-A422-A3A8D8768372}">
      <dgm:prSet/>
      <dgm:spPr/>
      <dgm:t>
        <a:bodyPr/>
        <a:lstStyle/>
        <a:p>
          <a:endParaRPr lang="en-US"/>
        </a:p>
      </dgm:t>
    </dgm:pt>
    <dgm:pt modelId="{416AF1B6-597C-804D-9826-B1A3DAA4E8FA}" type="pres">
      <dgm:prSet presAssocID="{E45815A6-4944-6A48-AD13-ADC29DBA10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BF1B8F-F121-5E4A-9516-56B1ECFBFD19}" type="pres">
      <dgm:prSet presAssocID="{799BAB43-F7DF-1D41-AEB1-1DFEE2540A0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A64C3-2325-FE4B-91E5-E096CA4C54DE}" type="pres">
      <dgm:prSet presAssocID="{708D7293-E793-FD4C-969D-9E1370BC2EE7}" presName="spacer" presStyleCnt="0"/>
      <dgm:spPr/>
    </dgm:pt>
    <dgm:pt modelId="{7C147C95-6A3A-C843-8386-387D00DD0AC2}" type="pres">
      <dgm:prSet presAssocID="{D3A6B3CB-2CD3-194B-BF55-0D1E7734E0E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99D8C-A1B8-CE47-BAED-1E36AA33FE24}" type="pres">
      <dgm:prSet presAssocID="{BEAB5639-5F2C-ED4F-972F-78C881B338BB}" presName="spacer" presStyleCnt="0"/>
      <dgm:spPr/>
    </dgm:pt>
    <dgm:pt modelId="{C6B9CAB7-ACD5-C14B-8A2E-CB97FE092638}" type="pres">
      <dgm:prSet presAssocID="{F05B0F7D-A702-AA48-B7D5-F959157C2D7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D4C98E-C27F-C645-A59C-633492C248A2}" srcId="{E45815A6-4944-6A48-AD13-ADC29DBA1000}" destId="{799BAB43-F7DF-1D41-AEB1-1DFEE2540A05}" srcOrd="0" destOrd="0" parTransId="{EBC06FBB-829F-FA42-8739-DA1A17678CFA}" sibTransId="{708D7293-E793-FD4C-969D-9E1370BC2EE7}"/>
    <dgm:cxn modelId="{9A4D3706-03E8-EB4E-95E6-AE7A3175524C}" srcId="{E45815A6-4944-6A48-AD13-ADC29DBA1000}" destId="{D3A6B3CB-2CD3-194B-BF55-0D1E7734E0ED}" srcOrd="1" destOrd="0" parTransId="{99535BAB-4AB6-BA4A-96EA-795A221B084D}" sibTransId="{BEAB5639-5F2C-ED4F-972F-78C881B338BB}"/>
    <dgm:cxn modelId="{369DDCA8-54D9-F348-A422-A3A8D8768372}" srcId="{E45815A6-4944-6A48-AD13-ADC29DBA1000}" destId="{F05B0F7D-A702-AA48-B7D5-F959157C2D71}" srcOrd="2" destOrd="0" parTransId="{5428DCB8-6E66-4241-AB87-4D76FF015EAA}" sibTransId="{AB7A1952-09A3-0846-BD8B-CE7A61446574}"/>
    <dgm:cxn modelId="{D211EA66-42C2-F24E-95D4-D7A823A7C7F2}" type="presOf" srcId="{D3A6B3CB-2CD3-194B-BF55-0D1E7734E0ED}" destId="{7C147C95-6A3A-C843-8386-387D00DD0AC2}" srcOrd="0" destOrd="0" presId="urn:microsoft.com/office/officeart/2005/8/layout/vList2"/>
    <dgm:cxn modelId="{8725AB3F-6327-A145-8D17-E337221F4700}" type="presOf" srcId="{E45815A6-4944-6A48-AD13-ADC29DBA1000}" destId="{416AF1B6-597C-804D-9826-B1A3DAA4E8FA}" srcOrd="0" destOrd="0" presId="urn:microsoft.com/office/officeart/2005/8/layout/vList2"/>
    <dgm:cxn modelId="{C69A172B-8784-374E-B629-107E436A6FB8}" type="presOf" srcId="{799BAB43-F7DF-1D41-AEB1-1DFEE2540A05}" destId="{ECBF1B8F-F121-5E4A-9516-56B1ECFBFD19}" srcOrd="0" destOrd="0" presId="urn:microsoft.com/office/officeart/2005/8/layout/vList2"/>
    <dgm:cxn modelId="{89798C06-DDDD-CB4B-8623-2F40EE753E60}" type="presOf" srcId="{F05B0F7D-A702-AA48-B7D5-F959157C2D71}" destId="{C6B9CAB7-ACD5-C14B-8A2E-CB97FE092638}" srcOrd="0" destOrd="0" presId="urn:microsoft.com/office/officeart/2005/8/layout/vList2"/>
    <dgm:cxn modelId="{1DF04623-34C1-9748-B642-372D1698A540}" type="presParOf" srcId="{416AF1B6-597C-804D-9826-B1A3DAA4E8FA}" destId="{ECBF1B8F-F121-5E4A-9516-56B1ECFBFD19}" srcOrd="0" destOrd="0" presId="urn:microsoft.com/office/officeart/2005/8/layout/vList2"/>
    <dgm:cxn modelId="{1D1BA38C-2302-B242-9608-A80EC1F0AEC8}" type="presParOf" srcId="{416AF1B6-597C-804D-9826-B1A3DAA4E8FA}" destId="{0E6A64C3-2325-FE4B-91E5-E096CA4C54DE}" srcOrd="1" destOrd="0" presId="urn:microsoft.com/office/officeart/2005/8/layout/vList2"/>
    <dgm:cxn modelId="{3A0889B7-036C-CB48-983D-2DD57877CF48}" type="presParOf" srcId="{416AF1B6-597C-804D-9826-B1A3DAA4E8FA}" destId="{7C147C95-6A3A-C843-8386-387D00DD0AC2}" srcOrd="2" destOrd="0" presId="urn:microsoft.com/office/officeart/2005/8/layout/vList2"/>
    <dgm:cxn modelId="{390D4CF9-1C3B-CE43-9C40-681FAD75C149}" type="presParOf" srcId="{416AF1B6-597C-804D-9826-B1A3DAA4E8FA}" destId="{D7799D8C-A1B8-CE47-BAED-1E36AA33FE24}" srcOrd="3" destOrd="0" presId="urn:microsoft.com/office/officeart/2005/8/layout/vList2"/>
    <dgm:cxn modelId="{5C2D3D3E-36ED-3749-BFBA-EDE81E85DC2A}" type="presParOf" srcId="{416AF1B6-597C-804D-9826-B1A3DAA4E8FA}" destId="{C6B9CAB7-ACD5-C14B-8A2E-CB97FE09263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3F366-97DA-4022-9D0F-44CABF5B133D}">
      <dsp:nvSpPr>
        <dsp:cNvPr id="0" name=""/>
        <dsp:cNvSpPr/>
      </dsp:nvSpPr>
      <dsp:spPr>
        <a:xfrm>
          <a:off x="914513" y="1156808"/>
          <a:ext cx="2695091" cy="2222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1. </a:t>
          </a:r>
          <a:r>
            <a:rPr lang="en-US" sz="2900" kern="1200" dirty="0" err="1" smtClean="0"/>
            <a:t>Perencanaan</a:t>
          </a:r>
          <a:r>
            <a:rPr lang="en-US" sz="2900" kern="1200" dirty="0" smtClean="0"/>
            <a:t> Program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Anggaran</a:t>
          </a:r>
          <a:endParaRPr lang="en-US" sz="2900" kern="1200" dirty="0"/>
        </a:p>
      </dsp:txBody>
      <dsp:txXfrm>
        <a:off x="965668" y="1207963"/>
        <a:ext cx="2592781" cy="1644244"/>
      </dsp:txXfrm>
    </dsp:sp>
    <dsp:sp modelId="{A3F5EC2F-779B-4A5A-88A1-776504906AF1}">
      <dsp:nvSpPr>
        <dsp:cNvPr id="0" name=""/>
        <dsp:cNvSpPr/>
      </dsp:nvSpPr>
      <dsp:spPr>
        <a:xfrm>
          <a:off x="2439661" y="1724218"/>
          <a:ext cx="2916067" cy="2916067"/>
        </a:xfrm>
        <a:prstGeom prst="leftCircularArrow">
          <a:avLst>
            <a:gd name="adj1" fmla="val 2963"/>
            <a:gd name="adj2" fmla="val 363031"/>
            <a:gd name="adj3" fmla="val 2138542"/>
            <a:gd name="adj4" fmla="val 9024489"/>
            <a:gd name="adj5" fmla="val 345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05B36-35AC-4C49-9278-4E2821C87020}">
      <dsp:nvSpPr>
        <dsp:cNvPr id="0" name=""/>
        <dsp:cNvSpPr/>
      </dsp:nvSpPr>
      <dsp:spPr>
        <a:xfrm>
          <a:off x="1513422" y="2903362"/>
          <a:ext cx="2395637" cy="9526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17 </a:t>
          </a:r>
          <a:r>
            <a:rPr lang="en-US" sz="2100" kern="1200" dirty="0" err="1" smtClean="0"/>
            <a:t>Agustus</a:t>
          </a:r>
          <a:r>
            <a:rPr lang="en-US" sz="2100" kern="1200" dirty="0" smtClean="0"/>
            <a:t> 2017 s/d 31 </a:t>
          </a:r>
          <a:r>
            <a:rPr lang="en-US" sz="2100" kern="1200" dirty="0" err="1" smtClean="0"/>
            <a:t>Oktober</a:t>
          </a:r>
          <a:r>
            <a:rPr lang="en-US" sz="2100" kern="1200" dirty="0" smtClean="0"/>
            <a:t> 2018</a:t>
          </a:r>
          <a:endParaRPr lang="en-US" sz="2100" kern="1200" dirty="0"/>
        </a:p>
      </dsp:txBody>
      <dsp:txXfrm>
        <a:off x="1541325" y="2931265"/>
        <a:ext cx="2339831" cy="896859"/>
      </dsp:txXfrm>
    </dsp:sp>
    <dsp:sp modelId="{4FAD0548-30BC-4BF5-9CAB-2C0FEDFF2B7E}">
      <dsp:nvSpPr>
        <dsp:cNvPr id="0" name=""/>
        <dsp:cNvSpPr/>
      </dsp:nvSpPr>
      <dsp:spPr>
        <a:xfrm>
          <a:off x="4320540" y="1156808"/>
          <a:ext cx="2695091" cy="2222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5">
              <a:hueOff val="-12233612"/>
              <a:satOff val="84076"/>
              <a:lumOff val="-8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55245" rIns="55245" bIns="5524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2. </a:t>
          </a:r>
          <a:r>
            <a:rPr lang="en-US" sz="2900" kern="1200" dirty="0" err="1" smtClean="0"/>
            <a:t>Penyusunan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Peraturan</a:t>
          </a:r>
          <a:r>
            <a:rPr lang="en-US" sz="2900" kern="1200" dirty="0" smtClean="0"/>
            <a:t> KPU</a:t>
          </a:r>
          <a:endParaRPr lang="en-US" sz="2900" kern="1200" dirty="0"/>
        </a:p>
      </dsp:txBody>
      <dsp:txXfrm>
        <a:off x="4371695" y="1684296"/>
        <a:ext cx="2592781" cy="1644244"/>
      </dsp:txXfrm>
    </dsp:sp>
    <dsp:sp modelId="{293361E2-AC18-4462-B6AC-7B49D5E83808}">
      <dsp:nvSpPr>
        <dsp:cNvPr id="0" name=""/>
        <dsp:cNvSpPr/>
      </dsp:nvSpPr>
      <dsp:spPr>
        <a:xfrm>
          <a:off x="4919449" y="680475"/>
          <a:ext cx="2395637" cy="952665"/>
        </a:xfrm>
        <a:prstGeom prst="roundRect">
          <a:avLst>
            <a:gd name="adj" fmla="val 10000"/>
          </a:avLst>
        </a:prstGeom>
        <a:solidFill>
          <a:schemeClr val="accent5">
            <a:hueOff val="-12233612"/>
            <a:satOff val="84076"/>
            <a:lumOff val="-8236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 </a:t>
          </a:r>
          <a:r>
            <a:rPr lang="en-US" sz="2100" kern="1200" dirty="0" err="1" smtClean="0"/>
            <a:t>Agustus</a:t>
          </a:r>
          <a:r>
            <a:rPr lang="en-US" sz="2100" kern="1200" dirty="0" smtClean="0"/>
            <a:t> 2017 s/d </a:t>
          </a:r>
          <a:r>
            <a:rPr lang="en-US" sz="2100" kern="1200" dirty="0" err="1" smtClean="0"/>
            <a:t>Januari</a:t>
          </a:r>
          <a:r>
            <a:rPr lang="en-US" sz="2100" kern="1200" dirty="0" smtClean="0"/>
            <a:t> 2019</a:t>
          </a:r>
          <a:endParaRPr lang="en-US" sz="2100" kern="1200" dirty="0"/>
        </a:p>
      </dsp:txBody>
      <dsp:txXfrm>
        <a:off x="4947352" y="708378"/>
        <a:ext cx="2339831" cy="896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131A0-8848-4D0D-BE82-339F13EE2BA7}">
      <dsp:nvSpPr>
        <dsp:cNvPr id="0" name=""/>
        <dsp:cNvSpPr/>
      </dsp:nvSpPr>
      <dsp:spPr>
        <a:xfrm>
          <a:off x="0" y="0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1. </a:t>
          </a:r>
          <a:r>
            <a:rPr lang="en-US" sz="1800" kern="1200" dirty="0" err="1" smtClean="0"/>
            <a:t>Pendaftaran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Verifikasi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Peserta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Pemilu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(3 September 2017 s/d 20 </a:t>
          </a:r>
          <a:r>
            <a:rPr lang="en-US" sz="1800" kern="1200" dirty="0" err="1" smtClean="0"/>
            <a:t>Februari</a:t>
          </a:r>
          <a:r>
            <a:rPr lang="en-US" sz="1800" kern="1200" dirty="0" smtClean="0"/>
            <a:t> 2018)</a:t>
          </a:r>
          <a:endParaRPr lang="en-US" sz="1800" kern="1200" dirty="0"/>
        </a:p>
      </dsp:txBody>
      <dsp:txXfrm>
        <a:off x="24469" y="24469"/>
        <a:ext cx="5337531" cy="786510"/>
      </dsp:txXfrm>
    </dsp:sp>
    <dsp:sp modelId="{791CAC6C-7234-4B87-84B1-4E7C7DD10C0A}">
      <dsp:nvSpPr>
        <dsp:cNvPr id="0" name=""/>
        <dsp:cNvSpPr/>
      </dsp:nvSpPr>
      <dsp:spPr>
        <a:xfrm>
          <a:off x="473202" y="951482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2. </a:t>
          </a:r>
          <a:r>
            <a:rPr lang="en-US" sz="1800" kern="1200" dirty="0" err="1" smtClean="0"/>
            <a:t>Penyelesaian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Sengketa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Penetapan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Partai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Politik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Peserta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Pemilu</a:t>
          </a:r>
          <a:r>
            <a:rPr lang="en-US" sz="1800" kern="1200" dirty="0" smtClean="0"/>
            <a:t> (17 </a:t>
          </a:r>
          <a:r>
            <a:rPr lang="en-US" sz="1800" kern="1200" dirty="0" err="1" smtClean="0"/>
            <a:t>Februari</a:t>
          </a:r>
          <a:r>
            <a:rPr lang="en-US" sz="1800" kern="1200" dirty="0" smtClean="0"/>
            <a:t> 2018 s/d 20 April 2018)</a:t>
          </a:r>
          <a:endParaRPr lang="en-US" sz="1800" kern="1200" dirty="0"/>
        </a:p>
      </dsp:txBody>
      <dsp:txXfrm>
        <a:off x="497671" y="975951"/>
        <a:ext cx="5271610" cy="786510"/>
      </dsp:txXfrm>
    </dsp:sp>
    <dsp:sp modelId="{090C5757-0ACD-4AFE-B368-342415610C70}">
      <dsp:nvSpPr>
        <dsp:cNvPr id="0" name=""/>
        <dsp:cNvSpPr/>
      </dsp:nvSpPr>
      <dsp:spPr>
        <a:xfrm>
          <a:off x="946404" y="1902965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3. </a:t>
          </a:r>
          <a:r>
            <a:rPr lang="en-US" sz="1800" kern="1200" dirty="0" err="1" smtClean="0"/>
            <a:t>Pembentukan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Penyelenggara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(23 </a:t>
          </a:r>
          <a:r>
            <a:rPr lang="en-US" sz="1800" kern="1200" dirty="0" err="1" smtClean="0"/>
            <a:t>Januari</a:t>
          </a:r>
          <a:r>
            <a:rPr lang="en-US" sz="1800" kern="1200" dirty="0" smtClean="0"/>
            <a:t> 2018 s/d 8 September 2019)</a:t>
          </a:r>
          <a:endParaRPr lang="en-US" sz="1800" kern="1200" dirty="0"/>
        </a:p>
      </dsp:txBody>
      <dsp:txXfrm>
        <a:off x="970873" y="1927434"/>
        <a:ext cx="5271610" cy="786510"/>
      </dsp:txXfrm>
    </dsp:sp>
    <dsp:sp modelId="{660D04A5-5127-47E0-AB8E-F85B987D151A}">
      <dsp:nvSpPr>
        <dsp:cNvPr id="0" name=""/>
        <dsp:cNvSpPr/>
      </dsp:nvSpPr>
      <dsp:spPr>
        <a:xfrm>
          <a:off x="1419605" y="2854448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4. </a:t>
          </a:r>
          <a:r>
            <a:rPr lang="en-US" sz="1800" kern="1200" dirty="0" err="1" smtClean="0"/>
            <a:t>Pemutakhiran</a:t>
          </a:r>
          <a:r>
            <a:rPr lang="en-US" sz="1800" kern="1200" dirty="0" smtClean="0"/>
            <a:t> Data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Penyusunan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Daftar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( 17 </a:t>
          </a:r>
          <a:r>
            <a:rPr lang="en-US" sz="1800" kern="1200" dirty="0" err="1" smtClean="0"/>
            <a:t>Desember</a:t>
          </a:r>
          <a:r>
            <a:rPr lang="en-US" sz="1800" kern="1200" dirty="0" smtClean="0"/>
            <a:t> 2017 s/d 18 </a:t>
          </a:r>
          <a:r>
            <a:rPr lang="en-US" sz="1800" kern="1200" dirty="0" err="1" smtClean="0"/>
            <a:t>Maret</a:t>
          </a:r>
          <a:r>
            <a:rPr lang="en-US" sz="1800" kern="1200" dirty="0" smtClean="0"/>
            <a:t> 2019)</a:t>
          </a:r>
          <a:endParaRPr lang="en-US" sz="1800" kern="1200" dirty="0"/>
        </a:p>
      </dsp:txBody>
      <dsp:txXfrm>
        <a:off x="1444074" y="2878917"/>
        <a:ext cx="5271610" cy="786510"/>
      </dsp:txXfrm>
    </dsp:sp>
    <dsp:sp modelId="{58650D8A-3C80-47C8-9C0A-2EBBDE667CD8}">
      <dsp:nvSpPr>
        <dsp:cNvPr id="0" name=""/>
        <dsp:cNvSpPr/>
      </dsp:nvSpPr>
      <dsp:spPr>
        <a:xfrm>
          <a:off x="1892808" y="3805930"/>
          <a:ext cx="6336792" cy="83544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5. </a:t>
          </a:r>
          <a:r>
            <a:rPr lang="en-US" sz="1800" kern="1200" dirty="0" err="1" smtClean="0"/>
            <a:t>Penyusunan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Daftar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Pemilih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Luar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Negri</a:t>
          </a:r>
          <a:r>
            <a:rPr lang="en-US" sz="1800" kern="1200" dirty="0" smtClean="0"/>
            <a:t> </a:t>
          </a:r>
          <a:endParaRPr lang="id-ID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(17 April s/d 17 April 2019)</a:t>
          </a:r>
          <a:endParaRPr lang="en-US" sz="1800" kern="1200" dirty="0"/>
        </a:p>
      </dsp:txBody>
      <dsp:txXfrm>
        <a:off x="1917277" y="3830399"/>
        <a:ext cx="5271610" cy="786510"/>
      </dsp:txXfrm>
    </dsp:sp>
    <dsp:sp modelId="{F6F0FF17-1602-43B7-9A08-DCD8DF33BF01}">
      <dsp:nvSpPr>
        <dsp:cNvPr id="0" name=""/>
        <dsp:cNvSpPr/>
      </dsp:nvSpPr>
      <dsp:spPr>
        <a:xfrm>
          <a:off x="5793750" y="610341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915934" y="610341"/>
        <a:ext cx="298673" cy="408638"/>
      </dsp:txXfrm>
    </dsp:sp>
    <dsp:sp modelId="{DC7F9F90-3BF6-4F44-8EEA-2163EE5D42A9}">
      <dsp:nvSpPr>
        <dsp:cNvPr id="0" name=""/>
        <dsp:cNvSpPr/>
      </dsp:nvSpPr>
      <dsp:spPr>
        <a:xfrm>
          <a:off x="6266952" y="1561824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389136" y="1561824"/>
        <a:ext cx="298673" cy="408638"/>
      </dsp:txXfrm>
    </dsp:sp>
    <dsp:sp modelId="{F550AB19-A043-4422-9FC6-CC9C4FD44CBB}">
      <dsp:nvSpPr>
        <dsp:cNvPr id="0" name=""/>
        <dsp:cNvSpPr/>
      </dsp:nvSpPr>
      <dsp:spPr>
        <a:xfrm>
          <a:off x="6740154" y="2499382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862338" y="2499382"/>
        <a:ext cx="298673" cy="408638"/>
      </dsp:txXfrm>
    </dsp:sp>
    <dsp:sp modelId="{D8F4A892-7E35-4F65-8F85-4C983E13524B}">
      <dsp:nvSpPr>
        <dsp:cNvPr id="0" name=""/>
        <dsp:cNvSpPr/>
      </dsp:nvSpPr>
      <dsp:spPr>
        <a:xfrm>
          <a:off x="7213356" y="3460148"/>
          <a:ext cx="543041" cy="54304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7335540" y="3460148"/>
        <a:ext cx="298673" cy="408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407A8-1EC8-4660-B195-81D91E20AB27}">
      <dsp:nvSpPr>
        <dsp:cNvPr id="0" name=""/>
        <dsp:cNvSpPr/>
      </dsp:nvSpPr>
      <dsp:spPr>
        <a:xfrm rot="5400000">
          <a:off x="1365911" y="986232"/>
          <a:ext cx="865214" cy="9850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21849E67-B2F3-403A-9D22-F5F065A39BF2}">
      <dsp:nvSpPr>
        <dsp:cNvPr id="0" name=""/>
        <dsp:cNvSpPr/>
      </dsp:nvSpPr>
      <dsp:spPr>
        <a:xfrm>
          <a:off x="372239" y="27125"/>
          <a:ext cx="2985396" cy="1019510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6. </a:t>
          </a:r>
          <a:r>
            <a:rPr lang="en-US" sz="1700" b="1" kern="1200" dirty="0" err="1" smtClean="0">
              <a:solidFill>
                <a:srgbClr val="FFC000"/>
              </a:solidFill>
            </a:rPr>
            <a:t>Penataan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Penetapan</a:t>
          </a:r>
          <a:r>
            <a:rPr lang="en-US" sz="1700" b="1" kern="1200" dirty="0" smtClean="0">
              <a:solidFill>
                <a:srgbClr val="FFC000"/>
              </a:solidFill>
            </a:rPr>
            <a:t> Daerah </a:t>
          </a:r>
          <a:r>
            <a:rPr lang="en-US" sz="1700" b="1" kern="1200" dirty="0" err="1" smtClean="0">
              <a:solidFill>
                <a:srgbClr val="FFC000"/>
              </a:solidFill>
            </a:rPr>
            <a:t>Pemilihan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422016" y="76902"/>
        <a:ext cx="2885842" cy="919956"/>
      </dsp:txXfrm>
    </dsp:sp>
    <dsp:sp modelId="{AB39ECA3-C38D-45E1-86D0-AB05C6AB8C4C}">
      <dsp:nvSpPr>
        <dsp:cNvPr id="0" name=""/>
        <dsp:cNvSpPr/>
      </dsp:nvSpPr>
      <dsp:spPr>
        <a:xfrm>
          <a:off x="2593193" y="124359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6E1D0-A673-47B2-9C54-FA138E3E9A17}">
      <dsp:nvSpPr>
        <dsp:cNvPr id="0" name=""/>
        <dsp:cNvSpPr/>
      </dsp:nvSpPr>
      <dsp:spPr>
        <a:xfrm rot="5400000">
          <a:off x="2833465" y="2094695"/>
          <a:ext cx="865214" cy="9850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AC8C1474-BF7A-4FE8-B2DB-B70F3B7D9E37}">
      <dsp:nvSpPr>
        <dsp:cNvPr id="0" name=""/>
        <dsp:cNvSpPr/>
      </dsp:nvSpPr>
      <dsp:spPr>
        <a:xfrm>
          <a:off x="2263521" y="1256441"/>
          <a:ext cx="2771434" cy="945942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7.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Anggota</a:t>
          </a:r>
          <a:r>
            <a:rPr lang="en-US" sz="1700" b="1" kern="1200" dirty="0" smtClean="0">
              <a:solidFill>
                <a:srgbClr val="FFC000"/>
              </a:solidFill>
            </a:rPr>
            <a:t> DPD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2309706" y="1302626"/>
        <a:ext cx="2679064" cy="853572"/>
      </dsp:txXfrm>
    </dsp:sp>
    <dsp:sp modelId="{376F3762-0081-4948-B64F-6BA31D617F3F}">
      <dsp:nvSpPr>
        <dsp:cNvPr id="0" name=""/>
        <dsp:cNvSpPr/>
      </dsp:nvSpPr>
      <dsp:spPr>
        <a:xfrm>
          <a:off x="4060747" y="1232822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8770E-5750-47CA-A1E6-7B1516F917DD}">
      <dsp:nvSpPr>
        <dsp:cNvPr id="0" name=""/>
        <dsp:cNvSpPr/>
      </dsp:nvSpPr>
      <dsp:spPr>
        <a:xfrm rot="5400000">
          <a:off x="4402749" y="3220646"/>
          <a:ext cx="865214" cy="115117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31BB3EF0-28CC-43EE-841A-1E9E413F7DD3}">
      <dsp:nvSpPr>
        <dsp:cNvPr id="0" name=""/>
        <dsp:cNvSpPr/>
      </dsp:nvSpPr>
      <dsp:spPr>
        <a:xfrm>
          <a:off x="3701334" y="2365923"/>
          <a:ext cx="2760933" cy="1147081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8.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Anggota</a:t>
          </a:r>
          <a:r>
            <a:rPr lang="en-US" sz="1700" b="1" kern="1200" dirty="0" smtClean="0">
              <a:solidFill>
                <a:srgbClr val="FFC000"/>
              </a:solidFill>
            </a:rPr>
            <a:t> DPR, DPRD </a:t>
          </a:r>
          <a:r>
            <a:rPr lang="en-US" sz="1700" b="1" kern="1200" dirty="0" err="1" smtClean="0">
              <a:solidFill>
                <a:srgbClr val="FFC000"/>
              </a:solidFill>
            </a:rPr>
            <a:t>Prov</a:t>
          </a:r>
          <a:r>
            <a:rPr lang="en-US" sz="1700" b="1" kern="1200" dirty="0" smtClean="0">
              <a:solidFill>
                <a:srgbClr val="FFC000"/>
              </a:solidFill>
            </a:rPr>
            <a:t>, DPRD </a:t>
          </a:r>
          <a:r>
            <a:rPr lang="en-US" sz="1700" b="1" kern="1200" dirty="0" err="1" smtClean="0">
              <a:solidFill>
                <a:srgbClr val="FFC000"/>
              </a:solidFill>
            </a:rPr>
            <a:t>Kab</a:t>
          </a:r>
          <a:r>
            <a:rPr lang="en-US" sz="1700" b="1" kern="1200" dirty="0" smtClean="0">
              <a:solidFill>
                <a:srgbClr val="FFC000"/>
              </a:solidFill>
            </a:rPr>
            <a:t>/Kota 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3757340" y="2421929"/>
        <a:ext cx="2648921" cy="1035069"/>
      </dsp:txXfrm>
    </dsp:sp>
    <dsp:sp modelId="{800C92BA-04D1-456A-A080-0CB4EB32D45B}">
      <dsp:nvSpPr>
        <dsp:cNvPr id="0" name=""/>
        <dsp:cNvSpPr/>
      </dsp:nvSpPr>
      <dsp:spPr>
        <a:xfrm>
          <a:off x="5630031" y="2441854"/>
          <a:ext cx="1059327" cy="824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19E40-D73A-4CAC-A794-AA60EF19DA8F}">
      <dsp:nvSpPr>
        <dsp:cNvPr id="0" name=""/>
        <dsp:cNvSpPr/>
      </dsp:nvSpPr>
      <dsp:spPr>
        <a:xfrm>
          <a:off x="5374518" y="3516993"/>
          <a:ext cx="2761516" cy="1019510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rgbClr val="FFC000"/>
              </a:solidFill>
            </a:rPr>
            <a:t>9. </a:t>
          </a:r>
          <a:r>
            <a:rPr lang="en-US" sz="1700" b="1" kern="1200" dirty="0" err="1" smtClean="0">
              <a:solidFill>
                <a:srgbClr val="FFC000"/>
              </a:solidFill>
            </a:rPr>
            <a:t>Pendaftaran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Verifikasi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Calon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Presiden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dan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Wakil</a:t>
          </a:r>
          <a:r>
            <a:rPr lang="en-US" sz="1700" b="1" kern="1200" dirty="0" smtClean="0">
              <a:solidFill>
                <a:srgbClr val="FFC000"/>
              </a:solidFill>
            </a:rPr>
            <a:t> </a:t>
          </a:r>
          <a:r>
            <a:rPr lang="en-US" sz="1700" b="1" kern="1200" dirty="0" err="1" smtClean="0">
              <a:solidFill>
                <a:srgbClr val="FFC000"/>
              </a:solidFill>
            </a:rPr>
            <a:t>Presiden</a:t>
          </a:r>
          <a:endParaRPr lang="en-US" sz="1700" b="1" kern="1200" dirty="0">
            <a:solidFill>
              <a:srgbClr val="FFC000"/>
            </a:solidFill>
          </a:endParaRPr>
        </a:p>
      </dsp:txBody>
      <dsp:txXfrm>
        <a:off x="5424295" y="3566770"/>
        <a:ext cx="2661962" cy="919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22216-DAFB-4A81-A09F-419EE8373011}">
      <dsp:nvSpPr>
        <dsp:cNvPr id="0" name=""/>
        <dsp:cNvSpPr/>
      </dsp:nvSpPr>
      <dsp:spPr>
        <a:xfrm>
          <a:off x="0" y="0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10.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Penetapan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Pencalonan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Anggota</a:t>
          </a:r>
          <a:r>
            <a:rPr lang="en-US" sz="1500" kern="1200" dirty="0" smtClean="0"/>
            <a:t> DPR, DPD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DPRD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Pencalonan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(20 September 2018 s/d 16 </a:t>
          </a:r>
          <a:r>
            <a:rPr lang="en-US" sz="1500" kern="1200" dirty="0" err="1" smtClean="0"/>
            <a:t>Nopember</a:t>
          </a:r>
          <a:r>
            <a:rPr lang="en-US" sz="1500" kern="1200" dirty="0" smtClean="0"/>
            <a:t> 2018)</a:t>
          </a:r>
          <a:endParaRPr lang="en-US" sz="1500" kern="1200" dirty="0"/>
        </a:p>
      </dsp:txBody>
      <dsp:txXfrm>
        <a:off x="25229" y="25229"/>
        <a:ext cx="5306524" cy="810913"/>
      </dsp:txXfrm>
    </dsp:sp>
    <dsp:sp modelId="{0630A02F-309F-4423-AF0A-EB421F3E11A6}">
      <dsp:nvSpPr>
        <dsp:cNvPr id="0" name=""/>
        <dsp:cNvSpPr/>
      </dsp:nvSpPr>
      <dsp:spPr>
        <a:xfrm>
          <a:off x="473202" y="981005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11. </a:t>
          </a:r>
          <a:r>
            <a:rPr lang="en-US" sz="1500" kern="1200" dirty="0" err="1" smtClean="0"/>
            <a:t>Logistik</a:t>
          </a:r>
          <a:r>
            <a:rPr lang="en-US" sz="1500" kern="1200" dirty="0" smtClean="0"/>
            <a:t> (24 September 2018 s/d 16 April 2019) </a:t>
          </a:r>
          <a:endParaRPr lang="en-US" sz="1500" kern="1200" dirty="0"/>
        </a:p>
      </dsp:txBody>
      <dsp:txXfrm>
        <a:off x="498431" y="1006234"/>
        <a:ext cx="5253240" cy="810913"/>
      </dsp:txXfrm>
    </dsp:sp>
    <dsp:sp modelId="{CB614A89-F2AB-4DFF-93EA-2C72B2EDAFA2}">
      <dsp:nvSpPr>
        <dsp:cNvPr id="0" name=""/>
        <dsp:cNvSpPr/>
      </dsp:nvSpPr>
      <dsp:spPr>
        <a:xfrm>
          <a:off x="946404" y="1962011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12. </a:t>
          </a:r>
          <a:r>
            <a:rPr lang="en-US" sz="1500" kern="1200" dirty="0" err="1" smtClean="0"/>
            <a:t>Kampanye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Calon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Anggota</a:t>
          </a:r>
          <a:r>
            <a:rPr lang="en-US" sz="1500" kern="1200" dirty="0" smtClean="0"/>
            <a:t> DPR, DPD,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DPRD </a:t>
          </a:r>
          <a:r>
            <a:rPr lang="en-US" sz="1500" kern="1200" dirty="0" err="1" smtClean="0"/>
            <a:t>serta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Pasangan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Calon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endParaRPr lang="id-ID" sz="1500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(23 September 2018 s/d 13 April 2019)</a:t>
          </a:r>
          <a:endParaRPr lang="en-US" sz="1500" kern="1200" dirty="0"/>
        </a:p>
      </dsp:txBody>
      <dsp:txXfrm>
        <a:off x="971633" y="1987240"/>
        <a:ext cx="5253240" cy="810913"/>
      </dsp:txXfrm>
    </dsp:sp>
    <dsp:sp modelId="{A4CFED08-3A2F-48BD-89D9-C9FEF7EE0E83}">
      <dsp:nvSpPr>
        <dsp:cNvPr id="0" name=""/>
        <dsp:cNvSpPr/>
      </dsp:nvSpPr>
      <dsp:spPr>
        <a:xfrm>
          <a:off x="1419605" y="2943017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13. </a:t>
          </a:r>
          <a:r>
            <a:rPr lang="en-US" sz="1500" kern="1200" dirty="0" err="1" smtClean="0"/>
            <a:t>Laporan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Audit Dana </a:t>
          </a:r>
          <a:r>
            <a:rPr lang="en-US" sz="1500" kern="1200" dirty="0" err="1" smtClean="0"/>
            <a:t>Kampanye</a:t>
          </a:r>
          <a:r>
            <a:rPr lang="en-US" sz="1500" kern="1200" dirty="0" smtClean="0"/>
            <a:t> </a:t>
          </a:r>
          <a:endParaRPr lang="id-ID" sz="1500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(22 September 2018 s/d 26 Mei 2019)  </a:t>
          </a:r>
          <a:endParaRPr lang="en-US" sz="1500" kern="1200" dirty="0"/>
        </a:p>
      </dsp:txBody>
      <dsp:txXfrm>
        <a:off x="1444834" y="2968246"/>
        <a:ext cx="5253240" cy="810913"/>
      </dsp:txXfrm>
    </dsp:sp>
    <dsp:sp modelId="{2B3247FD-8937-454E-B2CC-5225C38CB6D9}">
      <dsp:nvSpPr>
        <dsp:cNvPr id="0" name=""/>
        <dsp:cNvSpPr/>
      </dsp:nvSpPr>
      <dsp:spPr>
        <a:xfrm>
          <a:off x="1892808" y="3924023"/>
          <a:ext cx="6336792" cy="86137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14. </a:t>
          </a:r>
          <a:r>
            <a:rPr lang="en-US" sz="1500" kern="1200" dirty="0" err="1" smtClean="0"/>
            <a:t>Masa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Tenang</a:t>
          </a:r>
          <a:r>
            <a:rPr lang="en-US" sz="1500" kern="1200" dirty="0" smtClean="0"/>
            <a:t> (14 April2019 s/d 16 April 2019)</a:t>
          </a:r>
          <a:endParaRPr lang="en-US" sz="1500" kern="1200" dirty="0"/>
        </a:p>
      </dsp:txBody>
      <dsp:txXfrm>
        <a:off x="1918037" y="3949252"/>
        <a:ext cx="5253240" cy="810913"/>
      </dsp:txXfrm>
    </dsp:sp>
    <dsp:sp modelId="{6CBF5818-3EF3-4E8F-963E-D42542970591}">
      <dsp:nvSpPr>
        <dsp:cNvPr id="0" name=""/>
        <dsp:cNvSpPr/>
      </dsp:nvSpPr>
      <dsp:spPr>
        <a:xfrm>
          <a:off x="5776900" y="629279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902875" y="629279"/>
        <a:ext cx="307941" cy="421318"/>
      </dsp:txXfrm>
    </dsp:sp>
    <dsp:sp modelId="{F6D05882-729B-4668-84B4-D1121D90E793}">
      <dsp:nvSpPr>
        <dsp:cNvPr id="0" name=""/>
        <dsp:cNvSpPr/>
      </dsp:nvSpPr>
      <dsp:spPr>
        <a:xfrm>
          <a:off x="6250102" y="1610285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376077" y="1610285"/>
        <a:ext cx="307941" cy="421318"/>
      </dsp:txXfrm>
    </dsp:sp>
    <dsp:sp modelId="{59DD57AF-E04D-4ED6-9790-F73A77BD534E}">
      <dsp:nvSpPr>
        <dsp:cNvPr id="0" name=""/>
        <dsp:cNvSpPr/>
      </dsp:nvSpPr>
      <dsp:spPr>
        <a:xfrm>
          <a:off x="6723304" y="2576935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849279" y="2576935"/>
        <a:ext cx="307941" cy="421318"/>
      </dsp:txXfrm>
    </dsp:sp>
    <dsp:sp modelId="{507DAA16-2FD8-4ACE-99C2-6339908220CB}">
      <dsp:nvSpPr>
        <dsp:cNvPr id="0" name=""/>
        <dsp:cNvSpPr/>
      </dsp:nvSpPr>
      <dsp:spPr>
        <a:xfrm>
          <a:off x="7196506" y="3567511"/>
          <a:ext cx="559891" cy="559891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7322481" y="3567511"/>
        <a:ext cx="307941" cy="4213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B0F7F-031D-457A-BEB2-2A0995D93798}">
      <dsp:nvSpPr>
        <dsp:cNvPr id="0" name=""/>
        <dsp:cNvSpPr/>
      </dsp:nvSpPr>
      <dsp:spPr>
        <a:xfrm rot="5400000">
          <a:off x="1323489" y="618668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F753F765-D7F0-481D-B2D7-65B685E866D2}">
      <dsp:nvSpPr>
        <dsp:cNvPr id="0" name=""/>
        <dsp:cNvSpPr/>
      </dsp:nvSpPr>
      <dsp:spPr>
        <a:xfrm>
          <a:off x="836988" y="36544"/>
          <a:ext cx="1895555" cy="710141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15. </a:t>
          </a:r>
          <a:r>
            <a:rPr lang="en-US" sz="1600" b="1" kern="1200" dirty="0" err="1" smtClean="0">
              <a:solidFill>
                <a:srgbClr val="FFC000"/>
              </a:solidFill>
            </a:rPr>
            <a:t>Persiapan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menjelang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pemungutan</a:t>
          </a:r>
          <a:r>
            <a:rPr lang="en-US" sz="1600" b="1" kern="1200" dirty="0" smtClean="0">
              <a:solidFill>
                <a:srgbClr val="FFC000"/>
              </a:solidFill>
            </a:rPr>
            <a:t> </a:t>
          </a:r>
          <a:r>
            <a:rPr lang="en-US" sz="1600" b="1" kern="1200" dirty="0" err="1" smtClean="0">
              <a:solidFill>
                <a:srgbClr val="FFC000"/>
              </a:solidFill>
            </a:rPr>
            <a:t>suara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871660" y="71216"/>
        <a:ext cx="1826211" cy="640797"/>
      </dsp:txXfrm>
    </dsp:sp>
    <dsp:sp modelId="{098E477D-1A52-4F69-99DF-F2D82B2B1007}">
      <dsp:nvSpPr>
        <dsp:cNvPr id="0" name=""/>
        <dsp:cNvSpPr/>
      </dsp:nvSpPr>
      <dsp:spPr>
        <a:xfrm>
          <a:off x="2423713" y="29682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DED6B-6D98-4BE0-A877-5947DC80A8EB}">
      <dsp:nvSpPr>
        <dsp:cNvPr id="0" name=""/>
        <dsp:cNvSpPr/>
      </dsp:nvSpPr>
      <dsp:spPr>
        <a:xfrm rot="5400000">
          <a:off x="2438701" y="1722582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117586CD-1CE4-4D46-A41A-13209E370479}">
      <dsp:nvSpPr>
        <dsp:cNvPr id="0" name=""/>
        <dsp:cNvSpPr/>
      </dsp:nvSpPr>
      <dsp:spPr>
        <a:xfrm>
          <a:off x="2033594" y="897143"/>
          <a:ext cx="1642327" cy="866113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C000"/>
              </a:solidFill>
            </a:rPr>
            <a:t>16. </a:t>
          </a:r>
          <a:r>
            <a:rPr lang="en-US" sz="1500" b="1" kern="1200" dirty="0" err="1" smtClean="0">
              <a:solidFill>
                <a:srgbClr val="FFC000"/>
              </a:solidFill>
            </a:rPr>
            <a:t>Pelaksanaan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Pemungutan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dan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Penghitungan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Suara</a:t>
          </a:r>
          <a:endParaRPr lang="en-US" sz="1500" b="1" kern="1200" dirty="0">
            <a:solidFill>
              <a:srgbClr val="FFC000"/>
            </a:solidFill>
          </a:endParaRPr>
        </a:p>
      </dsp:txBody>
      <dsp:txXfrm>
        <a:off x="2075882" y="939431"/>
        <a:ext cx="1557751" cy="781537"/>
      </dsp:txXfrm>
    </dsp:sp>
    <dsp:sp modelId="{A3B5F8FA-D622-4E6A-9E09-2D7CD429F967}">
      <dsp:nvSpPr>
        <dsp:cNvPr id="0" name=""/>
        <dsp:cNvSpPr/>
      </dsp:nvSpPr>
      <dsp:spPr>
        <a:xfrm>
          <a:off x="3504849" y="1020298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42C72-5AB8-49E1-B0C0-B9973D7D2F1E}">
      <dsp:nvSpPr>
        <dsp:cNvPr id="0" name=""/>
        <dsp:cNvSpPr/>
      </dsp:nvSpPr>
      <dsp:spPr>
        <a:xfrm rot="5400000">
          <a:off x="3576093" y="2609691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</dsp:sp>
    <dsp:sp modelId="{65D61D95-EBF5-4C73-976F-028ACE0A38EB}">
      <dsp:nvSpPr>
        <dsp:cNvPr id="0" name=""/>
        <dsp:cNvSpPr/>
      </dsp:nvSpPr>
      <dsp:spPr>
        <a:xfrm>
          <a:off x="3136851" y="1853697"/>
          <a:ext cx="1625228" cy="840995"/>
        </a:xfrm>
        <a:prstGeom prst="roundRect">
          <a:avLst>
            <a:gd name="adj" fmla="val 1667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C000"/>
              </a:solidFill>
            </a:rPr>
            <a:t>17. </a:t>
          </a:r>
          <a:r>
            <a:rPr lang="en-US" sz="1500" b="1" kern="1200" dirty="0" err="1" smtClean="0">
              <a:solidFill>
                <a:srgbClr val="FFC000"/>
              </a:solidFill>
            </a:rPr>
            <a:t>Rekapitulasi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Hasil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Penghitungan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r>
            <a:rPr lang="en-US" sz="1500" b="1" kern="1200" dirty="0" err="1" smtClean="0">
              <a:solidFill>
                <a:srgbClr val="FFC000"/>
              </a:solidFill>
            </a:rPr>
            <a:t>Suara</a:t>
          </a:r>
          <a:r>
            <a:rPr lang="en-US" sz="1500" b="1" kern="1200" dirty="0" smtClean="0">
              <a:solidFill>
                <a:srgbClr val="FFC000"/>
              </a:solidFill>
            </a:rPr>
            <a:t> </a:t>
          </a:r>
          <a:endParaRPr lang="en-US" sz="1500" b="1" kern="1200" dirty="0">
            <a:solidFill>
              <a:srgbClr val="FFC000"/>
            </a:solidFill>
          </a:endParaRPr>
        </a:p>
      </dsp:txBody>
      <dsp:txXfrm>
        <a:off x="3177912" y="1894758"/>
        <a:ext cx="1543106" cy="758873"/>
      </dsp:txXfrm>
    </dsp:sp>
    <dsp:sp modelId="{C629A32E-0F85-4CDF-B192-0DFF978F5D8E}">
      <dsp:nvSpPr>
        <dsp:cNvPr id="0" name=""/>
        <dsp:cNvSpPr/>
      </dsp:nvSpPr>
      <dsp:spPr>
        <a:xfrm>
          <a:off x="4704050" y="1998356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B7D52-62A1-4E39-AA75-BD2EC4FA9F20}">
      <dsp:nvSpPr>
        <dsp:cNvPr id="0" name=""/>
        <dsp:cNvSpPr/>
      </dsp:nvSpPr>
      <dsp:spPr>
        <a:xfrm rot="5400000">
          <a:off x="4853991" y="3596062"/>
          <a:ext cx="759111" cy="8642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08E8FC41-539B-4F18-A468-31456C5B74DD}">
      <dsp:nvSpPr>
        <dsp:cNvPr id="0" name=""/>
        <dsp:cNvSpPr/>
      </dsp:nvSpPr>
      <dsp:spPr>
        <a:xfrm>
          <a:off x="4387755" y="2754132"/>
          <a:ext cx="1687347" cy="894486"/>
        </a:xfrm>
        <a:prstGeom prst="roundRect">
          <a:avLst>
            <a:gd name="adj" fmla="val 1667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18.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Hasil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Pemilu</a:t>
          </a:r>
          <a:r>
            <a:rPr lang="en-US" sz="1500" kern="1200" dirty="0" smtClean="0"/>
            <a:t> DPR, DPD, DPRD</a:t>
          </a:r>
          <a:endParaRPr lang="en-US" sz="1500" kern="1200" dirty="0"/>
        </a:p>
      </dsp:txBody>
      <dsp:txXfrm>
        <a:off x="4431428" y="2797805"/>
        <a:ext cx="1600001" cy="807140"/>
      </dsp:txXfrm>
    </dsp:sp>
    <dsp:sp modelId="{DFA6998F-C64E-4A67-A6EA-0BBB2BDD5581}">
      <dsp:nvSpPr>
        <dsp:cNvPr id="0" name=""/>
        <dsp:cNvSpPr/>
      </dsp:nvSpPr>
      <dsp:spPr>
        <a:xfrm>
          <a:off x="5942860" y="3003159"/>
          <a:ext cx="929420" cy="722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B2D87-9F02-4D92-8CEB-84CF90A8CF29}">
      <dsp:nvSpPr>
        <dsp:cNvPr id="0" name=""/>
        <dsp:cNvSpPr/>
      </dsp:nvSpPr>
      <dsp:spPr>
        <a:xfrm>
          <a:off x="5665662" y="3754078"/>
          <a:ext cx="1724623" cy="1016216"/>
        </a:xfrm>
        <a:prstGeom prst="roundRect">
          <a:avLst>
            <a:gd name="adj" fmla="val 1667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19. </a:t>
          </a:r>
          <a:r>
            <a:rPr lang="en-US" sz="1500" kern="1200" dirty="0" err="1" smtClean="0"/>
            <a:t>Penyelesaian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sengketa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hasil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Pemilu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Wakil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Presiden</a:t>
          </a:r>
          <a:endParaRPr lang="en-US" sz="1500" kern="1200" dirty="0"/>
        </a:p>
      </dsp:txBody>
      <dsp:txXfrm>
        <a:off x="5715279" y="3803695"/>
        <a:ext cx="1625389" cy="9169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8CC4D-02EC-4D96-B1DB-5E44F9CCEA8D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FFC000"/>
              </a:solidFill>
            </a:rPr>
            <a:t>20. </a:t>
          </a:r>
          <a:r>
            <a:rPr lang="en-US" sz="1900" b="1" kern="1200" dirty="0" err="1" smtClean="0">
              <a:solidFill>
                <a:srgbClr val="FFC000"/>
              </a:solidFill>
            </a:rPr>
            <a:t>Penetapan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Perolehan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Kursi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dan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Calon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Terpilih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Tanpa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Permohonan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Perselisihan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Hasil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Pemilu</a:t>
          </a:r>
          <a:r>
            <a:rPr lang="en-US" sz="1900" b="1" kern="1200" dirty="0" smtClean="0">
              <a:solidFill>
                <a:srgbClr val="FFC000"/>
              </a:solidFill>
            </a:rPr>
            <a:t> (</a:t>
          </a:r>
          <a:r>
            <a:rPr lang="id-ID" sz="1900" b="1" kern="1200" dirty="0" smtClean="0">
              <a:solidFill>
                <a:srgbClr val="FFC000"/>
              </a:solidFill>
            </a:rPr>
            <a:t>mengikuti jadwal pemberitahuan dari MK)</a:t>
          </a:r>
          <a:endParaRPr lang="en-US" sz="1900" b="1" kern="1200" dirty="0">
            <a:solidFill>
              <a:srgbClr val="FFC000"/>
            </a:solidFill>
          </a:endParaRPr>
        </a:p>
      </dsp:txBody>
      <dsp:txXfrm>
        <a:off x="29163" y="29163"/>
        <a:ext cx="5425092" cy="937385"/>
      </dsp:txXfrm>
    </dsp:sp>
    <dsp:sp modelId="{7020CD81-2377-4CF1-94CD-36680721E704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6"/>
        </a:solidFill>
        <a:ln w="22225" cap="flat" cmpd="sng" algn="ctr">
          <a:solidFill>
            <a:schemeClr val="tx1"/>
          </a:solidFill>
          <a:prstDash val="dash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rgbClr val="FFC000"/>
              </a:solidFill>
            </a:rPr>
            <a:t>21. </a:t>
          </a:r>
          <a:r>
            <a:rPr lang="en-US" sz="1900" b="1" kern="1200" dirty="0" err="1" smtClean="0">
              <a:solidFill>
                <a:srgbClr val="FFC000"/>
              </a:solidFill>
            </a:rPr>
            <a:t>Penetapan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Perolehan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Kursi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dan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Calon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Terpilih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Pasca</a:t>
          </a:r>
          <a:r>
            <a:rPr lang="en-US" sz="1900" b="1" kern="1200" dirty="0" smtClean="0">
              <a:solidFill>
                <a:srgbClr val="FFC000"/>
              </a:solidFill>
            </a:rPr>
            <a:t> </a:t>
          </a:r>
          <a:r>
            <a:rPr lang="en-US" sz="1900" b="1" kern="1200" dirty="0" err="1" smtClean="0">
              <a:solidFill>
                <a:srgbClr val="FFC000"/>
              </a:solidFill>
            </a:rPr>
            <a:t>Putusan</a:t>
          </a:r>
          <a:r>
            <a:rPr lang="en-US" sz="1900" b="1" kern="1200" dirty="0" smtClean="0">
              <a:solidFill>
                <a:srgbClr val="FFC000"/>
              </a:solidFill>
            </a:rPr>
            <a:t> MK </a:t>
          </a:r>
          <a:endParaRPr lang="en-US" sz="1900" b="1" kern="1200" dirty="0">
            <a:solidFill>
              <a:srgbClr val="FFC000"/>
            </a:solidFill>
          </a:endParaRPr>
        </a:p>
      </dsp:txBody>
      <dsp:txXfrm>
        <a:off x="580546" y="1205913"/>
        <a:ext cx="5326758" cy="937385"/>
      </dsp:txXfrm>
    </dsp:sp>
    <dsp:sp modelId="{3D6F2BB5-B620-4216-9BF3-D961C6944BA1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22. </a:t>
          </a:r>
          <a:r>
            <a:rPr lang="en-US" sz="1900" kern="1200" dirty="0" err="1" smtClean="0"/>
            <a:t>Peresmian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Keanggotaan</a:t>
          </a:r>
          <a:r>
            <a:rPr lang="en-US" sz="1900" kern="1200" dirty="0" smtClean="0"/>
            <a:t> </a:t>
          </a:r>
          <a:endParaRPr lang="id-ID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</a:t>
          </a:r>
          <a:r>
            <a:rPr lang="en-US" sz="1900" kern="1200" dirty="0" err="1" smtClean="0"/>
            <a:t>Juli</a:t>
          </a:r>
          <a:r>
            <a:rPr lang="en-US" sz="1900" kern="1200" dirty="0" smtClean="0"/>
            <a:t> 2019 s/d </a:t>
          </a:r>
          <a:r>
            <a:rPr lang="en-US" sz="1900" kern="1200" dirty="0" err="1" smtClean="0"/>
            <a:t>Oktober</a:t>
          </a:r>
          <a:r>
            <a:rPr lang="en-US" sz="1900" kern="1200" dirty="0" smtClean="0"/>
            <a:t> 2019)</a:t>
          </a:r>
          <a:endParaRPr lang="en-US" sz="1900" kern="1200" dirty="0"/>
        </a:p>
      </dsp:txBody>
      <dsp:txXfrm>
        <a:off x="1123699" y="2382663"/>
        <a:ext cx="5334987" cy="937385"/>
      </dsp:txXfrm>
    </dsp:sp>
    <dsp:sp modelId="{109C4E14-3111-490F-B0A9-A7045C336FB4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23. </a:t>
          </a:r>
          <a:r>
            <a:rPr lang="en-US" sz="1900" kern="1200" dirty="0" err="1" smtClean="0"/>
            <a:t>Pengucapan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Sumpah</a:t>
          </a:r>
          <a:r>
            <a:rPr lang="en-US" sz="1900" kern="1200" dirty="0" smtClean="0"/>
            <a:t>/</a:t>
          </a:r>
          <a:r>
            <a:rPr lang="en-US" sz="1900" kern="1200" dirty="0" err="1" smtClean="0"/>
            <a:t>Janji</a:t>
          </a:r>
          <a:r>
            <a:rPr lang="en-US" sz="1900" kern="1200" dirty="0" smtClean="0"/>
            <a:t> </a:t>
          </a:r>
          <a:endParaRPr lang="id-ID" sz="1900" kern="1200" dirty="0" smtClean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</a:t>
          </a:r>
          <a:r>
            <a:rPr lang="en-US" sz="1900" kern="1200" dirty="0" err="1" smtClean="0"/>
            <a:t>Agustus</a:t>
          </a:r>
          <a:r>
            <a:rPr lang="en-US" sz="1900" kern="1200" dirty="0" smtClean="0"/>
            <a:t> 2019 s/d </a:t>
          </a:r>
          <a:r>
            <a:rPr lang="en-US" sz="1900" kern="1200" dirty="0" err="1" smtClean="0"/>
            <a:t>Oktober</a:t>
          </a:r>
          <a:r>
            <a:rPr lang="en-US" sz="1900" kern="1200" dirty="0" smtClean="0"/>
            <a:t> 2019) </a:t>
          </a:r>
          <a:endParaRPr lang="en-US" sz="1900" kern="1200" dirty="0"/>
        </a:p>
      </dsp:txBody>
      <dsp:txXfrm>
        <a:off x="1675083" y="3559414"/>
        <a:ext cx="5326758" cy="937385"/>
      </dsp:txXfrm>
    </dsp:sp>
    <dsp:sp modelId="{4C39FF45-3202-4A41-88CA-3C8CB9F3D80D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082090" y="762624"/>
        <a:ext cx="355966" cy="487027"/>
      </dsp:txXfrm>
    </dsp:sp>
    <dsp:sp modelId="{0F8AF925-2986-40C9-9311-F8D1B57B2FCE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6633473" y="1939375"/>
        <a:ext cx="355966" cy="487027"/>
      </dsp:txXfrm>
    </dsp:sp>
    <dsp:sp modelId="{3E9E7688-3DE4-498E-A96A-495668FCDC95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22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7176627" y="3116125"/>
        <a:ext cx="355966" cy="4870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F1B8F-F121-5E4A-9516-56B1ECFBFD19}">
      <dsp:nvSpPr>
        <dsp:cNvPr id="0" name=""/>
        <dsp:cNvSpPr/>
      </dsp:nvSpPr>
      <dsp:spPr>
        <a:xfrm>
          <a:off x="0" y="96038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JUMLAH KURSI DPR-RI PADA PEMILU 2019 ADALAH 575 KURSI YANG TERSEBAR DI 34 PROVINSI YANG TERBAGI DALAM 80 DAPIL.</a:t>
          </a:r>
          <a:endParaRPr lang="en-US" sz="2400" kern="1200" dirty="0"/>
        </a:p>
      </dsp:txBody>
      <dsp:txXfrm>
        <a:off x="79032" y="175070"/>
        <a:ext cx="8071536" cy="1460923"/>
      </dsp:txXfrm>
    </dsp:sp>
    <dsp:sp modelId="{7C147C95-6A3A-C843-8386-387D00DD0AC2}">
      <dsp:nvSpPr>
        <dsp:cNvPr id="0" name=""/>
        <dsp:cNvSpPr/>
      </dsp:nvSpPr>
      <dsp:spPr>
        <a:xfrm>
          <a:off x="0" y="1784146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JUMLAH KURSI DPRD I SELURUH INDONESIA ADALAH  2.207 KURSI YANG TERSEBAR DI 34 PROVINSI YANG TERBAGI DALAM 272 DAPIL.</a:t>
          </a:r>
          <a:endParaRPr lang="en-US" sz="2400" kern="1200"/>
        </a:p>
      </dsp:txBody>
      <dsp:txXfrm>
        <a:off x="79032" y="1863178"/>
        <a:ext cx="8071536" cy="1460923"/>
      </dsp:txXfrm>
    </dsp:sp>
    <dsp:sp modelId="{C6B9CAB7-ACD5-C14B-8A2E-CB97FE092638}">
      <dsp:nvSpPr>
        <dsp:cNvPr id="0" name=""/>
        <dsp:cNvSpPr/>
      </dsp:nvSpPr>
      <dsp:spPr>
        <a:xfrm>
          <a:off x="0" y="3472253"/>
          <a:ext cx="8229600" cy="1618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KETENTUAN MENGENAI DAERAH PEMILIHAN DAN JUMLAH KURSI SETIAP DAERAH PEMILIHAN ANGGOTA DPRD KABUPATEN/KOTA  DIATUR DALAM PERATURAN KPU </a:t>
          </a:r>
          <a:endParaRPr lang="en-US" sz="2400" kern="1200"/>
        </a:p>
      </dsp:txBody>
      <dsp:txXfrm>
        <a:off x="79032" y="3551285"/>
        <a:ext cx="8071536" cy="1460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661FF-7A38-4D93-BEFC-E27C385F9A72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6D6D9-785D-473E-AB71-2EE5C5E32E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04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D7AD3A-A9D8-4069-A47D-DF3B99F6D0A4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4344989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0F786772-CE06-46D2-A32D-06AFBA72486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A2545AEB-E51D-44E9-96B2-B2C4C530F5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0" r:id="rId1"/>
    <p:sldLayoutId id="2147484651" r:id="rId2"/>
    <p:sldLayoutId id="2147484652" r:id="rId3"/>
    <p:sldLayoutId id="2147484653" r:id="rId4"/>
    <p:sldLayoutId id="2147484654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66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E:\JOGJA%20GEMPITA%20PILWALI%20&amp;%20WAWALI%202017.mp3" TargetMode="External"/><Relationship Id="rId1" Type="http://schemas.microsoft.com/office/2007/relationships/media" Target="file:///E:\JOGJA%20GEMPITA%20PILWALI%20&amp;%20WAWALI%202017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ssets.kompas.com/data/photo/2014/04/06/14382631509732-10202767542302409-2998830627256590281-n780x3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28801"/>
            <a:ext cx="7429500" cy="3429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92526" y="533400"/>
            <a:ext cx="75101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SISTEM PEMILU PASCA REFORMASI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2020471" y="5410200"/>
            <a:ext cx="516199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Dr.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Guno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tri tjahjoko.MA</a:t>
            </a:r>
          </a:p>
          <a:p>
            <a:pPr algn="ctr"/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Diolah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dari</a:t>
            </a:r>
            <a:r>
              <a:rPr lang="en-US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berbagai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urier New" pitchFamily="49" charset="0"/>
                <a:cs typeface="Courier New" pitchFamily="49" charset="0"/>
              </a:rPr>
              <a:t>sumber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endParaRPr lang="en-US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656784" cy="7060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latin typeface="Agency FB" pitchFamily="34" charset="0"/>
              </a:rPr>
              <a:t>Lanjutan</a:t>
            </a:r>
            <a:r>
              <a:rPr lang="id-ID" sz="4000" b="1" dirty="0" smtClean="0">
                <a:latin typeface="Agency FB" pitchFamily="34" charset="0"/>
              </a:rPr>
              <a:t> ...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358673"/>
              </p:ext>
            </p:extLst>
          </p:nvPr>
        </p:nvGraphicFramePr>
        <p:xfrm>
          <a:off x="457200" y="1412777"/>
          <a:ext cx="82296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997036" y="1517073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17 </a:t>
            </a:r>
            <a:r>
              <a:rPr lang="en-US" sz="1200" dirty="0" err="1" smtClean="0"/>
              <a:t>Desember</a:t>
            </a:r>
            <a:r>
              <a:rPr lang="en-US" sz="1200" dirty="0" smtClean="0"/>
              <a:t> 2017 s/d 7 Mei 2018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5715000" y="28575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April 2018 s/d 23 September 2018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7086600" y="4005064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April 2018 s/d 23 September 2018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3981429" y="55844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8 </a:t>
            </a:r>
            <a:r>
              <a:rPr lang="en-US" sz="1200" dirty="0" err="1" smtClean="0"/>
              <a:t>Agustus</a:t>
            </a:r>
            <a:r>
              <a:rPr lang="en-US" sz="1200" dirty="0" smtClean="0"/>
              <a:t> 2018  s/d 21 September 2018</a:t>
            </a:r>
            <a:endParaRPr lang="en-US" sz="1200" dirty="0"/>
          </a:p>
        </p:txBody>
      </p:sp>
      <p:pic>
        <p:nvPicPr>
          <p:cNvPr id="11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57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6768752" cy="7780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itchFamily="34" charset="0"/>
              </a:rPr>
              <a:t>Lanjutan</a:t>
            </a:r>
            <a:r>
              <a:rPr lang="en-US" sz="4000" b="1" dirty="0" smtClean="0">
                <a:latin typeface="Agency FB" pitchFamily="34" charset="0"/>
              </a:rPr>
              <a:t> </a:t>
            </a:r>
            <a:r>
              <a:rPr lang="id-ID" sz="4000" b="1" dirty="0" smtClean="0">
                <a:latin typeface="Agency FB" pitchFamily="34" charset="0"/>
              </a:rPr>
              <a:t>...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671703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92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6624736" cy="7060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itchFamily="34" charset="0"/>
              </a:rPr>
              <a:t>Lanjutan</a:t>
            </a:r>
            <a:r>
              <a:rPr lang="en-US" sz="4000" b="1" dirty="0" smtClean="0">
                <a:latin typeface="Agency FB" pitchFamily="34" charset="0"/>
              </a:rPr>
              <a:t> </a:t>
            </a:r>
            <a:r>
              <a:rPr lang="id-ID" sz="4000" b="1" dirty="0" smtClean="0">
                <a:latin typeface="Agency FB" pitchFamily="34" charset="0"/>
              </a:rPr>
              <a:t>...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311155"/>
              </p:ext>
            </p:extLst>
          </p:nvPr>
        </p:nvGraphicFramePr>
        <p:xfrm>
          <a:off x="457200" y="1268760"/>
          <a:ext cx="82296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/>
          <p:cNvSpPr/>
          <p:nvPr/>
        </p:nvSpPr>
        <p:spPr>
          <a:xfrm>
            <a:off x="3390900" y="1295400"/>
            <a:ext cx="13716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13 April 2019 s/d 19 April 2019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4267200" y="2132856"/>
            <a:ext cx="19050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Dalam</a:t>
            </a:r>
            <a:r>
              <a:rPr lang="en-US" sz="1200" dirty="0" smtClean="0"/>
              <a:t> </a:t>
            </a:r>
            <a:r>
              <a:rPr lang="en-US" sz="1200" dirty="0" err="1" smtClean="0"/>
              <a:t>Negeri</a:t>
            </a:r>
            <a:r>
              <a:rPr lang="en-US" sz="1200" dirty="0" smtClean="0"/>
              <a:t> : 17 April 2019</a:t>
            </a:r>
          </a:p>
          <a:p>
            <a:pPr algn="ctr"/>
            <a:r>
              <a:rPr lang="en-US" sz="1200" dirty="0" err="1" smtClean="0"/>
              <a:t>Luar</a:t>
            </a:r>
            <a:r>
              <a:rPr lang="en-US" sz="1200" dirty="0" smtClean="0"/>
              <a:t> </a:t>
            </a:r>
            <a:r>
              <a:rPr lang="en-US" sz="1200" dirty="0" err="1" smtClean="0"/>
              <a:t>Negeri</a:t>
            </a:r>
            <a:r>
              <a:rPr lang="en-US" sz="1200" dirty="0" smtClean="0"/>
              <a:t> : 8-14 April 2019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5347447" y="3193311"/>
            <a:ext cx="1905000" cy="4987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18 April 2018 s/d 22 </a:t>
            </a:r>
            <a:r>
              <a:rPr lang="en-US" sz="1200" smtClean="0"/>
              <a:t>Mei 2019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6660232" y="4267200"/>
            <a:ext cx="19050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Menyesuaikan</a:t>
            </a:r>
            <a:r>
              <a:rPr lang="en-US" sz="1200" dirty="0" smtClean="0"/>
              <a:t> </a:t>
            </a:r>
            <a:r>
              <a:rPr lang="en-US" sz="1200" dirty="0" err="1" smtClean="0"/>
              <a:t>Putusan</a:t>
            </a:r>
            <a:r>
              <a:rPr lang="en-US" sz="1200" dirty="0" smtClean="0"/>
              <a:t> MK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3810000" y="5770418"/>
            <a:ext cx="1905000" cy="4987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23 Mei 2019 s/d 21 </a:t>
            </a:r>
            <a:r>
              <a:rPr lang="en-US" sz="1200" dirty="0" err="1" smtClean="0"/>
              <a:t>Juni</a:t>
            </a:r>
            <a:r>
              <a:rPr lang="en-US" sz="1200" dirty="0" smtClean="0"/>
              <a:t> 2019</a:t>
            </a:r>
            <a:endParaRPr lang="en-US" sz="1200" dirty="0"/>
          </a:p>
        </p:txBody>
      </p:sp>
      <p:pic>
        <p:nvPicPr>
          <p:cNvPr id="12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97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624736" cy="70609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latin typeface="Agency FB" pitchFamily="34" charset="0"/>
              </a:rPr>
              <a:t>Lanjutan</a:t>
            </a:r>
            <a:r>
              <a:rPr lang="en-US" sz="4000" b="1" dirty="0" smtClean="0">
                <a:latin typeface="Agency FB" pitchFamily="34" charset="0"/>
              </a:rPr>
              <a:t> </a:t>
            </a:r>
            <a:r>
              <a:rPr lang="id-ID" sz="4000" b="1" dirty="0" smtClean="0">
                <a:latin typeface="Agency FB" pitchFamily="34" charset="0"/>
              </a:rPr>
              <a:t>...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9962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2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1"/>
          <p:cNvSpPr txBox="1">
            <a:spLocks noChangeArrowheads="1"/>
          </p:cNvSpPr>
          <p:nvPr/>
        </p:nvSpPr>
        <p:spPr bwMode="auto">
          <a:xfrm>
            <a:off x="1785938" y="439514"/>
            <a:ext cx="4781550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200" b="1" dirty="0" smtClean="0">
                <a:latin typeface="Calibri" pitchFamily="34" charset="0"/>
              </a:rPr>
              <a:t>PESERTA PEMILU 2019</a:t>
            </a:r>
            <a:endParaRPr lang="id-ID" sz="3200" dirty="0">
              <a:latin typeface="Calibri" pitchFamily="34" charset="0"/>
            </a:endParaRPr>
          </a:p>
        </p:txBody>
      </p:sp>
      <p:sp>
        <p:nvSpPr>
          <p:cNvPr id="77867" name="Text Box 43"/>
          <p:cNvSpPr txBox="1">
            <a:spLocks noChangeArrowheads="1"/>
          </p:cNvSpPr>
          <p:nvPr/>
        </p:nvSpPr>
        <p:spPr bwMode="auto">
          <a:xfrm>
            <a:off x="304800" y="2895600"/>
            <a:ext cx="7010400" cy="1371600"/>
          </a:xfrm>
          <a:prstGeom prst="rect">
            <a:avLst/>
          </a:prstGeom>
          <a:solidFill>
            <a:srgbClr val="FFFF99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id-ID" sz="4400" dirty="0"/>
              <a:t>PEMILIHAN </a:t>
            </a:r>
            <a:r>
              <a:rPr lang="id-ID" sz="4400" dirty="0" smtClean="0"/>
              <a:t>UMUM</a:t>
            </a:r>
            <a:r>
              <a:rPr lang="en-US" sz="4400" dirty="0" smtClean="0"/>
              <a:t> </a:t>
            </a:r>
          </a:p>
          <a:p>
            <a:pPr algn="ctr"/>
            <a:r>
              <a:rPr lang="en-US" sz="4400" dirty="0" smtClean="0"/>
              <a:t>17 APRIL 2019</a:t>
            </a:r>
            <a:endParaRPr lang="id-ID" sz="4400" dirty="0"/>
          </a:p>
        </p:txBody>
      </p:sp>
      <p:sp>
        <p:nvSpPr>
          <p:cNvPr id="77868" name="Text Box 44"/>
          <p:cNvSpPr txBox="1">
            <a:spLocks noChangeArrowheads="1"/>
          </p:cNvSpPr>
          <p:nvPr/>
        </p:nvSpPr>
        <p:spPr bwMode="auto">
          <a:xfrm>
            <a:off x="7543800" y="2895600"/>
            <a:ext cx="1371600" cy="1371600"/>
          </a:xfrm>
          <a:prstGeom prst="rect">
            <a:avLst/>
          </a:prstGeom>
          <a:solidFill>
            <a:srgbClr val="00800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>
              <a:spcBef>
                <a:spcPct val="50000"/>
              </a:spcBef>
            </a:pPr>
            <a:r>
              <a:rPr lang="en-US" sz="4400" dirty="0" smtClean="0">
                <a:latin typeface="Calibri" pitchFamily="34" charset="0"/>
              </a:rPr>
              <a:t>KPU</a:t>
            </a:r>
            <a:endParaRPr lang="id-ID" sz="4400" dirty="0">
              <a:latin typeface="Calibri" pitchFamily="34" charset="0"/>
            </a:endParaRPr>
          </a:p>
        </p:txBody>
      </p:sp>
      <p:sp>
        <p:nvSpPr>
          <p:cNvPr id="77869" name="Text Box 45"/>
          <p:cNvSpPr txBox="1">
            <a:spLocks noChangeArrowheads="1"/>
          </p:cNvSpPr>
          <p:nvPr/>
        </p:nvSpPr>
        <p:spPr bwMode="auto">
          <a:xfrm>
            <a:off x="5715000" y="1447800"/>
            <a:ext cx="1600200" cy="99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id-ID" sz="2000" dirty="0">
                <a:latin typeface="Calibri" pitchFamily="34" charset="0"/>
              </a:rPr>
              <a:t>Perseorangan</a:t>
            </a:r>
          </a:p>
        </p:txBody>
      </p:sp>
      <p:sp>
        <p:nvSpPr>
          <p:cNvPr id="77870" name="Text Box 46"/>
          <p:cNvSpPr txBox="1">
            <a:spLocks noChangeArrowheads="1"/>
          </p:cNvSpPr>
          <p:nvPr/>
        </p:nvSpPr>
        <p:spPr bwMode="auto">
          <a:xfrm>
            <a:off x="2057400" y="1447800"/>
            <a:ext cx="3352800" cy="990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en-US" sz="4400" dirty="0" err="1">
                <a:solidFill>
                  <a:schemeClr val="bg1"/>
                </a:solidFill>
                <a:latin typeface="Calibri" pitchFamily="34" charset="0"/>
              </a:rPr>
              <a:t>Partai</a:t>
            </a:r>
            <a:r>
              <a:rPr lang="en-US" sz="4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Calibri" pitchFamily="34" charset="0"/>
              </a:rPr>
              <a:t>Politik</a:t>
            </a:r>
            <a:endParaRPr lang="id-ID" sz="4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7871" name="Text Box 47"/>
          <p:cNvSpPr txBox="1">
            <a:spLocks noChangeArrowheads="1"/>
          </p:cNvSpPr>
          <p:nvPr/>
        </p:nvSpPr>
        <p:spPr bwMode="auto">
          <a:xfrm>
            <a:off x="304800" y="1447800"/>
            <a:ext cx="1524000" cy="990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spcBef>
                <a:spcPct val="50000"/>
              </a:spcBef>
            </a:pPr>
            <a:r>
              <a:rPr lang="id-ID" sz="2000" dirty="0">
                <a:latin typeface="Calibri" pitchFamily="34" charset="0"/>
              </a:rPr>
              <a:t>P</a:t>
            </a:r>
            <a:r>
              <a:rPr lang="en-US" sz="2000" dirty="0" err="1">
                <a:latin typeface="Calibri" pitchFamily="34" charset="0"/>
              </a:rPr>
              <a:t>arpol</a:t>
            </a:r>
            <a:r>
              <a:rPr lang="id-ID" sz="2000" dirty="0">
                <a:latin typeface="Calibri" pitchFamily="34" charset="0"/>
              </a:rPr>
              <a:t>/ Gabungan </a:t>
            </a:r>
            <a:r>
              <a:rPr lang="en-US" sz="2000" dirty="0" err="1">
                <a:latin typeface="Calibri" pitchFamily="34" charset="0"/>
              </a:rPr>
              <a:t>Parpol</a:t>
            </a:r>
            <a:endParaRPr lang="id-ID" sz="2000" dirty="0">
              <a:latin typeface="Calibri" pitchFamily="34" charset="0"/>
            </a:endParaRPr>
          </a:p>
        </p:txBody>
      </p:sp>
      <p:sp>
        <p:nvSpPr>
          <p:cNvPr id="77872" name="Text Box 48"/>
          <p:cNvSpPr txBox="1">
            <a:spLocks noChangeArrowheads="1"/>
          </p:cNvSpPr>
          <p:nvPr/>
        </p:nvSpPr>
        <p:spPr bwMode="auto">
          <a:xfrm>
            <a:off x="3048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id-ID" sz="2000" dirty="0">
                <a:latin typeface="Calibri" pitchFamily="34" charset="0"/>
              </a:rPr>
              <a:t>Presiden dan Wapres</a:t>
            </a:r>
          </a:p>
        </p:txBody>
      </p:sp>
      <p:sp>
        <p:nvSpPr>
          <p:cNvPr id="77873" name="Text Box 49"/>
          <p:cNvSpPr txBox="1">
            <a:spLocks noChangeArrowheads="1"/>
          </p:cNvSpPr>
          <p:nvPr/>
        </p:nvSpPr>
        <p:spPr bwMode="auto">
          <a:xfrm>
            <a:off x="20574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itchFamily="34" charset="0"/>
              </a:rPr>
              <a:t>A</a:t>
            </a:r>
            <a:r>
              <a:rPr lang="id-ID" sz="2000" dirty="0" smtClean="0">
                <a:latin typeface="Calibri" pitchFamily="34" charset="0"/>
              </a:rPr>
              <a:t>nggota</a:t>
            </a:r>
            <a:endParaRPr lang="en-US" sz="2000" dirty="0">
              <a:latin typeface="Calibri" pitchFamily="34" charset="0"/>
            </a:endParaRPr>
          </a:p>
          <a:p>
            <a:pPr algn="ctr"/>
            <a:r>
              <a:rPr lang="id-ID" sz="2000" dirty="0">
                <a:latin typeface="Calibri" pitchFamily="34" charset="0"/>
              </a:rPr>
              <a:t>DPR</a:t>
            </a:r>
          </a:p>
        </p:txBody>
      </p:sp>
      <p:sp>
        <p:nvSpPr>
          <p:cNvPr id="77874" name="Text Box 50"/>
          <p:cNvSpPr txBox="1">
            <a:spLocks noChangeArrowheads="1"/>
          </p:cNvSpPr>
          <p:nvPr/>
        </p:nvSpPr>
        <p:spPr bwMode="auto">
          <a:xfrm>
            <a:off x="5762625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itchFamily="34" charset="0"/>
              </a:rPr>
              <a:t>A</a:t>
            </a:r>
            <a:r>
              <a:rPr lang="id-ID" sz="2000" dirty="0" smtClean="0">
                <a:latin typeface="Calibri" pitchFamily="34" charset="0"/>
              </a:rPr>
              <a:t>nggota</a:t>
            </a:r>
            <a:endParaRPr lang="en-US" sz="2000" dirty="0">
              <a:latin typeface="Calibri" pitchFamily="34" charset="0"/>
            </a:endParaRPr>
          </a:p>
          <a:p>
            <a:pPr algn="ctr"/>
            <a:r>
              <a:rPr lang="id-ID" sz="2000" dirty="0">
                <a:latin typeface="Calibri" pitchFamily="34" charset="0"/>
              </a:rPr>
              <a:t>DPD</a:t>
            </a:r>
          </a:p>
        </p:txBody>
      </p:sp>
      <p:sp>
        <p:nvSpPr>
          <p:cNvPr id="77875" name="Text Box 51"/>
          <p:cNvSpPr txBox="1">
            <a:spLocks noChangeArrowheads="1"/>
          </p:cNvSpPr>
          <p:nvPr/>
        </p:nvSpPr>
        <p:spPr bwMode="auto">
          <a:xfrm>
            <a:off x="3886200" y="4724400"/>
            <a:ext cx="1524000" cy="990600"/>
          </a:xfrm>
          <a:prstGeom prst="rect">
            <a:avLst/>
          </a:prstGeom>
          <a:solidFill>
            <a:srgbClr val="0066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sz="2000" dirty="0" smtClean="0">
                <a:latin typeface="Calibri" pitchFamily="34" charset="0"/>
              </a:rPr>
              <a:t>A</a:t>
            </a:r>
            <a:r>
              <a:rPr lang="id-ID" sz="2000" dirty="0" smtClean="0">
                <a:latin typeface="Calibri" pitchFamily="34" charset="0"/>
              </a:rPr>
              <a:t>nggota</a:t>
            </a:r>
            <a:endParaRPr lang="en-US" sz="2000" dirty="0">
              <a:latin typeface="Calibri" pitchFamily="34" charset="0"/>
            </a:endParaRPr>
          </a:p>
          <a:p>
            <a:pPr algn="ctr"/>
            <a:r>
              <a:rPr lang="id-ID" sz="2000" dirty="0">
                <a:latin typeface="Calibri" pitchFamily="34" charset="0"/>
              </a:rPr>
              <a:t>DPRD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1066800" y="2438400"/>
            <a:ext cx="0" cy="2286000"/>
            <a:chOff x="672" y="1536"/>
            <a:chExt cx="0" cy="1440"/>
          </a:xfrm>
        </p:grpSpPr>
        <p:sp>
          <p:nvSpPr>
            <p:cNvPr id="16409" name="Line 52"/>
            <p:cNvSpPr>
              <a:spLocks noChangeShapeType="1"/>
            </p:cNvSpPr>
            <p:nvPr/>
          </p:nvSpPr>
          <p:spPr bwMode="auto">
            <a:xfrm>
              <a:off x="672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10" name="Line 56"/>
            <p:cNvSpPr>
              <a:spLocks noChangeShapeType="1"/>
            </p:cNvSpPr>
            <p:nvPr/>
          </p:nvSpPr>
          <p:spPr bwMode="auto">
            <a:xfrm>
              <a:off x="672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11" name="Line 60"/>
            <p:cNvSpPr>
              <a:spLocks noChangeShapeType="1"/>
            </p:cNvSpPr>
            <p:nvPr/>
          </p:nvSpPr>
          <p:spPr bwMode="auto">
            <a:xfrm>
              <a:off x="672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819400" y="2438400"/>
            <a:ext cx="0" cy="2286000"/>
            <a:chOff x="1776" y="1536"/>
            <a:chExt cx="0" cy="1440"/>
          </a:xfrm>
        </p:grpSpPr>
        <p:sp>
          <p:nvSpPr>
            <p:cNvPr id="16406" name="Line 53"/>
            <p:cNvSpPr>
              <a:spLocks noChangeShapeType="1"/>
            </p:cNvSpPr>
            <p:nvPr/>
          </p:nvSpPr>
          <p:spPr bwMode="auto">
            <a:xfrm>
              <a:off x="1776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7" name="Line 57"/>
            <p:cNvSpPr>
              <a:spLocks noChangeShapeType="1"/>
            </p:cNvSpPr>
            <p:nvPr/>
          </p:nvSpPr>
          <p:spPr bwMode="auto">
            <a:xfrm>
              <a:off x="1776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8" name="Line 61"/>
            <p:cNvSpPr>
              <a:spLocks noChangeShapeType="1"/>
            </p:cNvSpPr>
            <p:nvPr/>
          </p:nvSpPr>
          <p:spPr bwMode="auto">
            <a:xfrm>
              <a:off x="1776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4648200" y="2438400"/>
            <a:ext cx="0" cy="2286000"/>
            <a:chOff x="2928" y="1536"/>
            <a:chExt cx="0" cy="1440"/>
          </a:xfrm>
        </p:grpSpPr>
        <p:sp>
          <p:nvSpPr>
            <p:cNvPr id="16403" name="Line 54"/>
            <p:cNvSpPr>
              <a:spLocks noChangeShapeType="1"/>
            </p:cNvSpPr>
            <p:nvPr/>
          </p:nvSpPr>
          <p:spPr bwMode="auto">
            <a:xfrm>
              <a:off x="2928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4" name="Line 58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5" name="Line 62"/>
            <p:cNvSpPr>
              <a:spLocks noChangeShapeType="1"/>
            </p:cNvSpPr>
            <p:nvPr/>
          </p:nvSpPr>
          <p:spPr bwMode="auto">
            <a:xfrm>
              <a:off x="2928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67"/>
          <p:cNvGrpSpPr>
            <a:grpSpLocks/>
          </p:cNvGrpSpPr>
          <p:nvPr/>
        </p:nvGrpSpPr>
        <p:grpSpPr bwMode="auto">
          <a:xfrm>
            <a:off x="6524625" y="2438400"/>
            <a:ext cx="0" cy="2286000"/>
            <a:chOff x="4110" y="1536"/>
            <a:chExt cx="0" cy="1440"/>
          </a:xfrm>
        </p:grpSpPr>
        <p:sp>
          <p:nvSpPr>
            <p:cNvPr id="16400" name="Line 55"/>
            <p:cNvSpPr>
              <a:spLocks noChangeShapeType="1"/>
            </p:cNvSpPr>
            <p:nvPr/>
          </p:nvSpPr>
          <p:spPr bwMode="auto">
            <a:xfrm>
              <a:off x="4110" y="2688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1" name="Line 59"/>
            <p:cNvSpPr>
              <a:spLocks noChangeShapeType="1"/>
            </p:cNvSpPr>
            <p:nvPr/>
          </p:nvSpPr>
          <p:spPr bwMode="auto">
            <a:xfrm>
              <a:off x="4110" y="15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02" name="Line 63"/>
            <p:cNvSpPr>
              <a:spLocks noChangeShapeType="1"/>
            </p:cNvSpPr>
            <p:nvPr/>
          </p:nvSpPr>
          <p:spPr bwMode="auto">
            <a:xfrm>
              <a:off x="4110" y="1824"/>
              <a:ext cx="0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699541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7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7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7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7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7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7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67" grpId="0" animBg="1"/>
      <p:bldP spid="77868" grpId="0" animBg="1"/>
      <p:bldP spid="77869" grpId="0" animBg="1"/>
      <p:bldP spid="77870" grpId="0" animBg="1"/>
      <p:bldP spid="77871" grpId="0" animBg="1"/>
      <p:bldP spid="77872" grpId="0" animBg="1"/>
      <p:bldP spid="77873" grpId="0" animBg="1"/>
      <p:bldP spid="77874" grpId="0" animBg="1"/>
      <p:bldP spid="778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1067" y="703556"/>
            <a:ext cx="1236133" cy="220133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alibri"/>
                <a:cs typeface="Calibri"/>
              </a:rPr>
              <a:t>PARTAI POLITIK PESERTA PEMILU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067" y="3548360"/>
            <a:ext cx="1236133" cy="1320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PESERTA PEMILU PRESIDEN</a:t>
            </a:r>
            <a:endParaRPr lang="en-US" dirty="0">
              <a:latin typeface="Calibri"/>
              <a:cs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3243556"/>
            <a:ext cx="9144000" cy="16933"/>
          </a:xfrm>
          <a:prstGeom prst="lin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45733" y="703556"/>
            <a:ext cx="1083734" cy="999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libri"/>
                <a:cs typeface="Calibri"/>
              </a:rPr>
              <a:t>DPR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5733" y="1905822"/>
            <a:ext cx="1083734" cy="999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libri"/>
                <a:cs typeface="Calibri"/>
              </a:rPr>
              <a:t>DPRD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098799" y="1277805"/>
            <a:ext cx="558801" cy="99906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60798" y="404665"/>
            <a:ext cx="4809067" cy="25922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berstatus badan hukum sesuai dengan Undang-Undang tentang Partai Politik;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seluruh provinsi;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75% (tujuh puluh lima persen) jumlah kabupaten/kota di provinsi yang bersangkutan; </a:t>
            </a:r>
            <a:endParaRPr lang="en-ID" sz="1400" dirty="0"/>
          </a:p>
          <a:p>
            <a:pPr marL="342900" lvl="0" indent="-342900">
              <a:buFont typeface="+mj-lt"/>
              <a:buAutoNum type="alphaLcPeriod"/>
            </a:pPr>
            <a:r>
              <a:rPr lang="id-ID" sz="1400" dirty="0"/>
              <a:t>memiliki kepengurusan di 50% (lima puluh persen) jumlah kecamatan di kabupaten/kota yang bersangkutan; </a:t>
            </a:r>
            <a:endParaRPr lang="en-ID" sz="1400" dirty="0"/>
          </a:p>
          <a:p>
            <a:pPr marL="342900" indent="-342900">
              <a:buFont typeface="+mj-lt"/>
              <a:buAutoNum type="alphaLcPeriod"/>
            </a:pPr>
            <a:r>
              <a:rPr lang="id-ID" sz="1400" dirty="0" smtClean="0"/>
              <a:t>menyertakan paling sedikit 30% (tiga puluh persen) keterwakilan perempuan pada kepengurusan partai politik tingkat </a:t>
            </a:r>
            <a:r>
              <a:rPr lang="id-ID" sz="1400" dirty="0"/>
              <a:t>pusat; </a:t>
            </a:r>
            <a:endParaRPr lang="en-ID" sz="1400" dirty="0"/>
          </a:p>
          <a:p>
            <a:pPr marL="342900" indent="-342900">
              <a:buFont typeface="+mj-lt"/>
              <a:buAutoNum type="alphaLcPeriod"/>
            </a:pPr>
            <a:r>
              <a:rPr lang="id-ID" sz="1400" dirty="0" smtClean="0"/>
              <a:t>memiliki </a:t>
            </a:r>
            <a:r>
              <a:rPr lang="id-ID" sz="1400" dirty="0"/>
              <a:t>anggota sekurang-kurangnya 1.000 (seribu) orang atau 1/1.000 (satu perseribu) dari jumlah Penduduk </a:t>
            </a:r>
            <a:endParaRPr lang="en-US" sz="1300" dirty="0">
              <a:latin typeface="Calibri"/>
              <a:cs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45733" y="3548360"/>
            <a:ext cx="1557867" cy="1320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Calibri"/>
                <a:cs typeface="Calibri"/>
              </a:rPr>
              <a:t>Pasangan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Calon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564464" y="3548360"/>
            <a:ext cx="592667" cy="132080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Calibri"/>
              <a:cs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85733" y="3548360"/>
            <a:ext cx="4284132" cy="1320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>
                <a:latin typeface="Calibri"/>
                <a:cs typeface="Calibri"/>
              </a:rPr>
              <a:t>Diusulkan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oleh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partai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politik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atau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koalisi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partai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politik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peserta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Pemilu</a:t>
            </a:r>
            <a:r>
              <a:rPr lang="en-US" sz="2000" dirty="0" smtClean="0">
                <a:latin typeface="Calibri"/>
                <a:cs typeface="Calibri"/>
              </a:rPr>
              <a:t> DPR.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5517232"/>
            <a:ext cx="6229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alibri"/>
                <a:cs typeface="Calibri"/>
              </a:rPr>
              <a:t>PERSYARATAN PESERTA PEMILU</a:t>
            </a:r>
            <a:endParaRPr lang="en-US" sz="3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776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71600"/>
            <a:ext cx="7086600" cy="3276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SYARAT PENDAFTARAN PARPOL DI DIY</a:t>
            </a:r>
            <a:br>
              <a:rPr lang="en-US" sz="3600" dirty="0" smtClean="0">
                <a:solidFill>
                  <a:srgbClr val="C00000"/>
                </a:solidFill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1.Kulon </a:t>
            </a:r>
            <a:r>
              <a:rPr lang="en-US" sz="2800" dirty="0" err="1" smtClean="0"/>
              <a:t>Progo</a:t>
            </a:r>
            <a:r>
              <a:rPr lang="en-US" sz="2800" dirty="0" smtClean="0"/>
              <a:t> :  445.655  -  445 KTA/KTP</a:t>
            </a:r>
            <a:br>
              <a:rPr lang="en-US" sz="2800" dirty="0" smtClean="0"/>
            </a:br>
            <a:r>
              <a:rPr lang="en-US" sz="2800" dirty="0" smtClean="0"/>
              <a:t>2.Bantul              : 931.356  - 931   KTA/KTP</a:t>
            </a:r>
            <a:br>
              <a:rPr lang="en-US" sz="2800" dirty="0" smtClean="0"/>
            </a:br>
            <a:r>
              <a:rPr lang="en-US" sz="2800" dirty="0" smtClean="0"/>
              <a:t>3.Gunungkidul : 755.977   - 755 KTA/KTP</a:t>
            </a:r>
            <a:br>
              <a:rPr lang="en-US" sz="2800" dirty="0" smtClean="0"/>
            </a:br>
            <a:r>
              <a:rPr lang="en-US" sz="2800" dirty="0" smtClean="0"/>
              <a:t>4.Sleman             : 1.062.861 – 1.062 KTA/KTP</a:t>
            </a:r>
            <a:br>
              <a:rPr lang="en-US" sz="2800" dirty="0" smtClean="0"/>
            </a:br>
            <a:r>
              <a:rPr lang="en-US" sz="2800" dirty="0" smtClean="0"/>
              <a:t>5. Kota Yogyakarta : 410.262 – 410 KTA/KTP</a:t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74613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d-ID" sz="2400" b="1" dirty="0" smtClean="0">
                <a:solidFill>
                  <a:schemeClr val="tx1"/>
                </a:solidFill>
                <a:latin typeface="Perpetua Titling MT" pitchFamily="18" charset="0"/>
                <a:cs typeface="Arial" charset="0"/>
              </a:rPr>
              <a:t>ALUR PENDAFTARAN</a:t>
            </a:r>
            <a:r>
              <a:rPr lang="en-US" sz="2400" b="1" dirty="0" smtClean="0">
                <a:solidFill>
                  <a:schemeClr val="tx1"/>
                </a:solidFill>
                <a:latin typeface="Perpetua Titling MT" pitchFamily="18" charset="0"/>
                <a:cs typeface="Arial" charset="0"/>
              </a:rPr>
              <a:t> &amp; VERI</a:t>
            </a:r>
            <a:r>
              <a:rPr lang="id-ID" sz="2400" b="1" dirty="0" smtClean="0">
                <a:solidFill>
                  <a:schemeClr val="tx1"/>
                </a:solidFill>
                <a:latin typeface="Perpetua Titling MT" pitchFamily="18" charset="0"/>
                <a:cs typeface="Arial" charset="0"/>
              </a:rPr>
              <a:t>F</a:t>
            </a:r>
            <a:r>
              <a:rPr lang="en-US" sz="2400" b="1" dirty="0" smtClean="0">
                <a:solidFill>
                  <a:schemeClr val="tx1"/>
                </a:solidFill>
                <a:latin typeface="Perpetua Titling MT" pitchFamily="18" charset="0"/>
                <a:cs typeface="Arial" charset="0"/>
              </a:rPr>
              <a:t>IKASI  PARPOL</a:t>
            </a:r>
            <a:r>
              <a:rPr lang="id-ID" sz="2400" b="1" dirty="0" smtClean="0">
                <a:solidFill>
                  <a:schemeClr val="tx1"/>
                </a:solidFill>
                <a:latin typeface="Perpetua Titling MT" pitchFamily="18" charset="0"/>
                <a:cs typeface="Arial" charset="0"/>
              </a:rPr>
              <a:t> </a:t>
            </a: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251520" y="764704"/>
            <a:ext cx="8593336" cy="5326162"/>
            <a:chOff x="40628" y="853217"/>
            <a:chExt cx="9092060" cy="5885721"/>
          </a:xfrm>
        </p:grpSpPr>
        <p:sp>
          <p:nvSpPr>
            <p:cNvPr id="4" name="Rounded Rectangle 3"/>
            <p:cNvSpPr/>
            <p:nvPr/>
          </p:nvSpPr>
          <p:spPr>
            <a:xfrm>
              <a:off x="2664895" y="853217"/>
              <a:ext cx="3746684" cy="1260319"/>
            </a:xfrm>
            <a:prstGeom prst="round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  <a:defRPr/>
              </a:pPr>
              <a:r>
                <a:rPr lang="id-ID" sz="1400" dirty="0" smtClean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Pendaftaran</a:t>
              </a:r>
              <a:endParaRPr lang="id-ID" sz="1400" b="1" dirty="0">
                <a:solidFill>
                  <a:srgbClr val="FFFFFF"/>
                </a:solidFill>
                <a:latin typeface="Book Antiqua" pitchFamily="18" charset="0"/>
                <a:cs typeface="Arial" pitchFamily="34" charset="0"/>
              </a:endParaRP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Pengurus DPP mendaftar ke KPU menyerahkan dokumen persyaratan 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Wingdings" pitchFamily="2" charset="2"/>
                <a:buChar char="§"/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Pengurus DPC menyerahkan </a:t>
              </a:r>
              <a:r>
                <a:rPr lang="id-ID" sz="1400" b="1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syarat  keanggotaan</a:t>
              </a: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  kepada KPU Kab/Kota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37471" y="2115123"/>
              <a:ext cx="3780023" cy="900002"/>
            </a:xfrm>
            <a:prstGeom prst="round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KPU menetapkan parpol yang memenuhi syarat administrasi untuk ditindaklanjuti dengan verifikasi faktual oleh KPU Prov &amp; KPU Kab/Kota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873564" y="1215122"/>
              <a:ext cx="2160694" cy="539683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KPU melakukan verifikasi administrasi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6468732" y="1232582"/>
              <a:ext cx="358793" cy="541271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9679" y="1115122"/>
              <a:ext cx="1800314" cy="720636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 smtClean="0">
                  <a:solidFill>
                    <a:schemeClr val="tx1"/>
                  </a:solidFill>
                  <a:latin typeface="Book Antiqua" pitchFamily="18" charset="0"/>
                  <a:cs typeface="Arial" pitchFamily="34" charset="0"/>
                </a:rPr>
                <a:t>PENGUMUMAN</a:t>
              </a:r>
              <a:endParaRPr lang="id-ID" sz="1400" b="1" dirty="0">
                <a:solidFill>
                  <a:schemeClr val="tx1"/>
                </a:solidFill>
                <a:latin typeface="Book Antiqua" pitchFamily="18" charset="0"/>
                <a:cs typeface="Arial" pitchFamily="34" charset="0"/>
              </a:endParaRP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1909208" y="1126233"/>
              <a:ext cx="719172" cy="720636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7" name="Right Arrow 26"/>
            <p:cNvSpPr/>
            <p:nvPr/>
          </p:nvSpPr>
          <p:spPr>
            <a:xfrm rot="5400000">
              <a:off x="7774545" y="1707933"/>
              <a:ext cx="360318" cy="539777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789423" y="2202425"/>
              <a:ext cx="2340090" cy="720636"/>
            </a:xfrm>
            <a:prstGeom prst="round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KPU menyampaikan hasil verifikasi administrasi kepada parpol</a:t>
              </a:r>
            </a:p>
          </p:txBody>
        </p:sp>
        <p:sp>
          <p:nvSpPr>
            <p:cNvPr id="29" name="Right Arrow 28"/>
            <p:cNvSpPr/>
            <p:nvPr/>
          </p:nvSpPr>
          <p:spPr>
            <a:xfrm rot="5400000">
              <a:off x="1911663" y="2857085"/>
              <a:ext cx="226873" cy="539777"/>
            </a:xfrm>
            <a:prstGeom prst="rightArrow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357253" y="2286551"/>
              <a:ext cx="1979709" cy="541271"/>
            </a:xfrm>
            <a:prstGeom prst="roundRect">
              <a:avLst/>
            </a:prstGeom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Parpol </a:t>
              </a:r>
              <a:r>
                <a:rPr lang="id-ID" sz="1400" dirty="0" smtClean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memperbaiki </a:t>
              </a: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  <a:cs typeface="Arial" pitchFamily="34" charset="0"/>
                </a:rPr>
                <a:t>syarat administrasi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0628" y="4616713"/>
              <a:ext cx="3959420" cy="684128"/>
            </a:xfrm>
            <a:prstGeom prst="roundRect">
              <a:avLst/>
            </a:prstGeom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Verifikasi oleh KPU Kab/Kota:</a:t>
              </a:r>
            </a:p>
            <a:p>
              <a:pPr marL="182563" indent="-182563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200" dirty="0" smtClean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Verifikasi </a:t>
              </a:r>
              <a:r>
                <a:rPr lang="id-ID" sz="12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pengurus, keterw.perempuan &amp; kantor</a:t>
              </a:r>
            </a:p>
            <a:p>
              <a:pPr marL="182563" indent="-182563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2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Verifikasi keanggotaan: adm &amp; faktual</a:t>
              </a:r>
            </a:p>
          </p:txBody>
        </p:sp>
        <p:sp>
          <p:nvSpPr>
            <p:cNvPr id="22" name="Right Arrow 21"/>
            <p:cNvSpPr/>
            <p:nvPr/>
          </p:nvSpPr>
          <p:spPr>
            <a:xfrm rot="10800000">
              <a:off x="6387765" y="2304012"/>
              <a:ext cx="360381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0628" y="3948875"/>
              <a:ext cx="3961008" cy="612699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Verifikasi </a:t>
              </a: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oleh KPU Provinsi </a:t>
              </a:r>
              <a:endParaRPr lang="en-US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itchFamily="18" charset="0"/>
                <a:cs typeface="Arial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(kepengurusan parpol, keterw.perempuan &amp; kantor)</a:t>
              </a:r>
            </a:p>
          </p:txBody>
        </p:sp>
        <p:sp>
          <p:nvSpPr>
            <p:cNvPr id="39" name="Right Arrow 38"/>
            <p:cNvSpPr/>
            <p:nvPr/>
          </p:nvSpPr>
          <p:spPr>
            <a:xfrm rot="10800000">
              <a:off x="3957184" y="2291314"/>
              <a:ext cx="358793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0" name="Right Arrow 39"/>
            <p:cNvSpPr/>
            <p:nvPr/>
          </p:nvSpPr>
          <p:spPr>
            <a:xfrm>
              <a:off x="4057200" y="4686554"/>
              <a:ext cx="360381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469971" y="4599253"/>
              <a:ext cx="3240247" cy="719048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1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Pemberitahuan hasil verifikasi</a:t>
              </a:r>
              <a:r>
                <a:rPr lang="en-US" sz="11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:</a:t>
              </a:r>
              <a:endParaRPr lang="id-ID" sz="1100" dirty="0">
                <a:solidFill>
                  <a:schemeClr val="bg1"/>
                </a:solidFill>
                <a:latin typeface="Book Antiqua" pitchFamily="18" charset="0"/>
                <a:cs typeface="Arial" pitchFamily="34" charset="0"/>
              </a:endParaRPr>
            </a:p>
            <a:p>
              <a:pPr marL="179388" indent="-179388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100" dirty="0" smtClean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Verifikasi </a:t>
              </a:r>
              <a:r>
                <a:rPr lang="id-ID" sz="11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pengurus, keterw. perempuan &amp; kantor</a:t>
              </a:r>
            </a:p>
            <a:p>
              <a:pPr marL="179388" indent="-179388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sz="1100" dirty="0">
                  <a:solidFill>
                    <a:schemeClr val="bg1"/>
                  </a:solidFill>
                  <a:latin typeface="Book Antiqua" pitchFamily="18" charset="0"/>
                  <a:cs typeface="Arial" pitchFamily="34" charset="0"/>
                </a:rPr>
                <a:t>Vertual keanggotaan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4469971" y="4083379"/>
              <a:ext cx="3240247" cy="36031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itchFamily="18" charset="0"/>
                  <a:cs typeface="Arial" pitchFamily="34" charset="0"/>
                </a:rPr>
                <a:t>Pemberitahuan hasil verifikasi 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7692754" y="6111953"/>
              <a:ext cx="1439934" cy="53968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itchFamily="18" charset="0"/>
                </a:rPr>
                <a:t>Perbaikan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692754" y="5534174"/>
              <a:ext cx="1439934" cy="53968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itchFamily="18" charset="0"/>
                </a:rPr>
                <a:t>Perbaikan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5640016" y="6121476"/>
              <a:ext cx="1619330" cy="539683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itchFamily="18" charset="0"/>
                </a:rPr>
                <a:t>Verifikasi hasil perbaikan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640016" y="5535762"/>
              <a:ext cx="1619330" cy="541270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bg1"/>
                  </a:solidFill>
                  <a:latin typeface="Book Antiqua" pitchFamily="18" charset="0"/>
                </a:rPr>
                <a:t>Verifikasi hasil perbaikan</a:t>
              </a:r>
            </a:p>
          </p:txBody>
        </p:sp>
        <p:sp>
          <p:nvSpPr>
            <p:cNvPr id="48" name="Right Arrow 47"/>
            <p:cNvSpPr/>
            <p:nvPr/>
          </p:nvSpPr>
          <p:spPr>
            <a:xfrm rot="10800000">
              <a:off x="7287922" y="5810365"/>
              <a:ext cx="360380" cy="541271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333091" y="5362745"/>
              <a:ext cx="2879867" cy="720636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rgbClr val="FFFFFF"/>
                  </a:solidFill>
                  <a:latin typeface="Book Antiqua" pitchFamily="18" charset="0"/>
                </a:rPr>
                <a:t>KPU Kab/Kota menyampaikan hasil verifikasi kepada KPU melalui KPU Provinsi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2333091" y="6126239"/>
              <a:ext cx="2879867" cy="612699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</a:rPr>
                <a:t>KPU Provinsi menyampaikan hasil verifikasi kepada KPU</a:t>
              </a:r>
            </a:p>
          </p:txBody>
        </p:sp>
        <p:sp>
          <p:nvSpPr>
            <p:cNvPr id="51" name="Right Arrow 50"/>
            <p:cNvSpPr/>
            <p:nvPr/>
          </p:nvSpPr>
          <p:spPr>
            <a:xfrm rot="10800000">
              <a:off x="5225658" y="5835762"/>
              <a:ext cx="360381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6668" y="5657984"/>
              <a:ext cx="1800314" cy="900002"/>
            </a:xfrm>
            <a:prstGeom prst="round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rgbClr val="FFFFFF"/>
                  </a:solidFill>
                  <a:latin typeface="Book Antiqua" pitchFamily="18" charset="0"/>
                </a:rPr>
                <a:t>KPU menetapkan parpol peserta Pemilu</a:t>
              </a:r>
              <a:r>
                <a:rPr lang="en-US" sz="1400" dirty="0">
                  <a:solidFill>
                    <a:srgbClr val="FFFFFF"/>
                  </a:solidFill>
                  <a:latin typeface="Book Antiqua" pitchFamily="18" charset="0"/>
                </a:rPr>
                <a:t> </a:t>
              </a:r>
              <a:r>
                <a:rPr lang="en-US" sz="1400" dirty="0" smtClean="0">
                  <a:solidFill>
                    <a:srgbClr val="FFFFFF"/>
                  </a:solidFill>
                  <a:latin typeface="Book Antiqua" pitchFamily="18" charset="0"/>
                </a:rPr>
                <a:t>2019</a:t>
              </a:r>
              <a:endParaRPr lang="id-ID" sz="1400" dirty="0">
                <a:solidFill>
                  <a:srgbClr val="FFFFFF"/>
                </a:solidFill>
                <a:latin typeface="Book Antiqua" pitchFamily="18" charset="0"/>
              </a:endParaRPr>
            </a:p>
          </p:txBody>
        </p:sp>
        <p:sp>
          <p:nvSpPr>
            <p:cNvPr id="53" name="Right Arrow 52"/>
            <p:cNvSpPr/>
            <p:nvPr/>
          </p:nvSpPr>
          <p:spPr>
            <a:xfrm rot="10800000">
              <a:off x="1928259" y="5834175"/>
              <a:ext cx="360380" cy="541270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3803" y="3264295"/>
              <a:ext cx="3959420" cy="612699"/>
            </a:xfrm>
            <a:prstGeom prst="round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Verifikasi </a:t>
              </a: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oleh KPU </a:t>
              </a:r>
              <a:endParaRPr lang="en-US" sz="1200" dirty="0">
                <a:solidFill>
                  <a:schemeClr val="bg1">
                    <a:lumMod val="95000"/>
                    <a:lumOff val="5000"/>
                  </a:schemeClr>
                </a:solidFill>
                <a:latin typeface="Book Antiqua" pitchFamily="18" charset="0"/>
                <a:cs typeface="Arial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Book Antiqua" pitchFamily="18" charset="0"/>
                  <a:cs typeface="Arial" pitchFamily="34" charset="0"/>
                </a:rPr>
                <a:t>(kepengurusan parpol, keterw.perempuan &amp; kantor)</a:t>
              </a:r>
            </a:p>
          </p:txBody>
        </p:sp>
        <p:sp>
          <p:nvSpPr>
            <p:cNvPr id="54" name="Right Arrow 53"/>
            <p:cNvSpPr/>
            <p:nvPr/>
          </p:nvSpPr>
          <p:spPr>
            <a:xfrm>
              <a:off x="4063551" y="3475442"/>
              <a:ext cx="360381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463620" y="3565918"/>
              <a:ext cx="3238659" cy="360318"/>
            </a:xfrm>
            <a:prstGeom prst="round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dirty="0">
                  <a:solidFill>
                    <a:schemeClr val="tx1"/>
                  </a:solidFill>
                  <a:latin typeface="Book Antiqua" pitchFamily="18" charset="0"/>
                  <a:cs typeface="Arial" pitchFamily="34" charset="0"/>
                </a:rPr>
                <a:t>Pemberitahuan hasil verifikasi</a:t>
              </a:r>
            </a:p>
          </p:txBody>
        </p:sp>
        <p:sp>
          <p:nvSpPr>
            <p:cNvPr id="56" name="Right Arrow 55"/>
            <p:cNvSpPr/>
            <p:nvPr/>
          </p:nvSpPr>
          <p:spPr>
            <a:xfrm>
              <a:off x="4063551" y="3984966"/>
              <a:ext cx="360381" cy="539683"/>
            </a:xfrm>
            <a:prstGeom prst="rightArrow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grpSp>
          <p:nvGrpSpPr>
            <p:cNvPr id="3" name="Group 61"/>
            <p:cNvGrpSpPr>
              <a:grpSpLocks/>
            </p:cNvGrpSpPr>
            <p:nvPr/>
          </p:nvGrpSpPr>
          <p:grpSpPr bwMode="auto">
            <a:xfrm>
              <a:off x="7719155" y="3714904"/>
              <a:ext cx="738345" cy="1945921"/>
              <a:chOff x="7689175" y="3624964"/>
              <a:chExt cx="738345" cy="1945921"/>
            </a:xfrm>
          </p:grpSpPr>
          <p:cxnSp>
            <p:nvCxnSpPr>
              <p:cNvPr id="57" name="Straight Arrow Connector 56"/>
              <p:cNvCxnSpPr/>
              <p:nvPr/>
            </p:nvCxnSpPr>
            <p:spPr bwMode="auto">
              <a:xfrm>
                <a:off x="7694526" y="4871219"/>
                <a:ext cx="360381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 bwMode="auto">
              <a:xfrm>
                <a:off x="7689764" y="3639471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 bwMode="auto">
              <a:xfrm rot="5400000">
                <a:off x="7413633" y="4255345"/>
                <a:ext cx="1260319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/>
              <p:nvPr/>
            </p:nvCxnSpPr>
            <p:spPr bwMode="auto">
              <a:xfrm rot="5400000">
                <a:off x="7693857" y="4851377"/>
                <a:ext cx="143968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 bwMode="auto">
              <a:xfrm>
                <a:off x="8067607" y="4147408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 bwMode="auto">
              <a:xfrm>
                <a:off x="7696114" y="4160107"/>
                <a:ext cx="360380" cy="0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85716179"/>
      </p:ext>
    </p:extLst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PRESIDEN DAN WAKIL PRESIDEN</a:t>
            </a:r>
            <a:endParaRPr lang="en-US" sz="32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5272"/>
          </a:xfrm>
        </p:spPr>
        <p:txBody>
          <a:bodyPr>
            <a:normAutofit/>
          </a:bodyPr>
          <a:lstStyle/>
          <a:p>
            <a:r>
              <a:rPr lang="id-ID" dirty="0" smtClean="0"/>
              <a:t>Calon Presiden dan Wakil Presiden </a:t>
            </a:r>
            <a:r>
              <a:rPr lang="en-US" dirty="0" smtClean="0"/>
              <a:t>2019 </a:t>
            </a:r>
            <a:r>
              <a:rPr lang="id-ID" dirty="0" smtClean="0"/>
              <a:t>diusulkan dalam 1 (satu) pasangan oleh Partai Politik atau Gabungan Partai Politik</a:t>
            </a:r>
            <a:r>
              <a:rPr lang="en-US" dirty="0" smtClean="0"/>
              <a:t> </a:t>
            </a:r>
            <a:r>
              <a:rPr lang="id-ID" dirty="0" smtClean="0"/>
              <a:t>Peserta Pemilu </a:t>
            </a:r>
            <a:r>
              <a:rPr lang="en-US" dirty="0" err="1" smtClean="0"/>
              <a:t>dengan</a:t>
            </a:r>
            <a:r>
              <a:rPr lang="id-ID" dirty="0" smtClean="0"/>
              <a:t> perolehan kursi paling sedikit 20% (dua puluh persen) dari jumlah kursi DPR atau memperoleh 25% (dua puluh lima persen) dari suara sah secara nasional pada Pemilu anggota DPR </a:t>
            </a:r>
            <a:r>
              <a:rPr lang="en-US" dirty="0" smtClean="0"/>
              <a:t>2014</a:t>
            </a:r>
          </a:p>
          <a:p>
            <a:pPr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47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04800" y="5257800"/>
            <a:ext cx="6781800" cy="16002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ALUR PENETAPAN CALON PRESIDEN &amp; WAKIL PRESIDEN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56176" y="2204864"/>
            <a:ext cx="244827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VERIFIKASI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9832" y="2204864"/>
            <a:ext cx="244827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PENDAFTARAN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084168" y="4221088"/>
            <a:ext cx="2396952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rtlCol="0" anchor="ctr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PENETAPAN DAN PENGUMUMAN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PASANGAN CALON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987824" y="4221088"/>
            <a:ext cx="2540968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PENGUNDIAN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NOMOR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2204864"/>
            <a:ext cx="1800200" cy="316835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bg1"/>
                </a:solidFill>
              </a:rPr>
              <a:t>Pasangan Calon yg diusulkan oleh Partai Politik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id-ID" dirty="0" smtClean="0">
                <a:solidFill>
                  <a:schemeClr val="bg1"/>
                </a:solidFill>
              </a:rPr>
              <a:t> Gabungan Partai Politik yang memenuhi persyaratan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339752" y="2420888"/>
            <a:ext cx="648072" cy="5760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15816" y="1196752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paling lama 8 (</a:t>
            </a:r>
            <a:r>
              <a:rPr lang="en-US" sz="1100" dirty="0" err="1" smtClean="0">
                <a:solidFill>
                  <a:schemeClr val="bg1"/>
                </a:solidFill>
              </a:rPr>
              <a:t>delapan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bulan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sebelum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pemungutan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suara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>
            <a:stCxn id="10" idx="4"/>
            <a:endCxn id="4" idx="0"/>
          </p:cNvCxnSpPr>
          <p:nvPr/>
        </p:nvCxnSpPr>
        <p:spPr>
          <a:xfrm>
            <a:off x="4283968" y="18448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>
            <a:off x="5580112" y="2420888"/>
            <a:ext cx="504056" cy="5760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6804248" y="3429000"/>
            <a:ext cx="1152128" cy="72008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5580112" y="4437112"/>
            <a:ext cx="432048" cy="72008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12160" y="1196752"/>
            <a:ext cx="2736304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paling lama 4 (</a:t>
            </a:r>
            <a:r>
              <a:rPr lang="en-US" sz="1100" dirty="0" err="1" smtClean="0">
                <a:solidFill>
                  <a:schemeClr val="bg1"/>
                </a:solidFill>
              </a:rPr>
              <a:t>empat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sejak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diterimanya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surat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pencalonan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308304" y="191683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940152" y="5589240"/>
            <a:ext cx="273630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1 (</a:t>
            </a:r>
            <a:r>
              <a:rPr lang="en-US" sz="1100" dirty="0" err="1" smtClean="0">
                <a:solidFill>
                  <a:schemeClr val="bg1"/>
                </a:solidFill>
              </a:rPr>
              <a:t>satu</a:t>
            </a:r>
            <a:r>
              <a:rPr lang="en-US" sz="1100" dirty="0" smtClean="0">
                <a:solidFill>
                  <a:schemeClr val="bg1"/>
                </a:solidFill>
              </a:rPr>
              <a:t>) </a:t>
            </a:r>
            <a:r>
              <a:rPr lang="en-US" sz="1100" dirty="0" err="1" smtClean="0">
                <a:solidFill>
                  <a:schemeClr val="bg1"/>
                </a:solidFill>
              </a:rPr>
              <a:t>hari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setelah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selesai</a:t>
            </a:r>
            <a:r>
              <a:rPr lang="en-US" sz="1100" dirty="0" smtClean="0">
                <a:solidFill>
                  <a:schemeClr val="bg1"/>
                </a:solidFill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</a:rPr>
              <a:t>verifikasi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23" name="Straight Arrow Connector 22"/>
          <p:cNvCxnSpPr>
            <a:stCxn id="20" idx="0"/>
            <a:endCxn id="6" idx="2"/>
          </p:cNvCxnSpPr>
          <p:nvPr/>
        </p:nvCxnSpPr>
        <p:spPr>
          <a:xfrm flipH="1" flipV="1">
            <a:off x="7282644" y="5301208"/>
            <a:ext cx="2566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03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952" y="3200400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1</a:t>
            </a:r>
            <a:r>
              <a:rPr lang="en-US" sz="2800" dirty="0" smtClean="0"/>
              <a:t>.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 </a:t>
            </a:r>
            <a:r>
              <a:rPr lang="en-US" sz="2800" dirty="0" err="1" smtClean="0"/>
              <a:t>Nomor</a:t>
            </a:r>
            <a:r>
              <a:rPr lang="en-US" sz="2800" dirty="0" smtClean="0"/>
              <a:t> 7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2017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Pemilu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2.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2019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514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MATERI KULIAH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30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DEWAN PERWAKILAN DAERAH (DPD)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id-ID" dirty="0" smtClean="0"/>
              <a:t>Peserta Pemilu anggota DPD adalah perseorangan</a:t>
            </a:r>
          </a:p>
          <a:p>
            <a:pPr marL="514350" indent="-514350">
              <a:buFont typeface="+mj-lt"/>
              <a:buAutoNum type="alphaUcPeriod"/>
            </a:pPr>
            <a:r>
              <a:rPr lang="id-ID" dirty="0" smtClean="0"/>
              <a:t>Persyaratan dukungan minimal yg tersebar di paling sedikit 50% (lima puluh persen) dari jumlah kabupaten/kota di provinsi adalah :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&gt; 1 juta paling sedikit 1.000 (seribu) Pemilih 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1-5 juta paling sedikit 2.000 (dua ribu) Pemilih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 5-10 juta paling sedikit 3.000 (tigaribu) Pemilih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10-15 juta paling sedikit 4.000 (empatribu) Pemilih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provinsi dengan jumlah penduduk &lt; 15 juta paling sedikit 5.000 (limaribu) Pemilih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58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itle 1"/>
          <p:cNvSpPr txBox="1">
            <a:spLocks noGrp="1"/>
          </p:cNvSpPr>
          <p:nvPr>
            <p:ph type="title"/>
          </p:nvPr>
        </p:nvSpPr>
        <p:spPr>
          <a:xfrm>
            <a:off x="484583" y="548679"/>
            <a:ext cx="3223946" cy="1224137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/>
            </a:lvl1pPr>
          </a:lstStyle>
          <a:p>
            <a:r>
              <a:rPr dirty="0">
                <a:latin typeface="Rockwell"/>
                <a:cs typeface="Rockwell"/>
              </a:rPr>
              <a:t>PEMILIH</a:t>
            </a:r>
          </a:p>
        </p:txBody>
      </p:sp>
      <p:sp>
        <p:nvSpPr>
          <p:cNvPr id="381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541732" y="1795355"/>
            <a:ext cx="6550548" cy="3749882"/>
          </a:xfrm>
          <a:prstGeom prst="rect">
            <a:avLst/>
          </a:prstGeom>
        </p:spPr>
        <p:txBody>
          <a:bodyPr/>
          <a:lstStyle/>
          <a:p>
            <a:pPr marL="200526" indent="-200526" algn="just">
              <a:buSzPct val="60000"/>
              <a:buBlip>
                <a:blip r:embed="rId2"/>
              </a:buBlip>
              <a:defRPr b="1"/>
            </a:pPr>
            <a:r>
              <a:rPr>
                <a:latin typeface="Rockwell"/>
                <a:cs typeface="Rockwell"/>
              </a:rPr>
              <a:t>PEMILIH (</a:t>
            </a:r>
            <a:r>
              <a:rPr b="0">
                <a:latin typeface="Rockwell"/>
                <a:cs typeface="Rockwell"/>
              </a:rPr>
              <a:t>Pasal 1 Ayat 4):</a:t>
            </a:r>
          </a:p>
          <a:p>
            <a:pPr marL="800100" lvl="1" indent="-342900" algn="just"/>
            <a:r>
              <a:rPr>
                <a:latin typeface="Rockwell"/>
                <a:cs typeface="Rockwell"/>
              </a:rPr>
              <a:t>Berumur 17 tahun </a:t>
            </a:r>
            <a:endParaRPr b="1">
              <a:latin typeface="Rockwell"/>
              <a:cs typeface="Rockwell"/>
            </a:endParaRPr>
          </a:p>
          <a:p>
            <a:pPr marL="800100" lvl="1" indent="-342900" algn="just"/>
            <a:r>
              <a:rPr>
                <a:latin typeface="Rockwell"/>
                <a:cs typeface="Rockwell"/>
              </a:rPr>
              <a:t>Sudah kawin.</a:t>
            </a:r>
            <a:endParaRPr b="1">
              <a:latin typeface="Rockwell"/>
              <a:cs typeface="Rockwell"/>
            </a:endParaRPr>
          </a:p>
          <a:p>
            <a:pPr algn="just"/>
            <a:r>
              <a:rPr>
                <a:latin typeface="Rockwell"/>
                <a:cs typeface="Rockwell"/>
              </a:rPr>
              <a:t>Pemutakhiran data pemilih ditentukan berdasarkan e-KTP</a:t>
            </a:r>
            <a:endParaRPr b="1">
              <a:latin typeface="Rockwell"/>
              <a:cs typeface="Rockwell"/>
            </a:endParaRPr>
          </a:p>
          <a:p>
            <a:pPr algn="just"/>
            <a:r>
              <a:rPr>
                <a:latin typeface="Rockwell"/>
                <a:cs typeface="Rockwell"/>
              </a:rPr>
              <a:t>Jumlah penduduk mempengaruhi jumlah kursi DPRD.</a:t>
            </a:r>
          </a:p>
        </p:txBody>
      </p:sp>
    </p:spTree>
    <p:extLst>
      <p:ext uri="{BB962C8B-B14F-4D97-AF65-F5344CB8AC3E}">
        <p14:creationId xmlns:p14="http://schemas.microsoft.com/office/powerpoint/2010/main" val="225390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Content Placeholder 2"/>
          <p:cNvSpPr txBox="1"/>
          <p:nvPr/>
        </p:nvSpPr>
        <p:spPr>
          <a:xfrm>
            <a:off x="755576" y="1643051"/>
            <a:ext cx="4842767" cy="4642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marL="196514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JUMLAH KURSI DPR 575</a:t>
            </a:r>
          </a:p>
          <a:p>
            <a:pPr marL="569895" lvl="1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Bertambah 15 </a:t>
            </a:r>
            <a:r>
              <a:rPr dirty="0" smtClean="0">
                <a:solidFill>
                  <a:srgbClr val="303030"/>
                </a:solidFill>
                <a:latin typeface="Calibri"/>
                <a:cs typeface="Calibri"/>
              </a:rPr>
              <a:t>kursi</a:t>
            </a:r>
            <a:endParaRPr lang="en-US" dirty="0" smtClean="0">
              <a:solidFill>
                <a:srgbClr val="303030"/>
              </a:solidFill>
              <a:latin typeface="Calibri"/>
              <a:cs typeface="Calibri"/>
            </a:endParaRPr>
          </a:p>
          <a:p>
            <a:pPr marL="569895" lvl="1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 smtClean="0">
                <a:solidFill>
                  <a:srgbClr val="303030"/>
                </a:solidFill>
                <a:latin typeface="Calibri"/>
                <a:cs typeface="Calibri"/>
              </a:rPr>
              <a:t>Kaltara</a:t>
            </a: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: 3 kursi; Riau, Lampung &amp; Kalbar: 2 kursi; Jambi, Kepri, NTB, Sulbar, Sulteng, Sultra: masing-masing 1 kursi. </a:t>
            </a:r>
          </a:p>
          <a:p>
            <a:pPr marL="196514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Jumlah Kursi DPRD Propinsi </a:t>
            </a:r>
          </a:p>
          <a:p>
            <a:pPr marL="569895" lvl="1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Ditambah klausul “Propinsi dengan jumlah penduduk di atas 30 juta, jumlah kursi 120. Maka, Jabar, Jateng, dan Jatim bertambah 20 kursi</a:t>
            </a:r>
          </a:p>
          <a:p>
            <a:pPr marL="569895" lvl="1" indent="-196514" algn="just" defTabSz="448055">
              <a:spcBef>
                <a:spcPts val="900"/>
              </a:spcBef>
              <a:buSzPct val="60000"/>
              <a:buBlip>
                <a:blip r:embed="rId2"/>
              </a:buBlip>
              <a:defRPr sz="1900">
                <a:solidFill>
                  <a:srgbClr val="FFFFFF"/>
                </a:solidFill>
              </a:defRPr>
            </a:pPr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Propinsi lainnya relatif tetap seperti pemilu 2014  </a:t>
            </a:r>
          </a:p>
        </p:txBody>
      </p:sp>
      <p:sp>
        <p:nvSpPr>
          <p:cNvPr id="384" name="Title 1"/>
          <p:cNvSpPr txBox="1"/>
          <p:nvPr/>
        </p:nvSpPr>
        <p:spPr>
          <a:xfrm>
            <a:off x="3228358" y="452719"/>
            <a:ext cx="4182709" cy="960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>
            <a:lvl1pPr defTabSz="457200">
              <a:defRPr sz="4200" b="1">
                <a:solidFill>
                  <a:srgbClr val="EBEBEB"/>
                </a:solidFill>
              </a:defRPr>
            </a:lvl1pPr>
          </a:lstStyle>
          <a:p>
            <a:r>
              <a:rPr dirty="0">
                <a:solidFill>
                  <a:srgbClr val="303030"/>
                </a:solidFill>
                <a:latin typeface="Calibri"/>
                <a:cs typeface="Calibri"/>
              </a:rPr>
              <a:t>JUMLAH KURSI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67946" y="1940527"/>
            <a:ext cx="209248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Pertama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kali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dalam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sejarah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pemilu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Indonesia,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jumlah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penduduk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menjadi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faktor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penentu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jumlah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kursi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dan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sebaran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kursi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di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masing-masing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Propinsi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/ </a:t>
            </a:r>
            <a:r>
              <a:rPr lang="en-US" sz="2000" dirty="0" err="1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Kab</a:t>
            </a:r>
            <a:r>
              <a:rPr lang="en-US" sz="2000" dirty="0" smtClean="0">
                <a:solidFill>
                  <a:srgbClr val="008000"/>
                </a:solidFill>
                <a:latin typeface="Brush Script MT Italic"/>
                <a:cs typeface="Brush Script MT Italic"/>
              </a:rPr>
              <a:t>/ Kota </a:t>
            </a:r>
            <a:endParaRPr lang="en-US" sz="2000" dirty="0">
              <a:solidFill>
                <a:srgbClr val="008000"/>
              </a:solidFill>
              <a:latin typeface="Brush Script MT Italic"/>
              <a:cs typeface="Brush Script MT Italic"/>
            </a:endParaRPr>
          </a:p>
        </p:txBody>
      </p:sp>
    </p:spTree>
    <p:extLst>
      <p:ext uri="{BB962C8B-B14F-4D97-AF65-F5344CB8AC3E}">
        <p14:creationId xmlns:p14="http://schemas.microsoft.com/office/powerpoint/2010/main" val="168248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140053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 b="1"/>
            </a:pPr>
            <a:r>
              <a:rPr>
                <a:latin typeface="Calibri"/>
                <a:cs typeface="Calibri"/>
              </a:rPr>
              <a:t>SISTEM PEMILU</a:t>
            </a:r>
            <a:br>
              <a:rPr>
                <a:latin typeface="Calibri"/>
                <a:cs typeface="Calibri"/>
              </a:rPr>
            </a:br>
            <a:endParaRPr>
              <a:latin typeface="Calibri"/>
              <a:cs typeface="Calibri"/>
            </a:endParaRPr>
          </a:p>
        </p:txBody>
      </p:sp>
      <p:sp>
        <p:nvSpPr>
          <p:cNvPr id="387" name="Content Placeholder 2"/>
          <p:cNvSpPr txBox="1">
            <a:spLocks noGrp="1"/>
          </p:cNvSpPr>
          <p:nvPr>
            <p:ph type="body" sz="quarter" idx="1"/>
          </p:nvPr>
        </p:nvSpPr>
        <p:spPr>
          <a:xfrm>
            <a:off x="539552" y="548680"/>
            <a:ext cx="3647098" cy="2664406"/>
          </a:xfrm>
          <a:prstGeom prst="rect">
            <a:avLst/>
          </a:prstGeom>
        </p:spPr>
        <p:txBody>
          <a:bodyPr/>
          <a:lstStyle>
            <a:lvl1pPr>
              <a:defRPr b="1"/>
            </a:lvl1pPr>
            <a:lvl2pPr marL="800100" indent="-342900">
              <a:defRPr b="1"/>
            </a:lvl2pPr>
          </a:lstStyle>
          <a:p>
            <a:pPr marL="0" indent="0">
              <a:buNone/>
            </a:pPr>
            <a:r>
              <a:rPr dirty="0">
                <a:latin typeface="Calibri"/>
                <a:cs typeface="Calibri"/>
              </a:rPr>
              <a:t>a. Alokasi Kursi</a:t>
            </a:r>
          </a:p>
          <a:p>
            <a:pPr marL="457200" lvl="1" indent="0">
              <a:buNone/>
            </a:pPr>
            <a:r>
              <a:rPr dirty="0">
                <a:latin typeface="Calibri"/>
                <a:cs typeface="Calibri"/>
              </a:rPr>
              <a:t>Alokasi kursi per dapil  Sama dengan pemilu 2014</a:t>
            </a:r>
          </a:p>
        </p:txBody>
      </p:sp>
      <p:graphicFrame>
        <p:nvGraphicFramePr>
          <p:cNvPr id="388" name="Table"/>
          <p:cNvGraphicFramePr/>
          <p:nvPr>
            <p:extLst>
              <p:ext uri="{D42A27DB-BD31-4B8C-83A1-F6EECF244321}">
                <p14:modId xmlns:p14="http://schemas.microsoft.com/office/powerpoint/2010/main" val="3886257261"/>
              </p:ext>
            </p:extLst>
          </p:nvPr>
        </p:nvGraphicFramePr>
        <p:xfrm>
          <a:off x="683568" y="3212976"/>
          <a:ext cx="4403052" cy="2026920"/>
        </p:xfrm>
        <a:graphic>
          <a:graphicData uri="http://schemas.openxmlformats.org/drawingml/2006/table">
            <a:tbl>
              <a:tblPr firstRow="1" firstCol="1"/>
              <a:tblGrid>
                <a:gridCol w="1467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7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7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3460"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DPR RI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miter lim="400000"/>
                    </a:lnL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DPRD PROPINSI</a:t>
                      </a:r>
                    </a:p>
                  </a:txBody>
                  <a:tcPr marL="0" marR="0" marT="0" marB="0" anchor="ctr" horzOverflow="overflow"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2400"/>
                      </a:pPr>
                      <a:r>
                        <a:rPr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DPRD </a:t>
                      </a:r>
                    </a:p>
                    <a:p>
                      <a:pPr defTabSz="457200">
                        <a:defRPr sz="2400"/>
                      </a:pPr>
                      <a:r>
                        <a:rPr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KAB/ KOTA</a:t>
                      </a:r>
                    </a:p>
                  </a:txBody>
                  <a:tcPr marL="0" marR="0" marT="0" marB="0" anchor="ctr" horzOverflow="overflow">
                    <a:lnR w="12700">
                      <a:solidFill>
                        <a:srgbClr val="A7A7A7"/>
                      </a:solidFill>
                      <a:miter lim="400000"/>
                    </a:lnR>
                    <a:lnT w="12700">
                      <a:solidFill>
                        <a:srgbClr val="A7A7A7"/>
                      </a:solidFill>
                      <a:miter lim="4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3460"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3-10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A7A7A7"/>
                      </a:solidFill>
                      <a:miter lim="400000"/>
                    </a:lnL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3-12</a:t>
                      </a:r>
                    </a:p>
                  </a:txBody>
                  <a:tcPr marL="0" marR="0" marT="0" marB="0" anchor="ctr" horzOverflow="overflow"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dirty="0">
                          <a:solidFill>
                            <a:srgbClr val="000000"/>
                          </a:solidFill>
                          <a:latin typeface="Calibri"/>
                          <a:cs typeface="Calibri"/>
                        </a:rPr>
                        <a:t>3-12</a:t>
                      </a:r>
                    </a:p>
                  </a:txBody>
                  <a:tcPr marL="0" marR="0" marT="0" marB="0" anchor="ctr" horzOverflow="overflow">
                    <a:lnR w="12700">
                      <a:solidFill>
                        <a:srgbClr val="A7A7A7"/>
                      </a:solidFill>
                      <a:miter lim="400000"/>
                    </a:lnR>
                    <a:lnB w="12700">
                      <a:solidFill>
                        <a:srgbClr val="A7A7A7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9" name="Content Placeholder 2"/>
          <p:cNvSpPr txBox="1"/>
          <p:nvPr/>
        </p:nvSpPr>
        <p:spPr>
          <a:xfrm>
            <a:off x="5003526" y="1465328"/>
            <a:ext cx="3647098" cy="2664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Perbedaan:</a:t>
            </a:r>
          </a:p>
          <a:p>
            <a:pPr lvl="1"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Dapil DPR RI dan DPRD Propinsi menjadi lampiran Undang-undang</a:t>
            </a:r>
          </a:p>
          <a:p>
            <a:pPr lvl="1" defTabSz="457200">
              <a:spcBef>
                <a:spcPts val="1000"/>
              </a:spcBef>
              <a:buClr>
                <a:srgbClr val="8AD0D6"/>
              </a:buClr>
              <a:buSzPct val="80000"/>
              <a:defRPr sz="2000" b="1">
                <a:solidFill>
                  <a:srgbClr val="FFFFFF"/>
                </a:solidFill>
              </a:defRPr>
            </a:pP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Dapil DPRD Kab/ Kota dibuat oleh KPU atas usul KPUD </a:t>
            </a:r>
          </a:p>
        </p:txBody>
      </p:sp>
    </p:spTree>
    <p:extLst>
      <p:ext uri="{BB962C8B-B14F-4D97-AF65-F5344CB8AC3E}">
        <p14:creationId xmlns:p14="http://schemas.microsoft.com/office/powerpoint/2010/main" val="248557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itle 1"/>
          <p:cNvSpPr txBox="1">
            <a:spLocks noGrp="1"/>
          </p:cNvSpPr>
          <p:nvPr>
            <p:ph type="title"/>
          </p:nvPr>
        </p:nvSpPr>
        <p:spPr>
          <a:xfrm>
            <a:off x="484584" y="388322"/>
            <a:ext cx="7053542" cy="1024454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dirty="0"/>
              <a:t>SISTEM PEMILU </a:t>
            </a:r>
          </a:p>
        </p:txBody>
      </p:sp>
      <p:sp>
        <p:nvSpPr>
          <p:cNvPr id="392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13538" y="1116376"/>
            <a:ext cx="3870430" cy="49403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defTabSz="434340">
              <a:spcBef>
                <a:spcPts val="900"/>
              </a:spcBef>
              <a:buNone/>
              <a:defRPr sz="1900" b="1"/>
            </a:pPr>
            <a:r>
              <a:rPr dirty="0">
                <a:latin typeface="Calibri"/>
                <a:cs typeface="Calibri"/>
              </a:rPr>
              <a:t>b. Formula Penghitungan</a:t>
            </a:r>
          </a:p>
          <a:p>
            <a:pPr marL="434340" lvl="1" indent="0" defTabSz="434340">
              <a:spcBef>
                <a:spcPts val="900"/>
              </a:spcBef>
              <a:buNone/>
              <a:defRPr sz="1900" b="1"/>
            </a:pPr>
            <a:r>
              <a:rPr sz="2400" dirty="0">
                <a:latin typeface="Calibri"/>
                <a:cs typeface="Calibri"/>
              </a:rPr>
              <a:t>Sainte League Murni:</a:t>
            </a:r>
          </a:p>
          <a:p>
            <a:pPr marL="434339" lvl="1" indent="0" algn="just" defTabSz="434340">
              <a:spcBef>
                <a:spcPts val="900"/>
              </a:spcBef>
              <a:buNone/>
              <a:defRPr sz="1700"/>
            </a:pPr>
            <a:r>
              <a:rPr sz="2400" dirty="0">
                <a:latin typeface="Calibri"/>
                <a:cs typeface="Calibri"/>
              </a:rPr>
              <a:t>Membagi suara dengan bilangan pembagi pemilih yang sudah ditentukan besarannya yakni 1, 3, 5, 7,...dst. Kemudian kursi ditetapkan berdasarkan suara terbanyak s.d quota kursi di dapil tertentu habis </a:t>
            </a:r>
          </a:p>
        </p:txBody>
      </p:sp>
      <p:sp>
        <p:nvSpPr>
          <p:cNvPr id="393" name="Content Placeholder 2"/>
          <p:cNvSpPr txBox="1"/>
          <p:nvPr/>
        </p:nvSpPr>
        <p:spPr>
          <a:xfrm>
            <a:off x="5148064" y="1628800"/>
            <a:ext cx="3473105" cy="31683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 lnSpcReduction="10000"/>
          </a:bodyPr>
          <a:lstStyle/>
          <a:p>
            <a:pPr marL="248601" indent="-271462" algn="just" defTabSz="434340">
              <a:spcBef>
                <a:spcPts val="900"/>
              </a:spcBef>
              <a:buClr>
                <a:srgbClr val="8AD0D6"/>
              </a:buClr>
              <a:buSzPct val="80000"/>
              <a:buFont typeface="Century Gothic"/>
              <a:buChar char="u"/>
              <a:defRPr sz="1700">
                <a:solidFill>
                  <a:srgbClr val="FFFFFF"/>
                </a:solidFill>
              </a:defRPr>
            </a:pPr>
            <a:r>
              <a:rPr dirty="0">
                <a:solidFill>
                  <a:srgbClr val="008000"/>
                </a:solidFill>
                <a:latin typeface="Rockwell"/>
                <a:cs typeface="Rockwell"/>
              </a:rPr>
              <a:t>Formula penghitungan ini dipandang mampu mengkondisikan sistem kepartaian multipartai sederhana dan menciptakan </a:t>
            </a:r>
            <a:r>
              <a:rPr dirty="0" err="1">
                <a:solidFill>
                  <a:srgbClr val="008000"/>
                </a:solidFill>
                <a:latin typeface="Rockwell"/>
                <a:cs typeface="Rockwell"/>
              </a:rPr>
              <a:t>keadilan</a:t>
            </a:r>
            <a:r>
              <a:rPr dirty="0">
                <a:solidFill>
                  <a:srgbClr val="008000"/>
                </a:solidFill>
                <a:latin typeface="Rockwell"/>
                <a:cs typeface="Rockwell"/>
              </a:rPr>
              <a:t> </a:t>
            </a:r>
            <a:r>
              <a:rPr dirty="0" err="1" smtClean="0">
                <a:solidFill>
                  <a:srgbClr val="008000"/>
                </a:solidFill>
                <a:latin typeface="Rockwell"/>
                <a:cs typeface="Rockwell"/>
              </a:rPr>
              <a:t>perol</a:t>
            </a:r>
            <a:r>
              <a:rPr lang="en-US" dirty="0" err="1" smtClean="0">
                <a:solidFill>
                  <a:srgbClr val="008000"/>
                </a:solidFill>
                <a:latin typeface="Rockwell"/>
                <a:cs typeface="Rockwell"/>
              </a:rPr>
              <a:t>eh</a:t>
            </a:r>
            <a:r>
              <a:rPr dirty="0" err="1" smtClean="0">
                <a:solidFill>
                  <a:srgbClr val="008000"/>
                </a:solidFill>
                <a:latin typeface="Rockwell"/>
                <a:cs typeface="Rockwell"/>
              </a:rPr>
              <a:t>an</a:t>
            </a:r>
            <a:r>
              <a:rPr dirty="0" smtClean="0">
                <a:solidFill>
                  <a:srgbClr val="008000"/>
                </a:solidFill>
                <a:latin typeface="Rockwell"/>
                <a:cs typeface="Rockwell"/>
              </a:rPr>
              <a:t> </a:t>
            </a:r>
            <a:r>
              <a:rPr dirty="0">
                <a:solidFill>
                  <a:srgbClr val="008000"/>
                </a:solidFill>
                <a:latin typeface="Rockwell"/>
                <a:cs typeface="Rockwell"/>
              </a:rPr>
              <a:t>kursi partai besar maupun partai kecil sesuai dengan perolehan suara yang didapatkan. </a:t>
            </a:r>
          </a:p>
          <a:p>
            <a:pPr marL="248601" indent="-271462" algn="just" defTabSz="434340">
              <a:spcBef>
                <a:spcPts val="900"/>
              </a:spcBef>
              <a:buClr>
                <a:srgbClr val="8AD0D6"/>
              </a:buClr>
              <a:buSzPct val="80000"/>
              <a:buFont typeface="Century Gothic"/>
              <a:buChar char="u"/>
              <a:defRPr sz="1700">
                <a:solidFill>
                  <a:srgbClr val="FFFFFF"/>
                </a:solidFill>
              </a:defRPr>
            </a:pPr>
            <a:r>
              <a:rPr dirty="0">
                <a:solidFill>
                  <a:srgbClr val="008000"/>
                </a:solidFill>
                <a:latin typeface="Rockwell"/>
                <a:cs typeface="Rockwell"/>
              </a:rPr>
              <a:t>Suara banyak memperoleh kursi banyak; suara sedikit memperoleh kursi sedikit.</a:t>
            </a:r>
          </a:p>
        </p:txBody>
      </p:sp>
    </p:spTree>
    <p:extLst>
      <p:ext uri="{BB962C8B-B14F-4D97-AF65-F5344CB8AC3E}">
        <p14:creationId xmlns:p14="http://schemas.microsoft.com/office/powerpoint/2010/main" val="152436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40296"/>
          </a:xfrm>
        </p:spPr>
        <p:txBody>
          <a:bodyPr>
            <a:normAutofit/>
          </a:bodyPr>
          <a:lstStyle/>
          <a:p>
            <a:r>
              <a:rPr lang="id-ID" sz="2400" b="1" dirty="0" smtClean="0">
                <a:solidFill>
                  <a:srgbClr val="000000"/>
                </a:solidFill>
              </a:rPr>
              <a:t>CONTOH : Penghitungan Kursi Pileg 2019 Metode SLM</a:t>
            </a:r>
            <a:endParaRPr lang="id-ID" sz="2400" b="1" dirty="0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5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DAPIL                    : DPR-RI JATIM VI </a:t>
            </a:r>
          </a:p>
          <a:p>
            <a:pPr>
              <a:buNone/>
            </a:pPr>
            <a:r>
              <a:rPr lang="en-US" sz="1600" dirty="0" smtClean="0"/>
              <a:t>JUMLAH KURSI : 9 KURSI </a:t>
            </a:r>
          </a:p>
          <a:p>
            <a:pPr>
              <a:buNone/>
            </a:pPr>
            <a:endParaRPr lang="en-US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83901"/>
              </p:ext>
            </p:extLst>
          </p:nvPr>
        </p:nvGraphicFramePr>
        <p:xfrm>
          <a:off x="539552" y="1628800"/>
          <a:ext cx="5616122" cy="4515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PARTAI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JUMLAH SUARA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/7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Partai NasDem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87.000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87.000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29.000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17.400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12.429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PKB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308.253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308.253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102.751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61.651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44.036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81.017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81.017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27.006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16.203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11.574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PDI 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666.338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666.338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222.113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133.268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95.191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GOLKAR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192.811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192.811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64.270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38.562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27.544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GERINDRA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229.513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229.513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76.504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45.903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32.788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DEMOKRAT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171.222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171.222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57.074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34.244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24.460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246.972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 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246.972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82.324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49.394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35.282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PPP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77.248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77.248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25.749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15.450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11.035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HANURA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81.857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81.857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  27.286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     16.371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   11.694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372200" y="980728"/>
            <a:ext cx="2520280" cy="52565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Pertama Diperoleh PDI-P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 666.338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KeDua Diperoleh PKB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308.253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KeTiga Diperoleh PAN dengan Jumlah Suara : </a:t>
            </a:r>
            <a:r>
              <a:rPr lang="id-ID" sz="1200" b="1" dirty="0" smtClean="0">
                <a:solidFill>
                  <a:schemeClr val="bg1"/>
                </a:solidFill>
                <a:latin typeface="+mj-lt"/>
              </a:rPr>
              <a:t>246.972</a:t>
            </a:r>
            <a:endParaRPr lang="en-US" sz="1200" b="1" dirty="0" smtClean="0">
              <a:solidFill>
                <a:schemeClr val="bg1"/>
              </a:solidFill>
              <a:latin typeface="+mj-lt"/>
            </a:endParaRP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Empat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GERINDRA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229.513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Lima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PDI-P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222.113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Enam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P. DEMOKRAT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192.811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Tujuh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GERINDRA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171.222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Delapan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PDI-P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133.268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Kursi Ke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Sembilan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Diperoleh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PKB</a:t>
            </a:r>
            <a:r>
              <a:rPr lang="id-ID" sz="1200" dirty="0" smtClean="0">
                <a:solidFill>
                  <a:schemeClr val="bg1"/>
                </a:solidFill>
                <a:latin typeface="+mj-lt"/>
              </a:rPr>
              <a:t> dengan Jumlah Suara : 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</a:rPr>
              <a:t>102.751</a:t>
            </a:r>
          </a:p>
        </p:txBody>
      </p:sp>
    </p:spTree>
    <p:extLst>
      <p:ext uri="{BB962C8B-B14F-4D97-AF65-F5344CB8AC3E}">
        <p14:creationId xmlns:p14="http://schemas.microsoft.com/office/powerpoint/2010/main" val="3694206851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14005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sz="4400">
                <a:solidFill>
                  <a:srgbClr val="C00000"/>
                </a:solidFill>
              </a:rPr>
              <a:t>SISTEM PEMILU</a:t>
            </a:r>
          </a:p>
        </p:txBody>
      </p:sp>
      <p:sp>
        <p:nvSpPr>
          <p:cNvPr id="39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4583" y="1305944"/>
            <a:ext cx="7301955" cy="521076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c. Ambang Batas Parlemen </a:t>
            </a:r>
          </a:p>
          <a:p>
            <a:pPr marL="742950" lvl="1" indent="-285750">
              <a:defRPr sz="1800"/>
            </a:pPr>
            <a:r>
              <a:t>Parliamentary Threshold (PT) atau ambang batas minimal perolehan suara partai politik untuk meraih kursi DPR ialah 4%.</a:t>
            </a:r>
          </a:p>
          <a:p>
            <a:pPr marL="742950" lvl="1" indent="-285750">
              <a:defRPr sz="1800"/>
            </a:pPr>
            <a:r>
              <a:t>Ambang Batas tidak berlaku pada pemilu DPRD Propinsi dan DPRD Kabupaten/ Kota; bagi partai politik di tingkat provinsi dan kabupaten/kota.</a:t>
            </a:r>
          </a:p>
          <a:p>
            <a:pPr marL="0" lvl="1" indent="228600">
              <a:buSzTx/>
              <a:buNone/>
              <a:defRPr sz="1800"/>
            </a:pPr>
            <a:endParaRPr/>
          </a:p>
          <a:p>
            <a:pPr marL="285750" indent="-285750">
              <a:defRPr sz="1800" b="1"/>
            </a:pPr>
            <a:r>
              <a:t>D. Ambang Batas Presiden:</a:t>
            </a:r>
          </a:p>
          <a:p>
            <a:pPr marL="742950" lvl="1" indent="-285750">
              <a:defRPr sz="1800"/>
            </a:pPr>
            <a:r>
              <a:t>Ambang Batas presiden (Presidential Threshold) yaitu ambang batas minimal persyaratan pencalonan Presiden dan wakil Presiden </a:t>
            </a:r>
            <a:r>
              <a:rPr b="1"/>
              <a:t> </a:t>
            </a:r>
            <a:r>
              <a:t>oleh Partai politik atau gabungan Partai politik adalah </a:t>
            </a:r>
            <a:r>
              <a:rPr b="1"/>
              <a:t>20% kursi di DPR atau 25%  perolehan suara</a:t>
            </a:r>
            <a: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735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Title 1"/>
          <p:cNvSpPr txBox="1">
            <a:spLocks noGrp="1"/>
          </p:cNvSpPr>
          <p:nvPr>
            <p:ph type="title"/>
          </p:nvPr>
        </p:nvSpPr>
        <p:spPr>
          <a:xfrm>
            <a:off x="484584" y="452717"/>
            <a:ext cx="7053542" cy="52801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1"/>
            </a:lvl1pPr>
          </a:lstStyle>
          <a:p>
            <a:r>
              <a:rPr sz="4000" dirty="0">
                <a:solidFill>
                  <a:srgbClr val="C00000"/>
                </a:solidFill>
              </a:rPr>
              <a:t>SISTEM PEMILU</a:t>
            </a:r>
          </a:p>
        </p:txBody>
      </p:sp>
      <p:sp>
        <p:nvSpPr>
          <p:cNvPr id="40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4581" y="1052736"/>
            <a:ext cx="7460240" cy="518501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  <a:defRPr b="1"/>
            </a:pPr>
            <a:r>
              <a:rPr dirty="0">
                <a:latin typeface="Rockwell"/>
                <a:cs typeface="Rockwell"/>
              </a:rPr>
              <a:t>e. Metode Pemberian Suara </a:t>
            </a:r>
          </a:p>
          <a:p>
            <a:pPr marL="0" indent="0">
              <a:buNone/>
            </a:pPr>
            <a:r>
              <a:rPr dirty="0">
                <a:latin typeface="Rockwell"/>
                <a:cs typeface="Rockwell"/>
              </a:rPr>
              <a:t>Sistem pemilu: proposional terbuka. </a:t>
            </a:r>
          </a:p>
          <a:p>
            <a:pPr marL="0" indent="0">
              <a:buNone/>
            </a:pPr>
            <a:r>
              <a:rPr dirty="0">
                <a:latin typeface="Rockwell"/>
                <a:cs typeface="Rockwell"/>
              </a:rPr>
              <a:t>Metode pemberian suara: </a:t>
            </a:r>
            <a:r>
              <a:rPr b="1" dirty="0">
                <a:latin typeface="Rockwell"/>
                <a:cs typeface="Rockwell"/>
              </a:rPr>
              <a:t>“pemilih dapat  mencoblos satu kali pada nomor atau tanda gambar partai politik, nomor atau nama calon peserta pemilu untuk pemilu anggota DPR dan DPRD”</a:t>
            </a:r>
            <a:r>
              <a:rPr dirty="0">
                <a:latin typeface="Rockwell"/>
                <a:cs typeface="Rockwell"/>
              </a:rPr>
              <a:t>.</a:t>
            </a:r>
          </a:p>
          <a:p>
            <a:pPr marL="0" indent="0">
              <a:buNone/>
            </a:pPr>
            <a:r>
              <a:rPr dirty="0">
                <a:latin typeface="Rockwell"/>
                <a:cs typeface="Rockwell"/>
              </a:rPr>
              <a:t>Artinya: </a:t>
            </a:r>
          </a:p>
          <a:p>
            <a:pPr marL="457200" lvl="1" indent="0">
              <a:buNone/>
            </a:pPr>
            <a:r>
              <a:rPr dirty="0">
                <a:latin typeface="Rockwell"/>
                <a:cs typeface="Rockwell"/>
              </a:rPr>
              <a:t>Mencoblos sekali pada nomor partai: SAH</a:t>
            </a:r>
          </a:p>
          <a:p>
            <a:pPr marL="457200" lvl="1" indent="0">
              <a:buNone/>
            </a:pPr>
            <a:r>
              <a:rPr dirty="0">
                <a:latin typeface="Rockwell"/>
                <a:cs typeface="Rockwell"/>
              </a:rPr>
              <a:t>Mencoblos sekali pada tanda gambar partai: SAH</a:t>
            </a:r>
          </a:p>
          <a:p>
            <a:pPr marL="457200" lvl="1" indent="0">
              <a:buNone/>
            </a:pPr>
            <a:r>
              <a:rPr dirty="0">
                <a:latin typeface="Rockwell"/>
                <a:cs typeface="Rockwell"/>
              </a:rPr>
              <a:t>Mencoblos sekali pada nomor urut calon: SAH</a:t>
            </a:r>
          </a:p>
          <a:p>
            <a:pPr marL="457200" lvl="1" indent="0">
              <a:buNone/>
            </a:pPr>
            <a:r>
              <a:rPr dirty="0">
                <a:latin typeface="Rockwell"/>
                <a:cs typeface="Rockwell"/>
              </a:rPr>
              <a:t>Mencoblos sekali pada nama calon: SAH </a:t>
            </a:r>
          </a:p>
          <a:p>
            <a:pPr marL="0" indent="0">
              <a:buNone/>
            </a:pPr>
            <a:r>
              <a:rPr dirty="0">
                <a:latin typeface="Rockwell"/>
                <a:cs typeface="Rockwell"/>
              </a:rPr>
              <a:t>Sama seperti pemilu tahun 2014.</a:t>
            </a:r>
          </a:p>
        </p:txBody>
      </p:sp>
    </p:spTree>
    <p:extLst>
      <p:ext uri="{BB962C8B-B14F-4D97-AF65-F5344CB8AC3E}">
        <p14:creationId xmlns:p14="http://schemas.microsoft.com/office/powerpoint/2010/main" val="115690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le 1"/>
          <p:cNvSpPr txBox="1">
            <a:spLocks noGrp="1"/>
          </p:cNvSpPr>
          <p:nvPr>
            <p:ph type="title"/>
          </p:nvPr>
        </p:nvSpPr>
        <p:spPr>
          <a:xfrm>
            <a:off x="484583" y="452719"/>
            <a:ext cx="7053543" cy="744033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dirty="0"/>
              <a:t>Rekapitulasi Suara</a:t>
            </a:r>
          </a:p>
        </p:txBody>
      </p:sp>
      <p:grpSp>
        <p:nvGrpSpPr>
          <p:cNvPr id="411" name="Content Placeholder 3"/>
          <p:cNvGrpSpPr/>
          <p:nvPr/>
        </p:nvGrpSpPr>
        <p:grpSpPr>
          <a:xfrm>
            <a:off x="461318" y="1357298"/>
            <a:ext cx="8221366" cy="5143539"/>
            <a:chOff x="0" y="-1"/>
            <a:chExt cx="10961818" cy="5143538"/>
          </a:xfrm>
        </p:grpSpPr>
        <p:grpSp>
          <p:nvGrpSpPr>
            <p:cNvPr id="407" name="Group"/>
            <p:cNvGrpSpPr/>
            <p:nvPr/>
          </p:nvGrpSpPr>
          <p:grpSpPr>
            <a:xfrm>
              <a:off x="0" y="-1"/>
              <a:ext cx="5282805" cy="5143538"/>
              <a:chOff x="0" y="-1"/>
              <a:chExt cx="5282804" cy="5143537"/>
            </a:xfrm>
          </p:grpSpPr>
          <p:sp>
            <p:nvSpPr>
              <p:cNvPr id="405" name="Shape"/>
              <p:cNvSpPr/>
              <p:nvPr/>
            </p:nvSpPr>
            <p:spPr>
              <a:xfrm rot="16200000">
                <a:off x="69633" y="-69634"/>
                <a:ext cx="5143537" cy="5282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728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7030A0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844550">
                  <a:lnSpc>
                    <a:spcPct val="90000"/>
                  </a:lnSpc>
                  <a:spcBef>
                    <a:spcPts val="300"/>
                  </a:spcBef>
                  <a:defRPr sz="19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6" name="Draft RUU Pemerintah:…"/>
              <p:cNvSpPr txBox="1"/>
              <p:nvPr/>
            </p:nvSpPr>
            <p:spPr>
              <a:xfrm>
                <a:off x="0" y="1028706"/>
                <a:ext cx="5282804" cy="312264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t">
                <a:spAutoFit/>
              </a:bodyPr>
              <a:lstStyle/>
              <a:p>
                <a:pPr marL="342900" indent="-342900" defTabSz="1066800">
                  <a:lnSpc>
                    <a:spcPct val="90000"/>
                  </a:lnSpc>
                  <a:spcBef>
                    <a:spcPts val="10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2400">
                    <a:solidFill>
                      <a:srgbClr val="FFFFFF"/>
                    </a:solidFill>
                  </a:defRPr>
                </a:pPr>
                <a:r>
                  <a:t>Draft RUU Pemerintah: </a:t>
                </a:r>
              </a:p>
              <a:p>
                <a:pPr marL="171449" lvl="1" indent="-171449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Rekapitulasi di lakukan di tingkat desa, kecamatan, kabupaten, propinsi dan pusat.</a:t>
                </a:r>
              </a:p>
              <a:p>
                <a:pPr marL="171449" lvl="1" indent="-171449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Pasal 363, penghitungan suara di TPS</a:t>
                </a:r>
              </a:p>
              <a:p>
                <a:pPr marL="171449" lvl="1" indent="-171449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Pasal 368, rekapitulasi suara di PPS</a:t>
                </a:r>
              </a:p>
              <a:p>
                <a:pPr marL="171449" lvl="1" indent="-171449" defTabSz="844550">
                  <a:lnSpc>
                    <a:spcPct val="90000"/>
                  </a:lnSpc>
                  <a:spcBef>
                    <a:spcPts val="300"/>
                  </a:spcBef>
                  <a:buClr>
                    <a:srgbClr val="8AD0D6"/>
                  </a:buClr>
                  <a:buSzPct val="80000"/>
                  <a:buChar char="•"/>
                  <a:defRPr sz="1900">
                    <a:solidFill>
                      <a:srgbClr val="FFFFFF"/>
                    </a:solidFill>
                  </a:defRPr>
                </a:pPr>
                <a:r>
                  <a:t>Rekapitulasi berjenjang seperti ini disinyalir akan menyebabkan </a:t>
                </a:r>
                <a:r>
                  <a:rPr/>
                  <a:t>maraknya </a:t>
                </a:r>
                <a:r>
                  <a:rPr smtClean="0"/>
                  <a:t>jual-be</a:t>
                </a:r>
                <a:r>
                  <a:rPr lang="en-US" dirty="0" smtClean="0"/>
                  <a:t>l</a:t>
                </a:r>
                <a:r>
                  <a:rPr smtClean="0"/>
                  <a:t>i </a:t>
                </a:r>
                <a:r>
                  <a:t>suara pada penyelenggara pemilu di tingkat desa dan kecamatan</a:t>
                </a:r>
              </a:p>
            </p:txBody>
          </p:sp>
        </p:grpSp>
        <p:grpSp>
          <p:nvGrpSpPr>
            <p:cNvPr id="410" name="Group"/>
            <p:cNvGrpSpPr/>
            <p:nvPr/>
          </p:nvGrpSpPr>
          <p:grpSpPr>
            <a:xfrm>
              <a:off x="5679013" y="-1"/>
              <a:ext cx="5282805" cy="5143538"/>
              <a:chOff x="0" y="-1"/>
              <a:chExt cx="5282804" cy="5143537"/>
            </a:xfrm>
          </p:grpSpPr>
          <p:sp>
            <p:nvSpPr>
              <p:cNvPr id="408" name="Shape"/>
              <p:cNvSpPr/>
              <p:nvPr/>
            </p:nvSpPr>
            <p:spPr>
              <a:xfrm rot="16200000">
                <a:off x="69633" y="-69634"/>
                <a:ext cx="5143537" cy="52828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17280" y="21600"/>
                    </a:lnTo>
                    <a:lnTo>
                      <a:pt x="4320" y="21600"/>
                    </a:lnTo>
                    <a:close/>
                  </a:path>
                </a:pathLst>
              </a:custGeom>
              <a:solidFill>
                <a:srgbClr val="002060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defTabSz="1066800">
                  <a:lnSpc>
                    <a:spcPct val="90000"/>
                  </a:lnSpc>
                  <a:spcBef>
                    <a:spcPts val="300"/>
                  </a:spcBef>
                  <a:defRPr sz="24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9" name="UU Pemilu:…"/>
              <p:cNvSpPr txBox="1"/>
              <p:nvPr/>
            </p:nvSpPr>
            <p:spPr>
              <a:xfrm>
                <a:off x="0" y="1028706"/>
                <a:ext cx="5282804" cy="25463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t">
                <a:spAutoFit/>
              </a:bodyPr>
              <a:lstStyle/>
              <a:p>
                <a:pPr marL="342900" indent="-342900" defTabSz="1422400">
                  <a:lnSpc>
                    <a:spcPct val="90000"/>
                  </a:lnSpc>
                  <a:spcBef>
                    <a:spcPts val="13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3200">
                    <a:solidFill>
                      <a:srgbClr val="FFFFFF"/>
                    </a:solidFill>
                  </a:defRPr>
                </a:pPr>
                <a:r>
                  <a:t>UU Pemilu:</a:t>
                </a:r>
              </a:p>
              <a:p>
                <a:pPr marL="228600" lvl="1" indent="-228600" defTabSz="1066800">
                  <a:lnSpc>
                    <a:spcPct val="90000"/>
                  </a:lnSpc>
                  <a:spcBef>
                    <a:spcPts val="400"/>
                  </a:spcBef>
                  <a:buClr>
                    <a:srgbClr val="8AD0D6"/>
                  </a:buClr>
                  <a:buSzPct val="80000"/>
                  <a:buChar char="•"/>
                  <a:defRPr sz="2400">
                    <a:solidFill>
                      <a:srgbClr val="FFFFFF"/>
                    </a:solidFill>
                  </a:defRPr>
                </a:pPr>
                <a:r>
                  <a:t>Rekapitulasi dilakukan di tingkat Kecamatan oleh PPK dan kabupaten/ kota oleh KPUD Kab/ Kota</a:t>
                </a:r>
              </a:p>
              <a:p>
                <a:pPr marL="228600" lvl="1" indent="-228600" defTabSz="1066800">
                  <a:lnSpc>
                    <a:spcPct val="90000"/>
                  </a:lnSpc>
                  <a:spcBef>
                    <a:spcPts val="400"/>
                  </a:spcBef>
                  <a:buClr>
                    <a:srgbClr val="8AD0D6"/>
                  </a:buClr>
                  <a:buSzPct val="80000"/>
                  <a:buChar char="•"/>
                  <a:defRPr sz="2400">
                    <a:solidFill>
                      <a:srgbClr val="FFFFFF"/>
                    </a:solidFill>
                  </a:defRPr>
                </a:pPr>
                <a:r>
                  <a:t>Rekapitulasi di tingkat Desa (PPS) ditiadakan.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087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6120680" cy="432048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PERSELISIHAN PEMILU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83768" y="980728"/>
            <a:ext cx="4104456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PERSELISIHAN PEMILU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21314455">
            <a:off x="4093098" y="2011572"/>
            <a:ext cx="342039" cy="37333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3848" y="2564904"/>
            <a:ext cx="1944216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TINDAK PIDANA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 rot="213015">
            <a:off x="1216764" y="1982749"/>
            <a:ext cx="2160240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PELANGARAN ADMINISTRASI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 rot="2107075">
            <a:off x="2690695" y="1763326"/>
            <a:ext cx="318449" cy="31948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76056" y="2348880"/>
            <a:ext cx="2016224" cy="93610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SENGKETA DALAM PENYELENGGARAAN PEMILU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9813906">
            <a:off x="5341569" y="1883847"/>
            <a:ext cx="360040" cy="43204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020272" y="1772816"/>
            <a:ext cx="1944216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PERSELISIHAN HASIL PEMILU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 rot="18445159">
            <a:off x="6815584" y="1408605"/>
            <a:ext cx="360040" cy="39943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7620000" y="3124200"/>
            <a:ext cx="753208" cy="206585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020272" y="5229200"/>
            <a:ext cx="1872208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MK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79512" y="5229200"/>
            <a:ext cx="1656184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DKPP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5868144" y="3356992"/>
            <a:ext cx="617618" cy="43791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907704" y="5157192"/>
            <a:ext cx="1584176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KPU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707904" y="5229200"/>
            <a:ext cx="1584176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GAKKUMDU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4139952" y="3501008"/>
            <a:ext cx="430298" cy="42116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rot="21042432">
            <a:off x="2051720" y="3140968"/>
            <a:ext cx="648072" cy="50035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31640" y="3933056"/>
            <a:ext cx="6120680" cy="7200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BAWASLU, BAWASLU PROV, BAWASLU KAB.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5364088" y="5301208"/>
            <a:ext cx="1584176" cy="93610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PTUN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79512" y="908720"/>
            <a:ext cx="1800200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KODE ETIK PENYELENGGARA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>
            <a:off x="539552" y="2276872"/>
            <a:ext cx="648072" cy="288032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4211960" y="4797152"/>
            <a:ext cx="432048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2267744" y="4725144"/>
            <a:ext cx="648072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868144" y="4725144"/>
            <a:ext cx="504056" cy="43204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5175701">
            <a:off x="1979712" y="1196752"/>
            <a:ext cx="432048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8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8000" y="1230950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42/2008</a:t>
            </a:r>
          </a:p>
        </p:txBody>
      </p:sp>
      <p:sp>
        <p:nvSpPr>
          <p:cNvPr id="4" name="Rectangle 3"/>
          <p:cNvSpPr/>
          <p:nvPr/>
        </p:nvSpPr>
        <p:spPr>
          <a:xfrm>
            <a:off x="508000" y="1879022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15/2011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000" y="537884"/>
            <a:ext cx="1490133" cy="54186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UU No 08/2012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8000" y="4569260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PEMILU</a:t>
            </a:r>
          </a:p>
          <a:p>
            <a:pPr algn="ctr"/>
            <a:r>
              <a:rPr lang="en-US" sz="1400" dirty="0" smtClean="0"/>
              <a:t>LEGISLATIF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508000" y="5195794"/>
            <a:ext cx="14901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PEMILU</a:t>
            </a:r>
          </a:p>
          <a:p>
            <a:pPr algn="ctr"/>
            <a:r>
              <a:rPr lang="en-US" sz="1400" dirty="0" smtClean="0"/>
              <a:t>PRESIDEN</a:t>
            </a:r>
            <a:endParaRPr lang="en-US" sz="14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791881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258045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724210" y="2852936"/>
            <a:ext cx="14941" cy="129988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78878" y="537884"/>
            <a:ext cx="1964267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Tumpang</a:t>
            </a:r>
            <a:r>
              <a:rPr lang="en-US" sz="1400" dirty="0" smtClean="0"/>
              <a:t> </a:t>
            </a:r>
            <a:r>
              <a:rPr lang="en-US" sz="1400" dirty="0" err="1" smtClean="0"/>
              <a:t>tindih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kontradiksi</a:t>
            </a:r>
            <a:r>
              <a:rPr lang="en-US" sz="1400" dirty="0" smtClean="0"/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8878" y="1147484"/>
            <a:ext cx="1964267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Pengulangan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atau</a:t>
            </a:r>
            <a:r>
              <a:rPr lang="en-US" sz="1400" dirty="0" smtClean="0"/>
              <a:t> </a:t>
            </a:r>
            <a:r>
              <a:rPr lang="en-US" sz="1400" dirty="0" err="1" smtClean="0"/>
              <a:t>duplikasi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3095812" y="1774017"/>
            <a:ext cx="1947333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Standar</a:t>
            </a:r>
            <a:r>
              <a:rPr lang="en-US" sz="1400" dirty="0" smtClean="0"/>
              <a:t> </a:t>
            </a:r>
            <a:r>
              <a:rPr lang="en-US" sz="1400" dirty="0" err="1" smtClean="0"/>
              <a:t>beda</a:t>
            </a:r>
            <a:r>
              <a:rPr lang="en-US" sz="1400" dirty="0" smtClean="0"/>
              <a:t> </a:t>
            </a:r>
            <a:r>
              <a:rPr lang="en-US" sz="1400" dirty="0" err="1" smtClean="0"/>
              <a:t>atas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isu</a:t>
            </a:r>
            <a:r>
              <a:rPr lang="en-US" sz="1400" dirty="0" smtClean="0"/>
              <a:t> yang </a:t>
            </a:r>
            <a:r>
              <a:rPr lang="en-US" sz="1400" dirty="0" err="1" smtClean="0"/>
              <a:t>sama</a:t>
            </a:r>
            <a:endParaRPr lang="en-US" sz="14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3078879" y="2400553"/>
            <a:ext cx="1964266" cy="5418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koheren</a:t>
            </a:r>
            <a:r>
              <a:rPr lang="en-US" sz="1400" dirty="0" smtClean="0"/>
              <a:t> </a:t>
            </a:r>
            <a:r>
              <a:rPr lang="en-US" sz="1400" dirty="0" err="1" smtClean="0"/>
              <a:t>dlm</a:t>
            </a:r>
            <a:r>
              <a:rPr lang="en-US" sz="1400" dirty="0" smtClean="0"/>
              <a:t> </a:t>
            </a:r>
            <a:r>
              <a:rPr lang="en-US" sz="1400" dirty="0" err="1" smtClean="0"/>
              <a:t>mengatur</a:t>
            </a:r>
            <a:r>
              <a:rPr lang="en-US" sz="1400" dirty="0" smtClean="0"/>
              <a:t> </a:t>
            </a:r>
            <a:r>
              <a:rPr lang="en-US" sz="1400" dirty="0" err="1" smtClean="0"/>
              <a:t>sistem</a:t>
            </a:r>
            <a:r>
              <a:rPr lang="en-US" sz="1400" dirty="0" smtClean="0"/>
              <a:t> 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2208307" y="537885"/>
            <a:ext cx="677333" cy="240453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494608" y="544231"/>
            <a:ext cx="2138404" cy="53551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Azas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Prinsip</a:t>
            </a:r>
            <a:r>
              <a:rPr lang="en-US" sz="1400" dirty="0" smtClean="0"/>
              <a:t> </a:t>
            </a:r>
            <a:r>
              <a:rPr lang="en-US" sz="1400" dirty="0" err="1" smtClean="0"/>
              <a:t>Penyelenggaraan</a:t>
            </a:r>
            <a:r>
              <a:rPr lang="en-US" sz="1400" dirty="0" smtClean="0"/>
              <a:t>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6494608" y="1147484"/>
            <a:ext cx="2138404" cy="5355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Aktor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Tahapan</a:t>
            </a:r>
            <a:r>
              <a:rPr lang="en-US" sz="1400" dirty="0" smtClean="0"/>
              <a:t> </a:t>
            </a:r>
            <a:r>
              <a:rPr lang="en-US" sz="1400" dirty="0" err="1" smtClean="0"/>
              <a:t>Pelaksanaan</a:t>
            </a:r>
            <a:r>
              <a:rPr lang="en-US" sz="1400" dirty="0" smtClean="0"/>
              <a:t>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6494608" y="1774018"/>
            <a:ext cx="2138404" cy="5502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Model </a:t>
            </a:r>
            <a:r>
              <a:rPr lang="en-US" sz="1400" dirty="0" err="1" smtClean="0"/>
              <a:t>Penegakan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Hukum</a:t>
            </a:r>
            <a:r>
              <a:rPr lang="en-US" sz="1400" dirty="0" smtClean="0"/>
              <a:t>  </a:t>
            </a:r>
            <a:r>
              <a:rPr lang="en-US" sz="1400" dirty="0" err="1" smtClean="0"/>
              <a:t>Sama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6494608" y="2408037"/>
            <a:ext cx="2138404" cy="53438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Tujuan</a:t>
            </a:r>
            <a:r>
              <a:rPr lang="en-US" sz="1400" dirty="0" smtClean="0"/>
              <a:t> &amp; </a:t>
            </a:r>
            <a:r>
              <a:rPr lang="en-US" sz="1400" dirty="0" err="1" smtClean="0"/>
              <a:t>Sistem</a:t>
            </a:r>
            <a:r>
              <a:rPr lang="en-US" sz="1400" dirty="0" smtClean="0"/>
              <a:t> </a:t>
            </a:r>
            <a:r>
              <a:rPr lang="en-US" sz="1400" dirty="0" err="1" smtClean="0"/>
              <a:t>Berbeda</a:t>
            </a:r>
            <a:r>
              <a:rPr lang="en-US" sz="1400" dirty="0" smtClean="0"/>
              <a:t> </a:t>
            </a:r>
            <a:r>
              <a:rPr lang="en-US" sz="1400" dirty="0" err="1" smtClean="0"/>
              <a:t>Shg</a:t>
            </a:r>
            <a:r>
              <a:rPr lang="en-US" sz="1400" dirty="0" smtClean="0"/>
              <a:t> </a:t>
            </a:r>
            <a:r>
              <a:rPr lang="en-US" sz="1400" dirty="0" err="1" smtClean="0"/>
              <a:t>Perlu</a:t>
            </a:r>
            <a:r>
              <a:rPr lang="en-US" sz="1400" dirty="0" smtClean="0"/>
              <a:t> </a:t>
            </a:r>
            <a:r>
              <a:rPr lang="en-US" sz="1400" dirty="0" err="1" smtClean="0"/>
              <a:t>Dikoherenkan</a:t>
            </a:r>
            <a:endParaRPr lang="en-US" sz="1400" dirty="0"/>
          </a:p>
        </p:txBody>
      </p:sp>
      <p:sp>
        <p:nvSpPr>
          <p:cNvPr id="22" name="Plus 21"/>
          <p:cNvSpPr/>
          <p:nvPr/>
        </p:nvSpPr>
        <p:spPr>
          <a:xfrm>
            <a:off x="5043145" y="1067071"/>
            <a:ext cx="1451463" cy="1413891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4310" y="4581711"/>
            <a:ext cx="5554134" cy="116840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KODIFIKASI </a:t>
            </a:r>
          </a:p>
          <a:p>
            <a:pPr algn="ctr"/>
            <a:r>
              <a:rPr lang="en-US" sz="2400" dirty="0" smtClean="0"/>
              <a:t>UNDANG-UNDANG PEMILU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011499" y="5848228"/>
            <a:ext cx="5537200" cy="5418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(1) </a:t>
            </a:r>
            <a:r>
              <a:rPr lang="en-US" sz="1400" dirty="0" err="1" smtClean="0"/>
              <a:t>Koheren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komprehensif</a:t>
            </a:r>
            <a:r>
              <a:rPr lang="en-US" sz="1400" dirty="0" smtClean="0"/>
              <a:t>, (2) </a:t>
            </a:r>
            <a:r>
              <a:rPr lang="en-US" sz="1400" dirty="0" err="1" smtClean="0"/>
              <a:t>Berdaya</a:t>
            </a:r>
            <a:r>
              <a:rPr lang="en-US" sz="1400" dirty="0" smtClean="0"/>
              <a:t> </a:t>
            </a:r>
            <a:r>
              <a:rPr lang="en-US" sz="1400" dirty="0" err="1" smtClean="0"/>
              <a:t>jangkau</a:t>
            </a:r>
            <a:r>
              <a:rPr lang="en-US" sz="1400" dirty="0" smtClean="0"/>
              <a:t> </a:t>
            </a:r>
            <a:r>
              <a:rPr lang="en-US" sz="1400" dirty="0" err="1" smtClean="0"/>
              <a:t>panjang</a:t>
            </a:r>
            <a:r>
              <a:rPr lang="en-US" sz="1400" dirty="0" smtClean="0"/>
              <a:t>, </a:t>
            </a:r>
          </a:p>
          <a:p>
            <a:pPr algn="ctr"/>
            <a:r>
              <a:rPr lang="en-US" sz="1400" dirty="0" smtClean="0"/>
              <a:t>(3) </a:t>
            </a:r>
            <a:r>
              <a:rPr lang="en-US" sz="1400" dirty="0" err="1" smtClean="0"/>
              <a:t>Mudah</a:t>
            </a:r>
            <a:r>
              <a:rPr lang="en-US" sz="1400" dirty="0" smtClean="0"/>
              <a:t> </a:t>
            </a:r>
            <a:r>
              <a:rPr lang="en-US" sz="1400" dirty="0" err="1" smtClean="0"/>
              <a:t>dipahami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diterapkan</a:t>
            </a:r>
            <a:r>
              <a:rPr lang="en-US" sz="1400" dirty="0" smtClean="0"/>
              <a:t>, (4) </a:t>
            </a:r>
            <a:r>
              <a:rPr lang="en-US" sz="1400" dirty="0" err="1" smtClean="0"/>
              <a:t>Efektif</a:t>
            </a:r>
            <a:r>
              <a:rPr lang="en-US" sz="1400" dirty="0" smtClean="0"/>
              <a:t> </a:t>
            </a:r>
            <a:r>
              <a:rPr lang="en-US" sz="1400" dirty="0" err="1" smtClean="0"/>
              <a:t>utk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r>
              <a:rPr lang="en-US" sz="1400" dirty="0" smtClean="0"/>
              <a:t> </a:t>
            </a:r>
            <a:r>
              <a:rPr lang="en-US" sz="1400" dirty="0" err="1" smtClean="0"/>
              <a:t>politik</a:t>
            </a:r>
            <a:r>
              <a:rPr lang="en-US" sz="1400" dirty="0" smtClean="0"/>
              <a:t>.</a:t>
            </a:r>
          </a:p>
        </p:txBody>
      </p:sp>
      <p:sp>
        <p:nvSpPr>
          <p:cNvPr id="25" name="Down Arrow 24"/>
          <p:cNvSpPr/>
          <p:nvPr/>
        </p:nvSpPr>
        <p:spPr>
          <a:xfrm>
            <a:off x="3095812" y="3167529"/>
            <a:ext cx="5472632" cy="129988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3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285729"/>
            <a:ext cx="883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PELAPORAN </a:t>
            </a:r>
            <a:r>
              <a:rPr lang="id-ID" sz="2800" b="1" dirty="0" smtClean="0">
                <a:solidFill>
                  <a:schemeClr val="tx2"/>
                </a:solidFill>
              </a:rPr>
              <a:t>DAN PENANGANAN </a:t>
            </a:r>
            <a:r>
              <a:rPr lang="en-US" sz="2800" b="1" dirty="0" smtClean="0">
                <a:solidFill>
                  <a:schemeClr val="tx2"/>
                </a:solidFill>
              </a:rPr>
              <a:t>PELANGGARAN</a:t>
            </a:r>
            <a:r>
              <a:rPr lang="id-ID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PEMILU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408112" y="1340768"/>
            <a:ext cx="1371600" cy="533400"/>
          </a:xfrm>
          <a:prstGeom prst="flowChartProcess">
            <a:avLst/>
          </a:prstGeom>
          <a:solidFill>
            <a:schemeClr val="bg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PELAPOR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179512" y="3221360"/>
            <a:ext cx="1676400" cy="8382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BA</a:t>
            </a:r>
            <a:r>
              <a:rPr lang="id-ID" b="1" dirty="0" smtClean="0">
                <a:solidFill>
                  <a:schemeClr val="bg1"/>
                </a:solidFill>
              </a:rPr>
              <a:t>WASLU</a:t>
            </a:r>
            <a:r>
              <a:rPr lang="en-US" b="1" dirty="0" smtClean="0">
                <a:solidFill>
                  <a:schemeClr val="bg1"/>
                </a:solidFill>
              </a:rPr>
              <a:t>/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PANWASLU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4644008" y="4440560"/>
            <a:ext cx="1143000" cy="762000"/>
          </a:xfrm>
          <a:prstGeom prst="flowChart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POLRI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2846512" y="2078360"/>
            <a:ext cx="1219200" cy="762000"/>
          </a:xfrm>
          <a:prstGeom prst="flowChart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/>
              <a:t>ADMIN</a:t>
            </a: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903912" y="2060848"/>
            <a:ext cx="1143000" cy="762000"/>
          </a:xfrm>
          <a:prstGeom prst="flowChart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/>
              <a:t>KPU</a:t>
            </a: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2770312" y="4516760"/>
            <a:ext cx="1219200" cy="762000"/>
          </a:xfrm>
          <a:prstGeom prst="flowChart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PIDANA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08112" y="2002160"/>
            <a:ext cx="2055371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-</a:t>
            </a:r>
            <a:r>
              <a:rPr lang="en-US" sz="1400" b="1" dirty="0"/>
              <a:t>WNI (HAK PILIH)</a:t>
            </a:r>
          </a:p>
          <a:p>
            <a:r>
              <a:rPr lang="en-US" sz="1400" b="1" dirty="0"/>
              <a:t>-PEMANTAU</a:t>
            </a:r>
          </a:p>
          <a:p>
            <a:r>
              <a:rPr lang="en-US" sz="1400" b="1" dirty="0"/>
              <a:t>-</a:t>
            </a:r>
            <a:r>
              <a:rPr lang="en-US" sz="1400" b="1" dirty="0" smtClean="0"/>
              <a:t>PESERTA</a:t>
            </a:r>
            <a:r>
              <a:rPr lang="id-ID" sz="1400" b="1" dirty="0" smtClean="0"/>
              <a:t> PEMILU</a:t>
            </a:r>
            <a:endParaRPr lang="en-US" sz="1400" b="1" dirty="0"/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712912" y="2840360"/>
            <a:ext cx="7620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981200" y="3356992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PELANGGAR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PEMILU</a:t>
            </a: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2318792" y="3754760"/>
            <a:ext cx="381000" cy="1524000"/>
          </a:xfrm>
          <a:prstGeom prst="curvedRightArrow">
            <a:avLst>
              <a:gd name="adj1" fmla="val 80000"/>
              <a:gd name="adj2" fmla="val 16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5" name="AutoShape 13"/>
          <p:cNvSpPr>
            <a:spLocks noChangeArrowheads="1"/>
          </p:cNvSpPr>
          <p:nvPr/>
        </p:nvSpPr>
        <p:spPr bwMode="auto">
          <a:xfrm rot="10800000">
            <a:off x="2314600" y="1988840"/>
            <a:ext cx="457200" cy="1366838"/>
          </a:xfrm>
          <a:prstGeom prst="curvedLeftArrow">
            <a:avLst>
              <a:gd name="adj1" fmla="val 59792"/>
              <a:gd name="adj2" fmla="val 11958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6" name="AutoShape 14"/>
          <p:cNvSpPr>
            <a:spLocks noChangeArrowheads="1"/>
          </p:cNvSpPr>
          <p:nvPr/>
        </p:nvSpPr>
        <p:spPr bwMode="auto">
          <a:xfrm>
            <a:off x="4218112" y="2230760"/>
            <a:ext cx="533400" cy="4572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4067944" y="4669160"/>
            <a:ext cx="533400" cy="4572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4840679" y="4077072"/>
            <a:ext cx="81144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SIDIK</a:t>
            </a: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5940152" y="4653136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0" name="AutoShape 18"/>
          <p:cNvSpPr>
            <a:spLocks noChangeArrowheads="1"/>
          </p:cNvSpPr>
          <p:nvPr/>
        </p:nvSpPr>
        <p:spPr bwMode="auto">
          <a:xfrm>
            <a:off x="6496471" y="4509120"/>
            <a:ext cx="914400" cy="762000"/>
          </a:xfrm>
          <a:prstGeom prst="flowChartProcess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JPU</a:t>
            </a: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7971383" y="4440560"/>
            <a:ext cx="685800" cy="8382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PN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444208" y="4104010"/>
            <a:ext cx="10230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TUNTUT</a:t>
            </a:r>
          </a:p>
        </p:txBody>
      </p:sp>
      <p:sp>
        <p:nvSpPr>
          <p:cNvPr id="23573" name="AutoShape 21"/>
          <p:cNvSpPr>
            <a:spLocks noChangeArrowheads="1"/>
          </p:cNvSpPr>
          <p:nvPr/>
        </p:nvSpPr>
        <p:spPr bwMode="auto">
          <a:xfrm>
            <a:off x="7487071" y="4653136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6656512" y="1844824"/>
            <a:ext cx="1524000" cy="10668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/>
              <a:t>SANKSI</a:t>
            </a:r>
          </a:p>
          <a:p>
            <a:pPr algn="ctr"/>
            <a:r>
              <a:rPr lang="en-US" b="1"/>
              <a:t>ADMIN</a:t>
            </a:r>
          </a:p>
        </p:txBody>
      </p:sp>
      <p:sp>
        <p:nvSpPr>
          <p:cNvPr id="23575" name="AutoShape 23"/>
          <p:cNvSpPr>
            <a:spLocks noChangeArrowheads="1"/>
          </p:cNvSpPr>
          <p:nvPr/>
        </p:nvSpPr>
        <p:spPr bwMode="auto">
          <a:xfrm>
            <a:off x="6123112" y="2204864"/>
            <a:ext cx="4572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3579" name="AutoShape 27"/>
          <p:cNvSpPr>
            <a:spLocks noChangeArrowheads="1"/>
          </p:cNvSpPr>
          <p:nvPr/>
        </p:nvSpPr>
        <p:spPr bwMode="auto">
          <a:xfrm>
            <a:off x="789112" y="4165236"/>
            <a:ext cx="533400" cy="301352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id-ID"/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501198" y="5498648"/>
            <a:ext cx="140650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1400" dirty="0" smtClean="0">
                <a:solidFill>
                  <a:schemeClr val="accent4">
                    <a:lumMod val="10000"/>
                  </a:schemeClr>
                </a:solidFill>
                <a:latin typeface="Bauhaus 93" pitchFamily="82" charset="0"/>
              </a:rPr>
              <a:t>PANWASLU</a:t>
            </a:r>
            <a:endParaRPr lang="en-US" sz="1400" dirty="0">
              <a:solidFill>
                <a:schemeClr val="accent4">
                  <a:lumMod val="10000"/>
                </a:schemeClr>
              </a:solidFill>
              <a:latin typeface="Bauhaus 93" pitchFamily="82" charset="0"/>
            </a:endParaRPr>
          </a:p>
          <a:p>
            <a:pPr>
              <a:buFontTx/>
              <a:buChar char="-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latin typeface="Bauhaus 93" pitchFamily="82" charset="0"/>
              </a:rPr>
              <a:t>JAKSA</a:t>
            </a:r>
          </a:p>
          <a:p>
            <a:pPr>
              <a:buFontTx/>
              <a:buChar char="-"/>
            </a:pPr>
            <a:r>
              <a:rPr lang="en-US" sz="1400" dirty="0">
                <a:solidFill>
                  <a:schemeClr val="accent4">
                    <a:lumMod val="10000"/>
                  </a:schemeClr>
                </a:solidFill>
                <a:latin typeface="Bauhaus 93" pitchFamily="82" charset="0"/>
              </a:rPr>
              <a:t>PENYIDIK</a:t>
            </a:r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255712" y="4516760"/>
            <a:ext cx="1600200" cy="9144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SENTRA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GAKKUMDU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1855912" y="1392560"/>
            <a:ext cx="8370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 dirty="0" smtClean="0"/>
              <a:t>7 Ha</a:t>
            </a:r>
            <a:r>
              <a:rPr lang="en-US" b="1" dirty="0" smtClean="0"/>
              <a:t>r</a:t>
            </a:r>
            <a:r>
              <a:rPr lang="id-ID" b="1" dirty="0" smtClean="0"/>
              <a:t>i</a:t>
            </a:r>
            <a:endParaRPr lang="en-US" b="1" dirty="0"/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1403648" y="4077072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5 hr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4932040" y="5202560"/>
            <a:ext cx="7938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14 hr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6583908" y="5202560"/>
            <a:ext cx="646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5 hr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8047583" y="5293048"/>
            <a:ext cx="6463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7 hr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5292080" y="5661248"/>
            <a:ext cx="173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P-19  = 3 hr</a:t>
            </a:r>
          </a:p>
          <a:p>
            <a:r>
              <a:rPr lang="en-US" dirty="0" err="1">
                <a:solidFill>
                  <a:schemeClr val="accent4">
                    <a:lumMod val="10000"/>
                  </a:schemeClr>
                </a:solidFill>
              </a:rPr>
              <a:t>Perbaikan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 3 hr</a:t>
            </a:r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6156176" y="5132040"/>
            <a:ext cx="0" cy="457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5395" name="Text Box 38"/>
          <p:cNvSpPr txBox="1">
            <a:spLocks noChangeArrowheads="1"/>
          </p:cNvSpPr>
          <p:nvPr/>
        </p:nvSpPr>
        <p:spPr bwMode="auto">
          <a:xfrm>
            <a:off x="7799039" y="4005064"/>
            <a:ext cx="10214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10000"/>
                  </a:schemeClr>
                </a:solidFill>
              </a:rPr>
              <a:t>SIDANG</a:t>
            </a:r>
          </a:p>
        </p:txBody>
      </p:sp>
    </p:spTree>
    <p:extLst>
      <p:ext uri="{BB962C8B-B14F-4D97-AF65-F5344CB8AC3E}">
        <p14:creationId xmlns:p14="http://schemas.microsoft.com/office/powerpoint/2010/main" val="2407237900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843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JUMLAH DAPIL DAN KURSI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733045"/>
              </p:ext>
            </p:extLst>
          </p:nvPr>
        </p:nvGraphicFramePr>
        <p:xfrm>
          <a:off x="395536" y="1124744"/>
          <a:ext cx="8229600" cy="5187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id-ID" sz="5100" b="1" dirty="0" smtClean="0"/>
              <a:t>Jumlah kursi DPRD kabupaten/kota ditetapkan paling sedikit 20 (dua puluh) kursi dan paling banyak 55 (lima puluh lima) kursi</a:t>
            </a:r>
            <a:r>
              <a:rPr lang="id-ID" sz="5100" dirty="0" smtClean="0"/>
              <a:t>. </a:t>
            </a:r>
          </a:p>
          <a:p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sz="3800" dirty="0" smtClean="0"/>
              <a:t>Kabupaten/kota dengan jumlah Penduduk sampai dengan 100.000 (seratus ribu) orang memperoleh alokasi 20 (dua puluh) kursi; </a:t>
            </a:r>
          </a:p>
          <a:p>
            <a:pPr>
              <a:buFont typeface="Wingdings" pitchFamily="2" charset="2"/>
              <a:buChar char="Ø"/>
            </a:pPr>
            <a:r>
              <a:rPr lang="id-ID" sz="3800" dirty="0" smtClean="0"/>
              <a:t>Kabupaten/kota dengan jumlah Penduduk lebih dari 100.000 (seratus ribu) orang sampai dengan 200.000 (dua ratus ribu) orang memperoleh alokasi 25 (dua puluh lima) kursi; </a:t>
            </a:r>
          </a:p>
          <a:p>
            <a:pPr>
              <a:buFont typeface="Wingdings" pitchFamily="2" charset="2"/>
              <a:buChar char="Ø"/>
            </a:pPr>
            <a:r>
              <a:rPr lang="id-ID" sz="3800" dirty="0" smtClean="0"/>
              <a:t>Kabupaten/kota dengan jumlah Penduduk lebih dari 200.000 (dua ratus ribu) orang sampai dengan 300.000 (tiga ratus ribu) orang memperoleh alokasi 30 (tiga puluh) kursi; </a:t>
            </a:r>
          </a:p>
          <a:p>
            <a:pPr>
              <a:buFont typeface="Wingdings" pitchFamily="2" charset="2"/>
              <a:buChar char="Ø"/>
            </a:pPr>
            <a:r>
              <a:rPr lang="id-ID" sz="3800" dirty="0" smtClean="0"/>
              <a:t>Kabupaten/kota dengan jumlah Penduduk lebih dari 300.000 (tiga ratus ribu) orang sampai dengan 400.000 (empat ratus ribu) orang memperoleh alokasi 35 (tiga puluh lima) kursi; </a:t>
            </a:r>
          </a:p>
          <a:p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Kabupaten/kota dengan jumlah Penduduk lebih dari 400.000 (empat ratus ribu) orang sampai dengan 500.000 (lima ratus ribu) orang memperoleh alokasi 40 (empat puluh) kursi; 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Kabupaten/kota dengan jumlah Penduduk lebih dari 500.000 (lima ratus ribu) orang sampai dengan 1.000.000 (satu juta) orang memperoleh alokasi 45 (empat puluh lima) kursi; 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Kabupaten/kota dengan jumlah Penduduk lebih dari 1.000.000 (satu juta) orang sampai dengan 3.000.000 (tiga juta) orang memperoleh alokasi 50 (lima puluh) kursi; dan 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Kabupaten/kota dengan jumlah Penduduk lebih dari 3.000.000 (tiga juta) orang memperoleh alokasi 55 (lima puluh lima) kursi. </a:t>
            </a:r>
          </a:p>
          <a:p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7544" y="260648"/>
          <a:ext cx="8280920" cy="627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7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7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631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 DAPIL DAN KURSI DPR-RI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31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PEMILU 2019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PROPINSI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 DAPIL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 KURSI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Aceh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Utara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Sumut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Barat (Sumbar)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Riau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Jambi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Selatan (Sumsel)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Kepulauan Bangka Belitung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Bengkulu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Lampung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Kepulauan Riau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39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Daerah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Khusus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Ibukota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Jakarta (DKI Jakarta)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631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 Barat (Jabar)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688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0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Tengah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Jateng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77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Timur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Jatim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87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Daerah Istimewa Yogyakarta (DIY)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Banten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Bali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Nusa Tenggara Barat (NTB)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Nusa Tenggara Timur (NTT)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Barat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Kalbar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Tengah (Kalteng)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Selatan (Kalsel)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Timur (Kaltim)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Utara (Kaltara)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75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Utara (Sulut)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04660"/>
          <a:ext cx="8229600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Tengah (Sulteng)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Selatan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Sulsel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Barat (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Sulbar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Tenggara (Sultra)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Gorontalo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Maluku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32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Maluku Utara (Malut)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Papua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Papua Barat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606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575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JUMLAH DAPIL DAN KURSI DPRD I</a:t>
            </a:r>
            <a:endParaRPr lang="en-US" sz="3200" dirty="0">
              <a:solidFill>
                <a:srgbClr val="0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0" y="908721"/>
          <a:ext cx="7920881" cy="5544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8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5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1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PROVINSI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JUMLAH DAPIL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JUMLAH KURSI DPRD I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Aceh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81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Utara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100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Barat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65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Riau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65 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Jambi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Sumatera Selatan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75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Bengkulu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Lampung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85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257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Kepulauan Bangka Belitung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7" y="692696"/>
          <a:ext cx="7704856" cy="5616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4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4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Kepulauan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Riau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DKI Jakarta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106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Barat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120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 Tengah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120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Jawa Timur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120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8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Daerah Istimewa Yogyakarta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Banten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85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Bali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Nusa Tenggara Barat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65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Nusa Tenggara Timur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65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Barat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65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Tengah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156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Selatan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5" y="476672"/>
          <a:ext cx="7776866" cy="5760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5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Timur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Kalimantan Utara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35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Utara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Tengah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Selatan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85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Tenggara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Gorontalo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Sulawesi Barat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Maluku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32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Maluku Utara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Papua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55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472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Papua Barat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45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839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000" b="1" i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JUMLAH</a:t>
                      </a:r>
                      <a:endParaRPr lang="en-US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272 </a:t>
                      </a:r>
                      <a:endParaRPr lang="en-US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</a:t>
                      </a:r>
                      <a:r>
                        <a:rPr lang="en-US" sz="2000" b="1" i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2.207 </a:t>
                      </a:r>
                      <a:endParaRPr lang="en-US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4764" y="789380"/>
            <a:ext cx="2046037" cy="13823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/>
                <a:cs typeface="Calibri"/>
              </a:rPr>
              <a:t>ASAS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4766" y="2645834"/>
            <a:ext cx="2046035" cy="13823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/>
                <a:cs typeface="Calibri"/>
              </a:rPr>
              <a:t>TUJUAN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4764" y="4643972"/>
            <a:ext cx="2046037" cy="138231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alibri"/>
                <a:cs typeface="Calibri"/>
              </a:rPr>
              <a:t>PRINSIP</a:t>
            </a:r>
          </a:p>
          <a:p>
            <a:pPr algn="ctr"/>
            <a:r>
              <a:rPr lang="en-US" sz="1500" b="1" dirty="0" smtClean="0">
                <a:latin typeface="Calibri"/>
                <a:cs typeface="Calibri"/>
              </a:rPr>
              <a:t>PENYELENGGARAAN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0" y="2295962"/>
            <a:ext cx="9144000" cy="33867"/>
          </a:xfrm>
          <a:prstGeom prst="line">
            <a:avLst/>
          </a:prstGeom>
          <a:ln w="76200" cmpd="sng"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0" y="4461441"/>
            <a:ext cx="9144000" cy="84666"/>
          </a:xfrm>
          <a:prstGeom prst="line">
            <a:avLst/>
          </a:prstGeom>
          <a:ln w="76200" cmpd="sng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40665" y="869745"/>
            <a:ext cx="1616130" cy="5502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LANGSUNG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256795" y="866406"/>
            <a:ext cx="1610496" cy="5502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UMUM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67291" y="869746"/>
            <a:ext cx="1633063" cy="5502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BEBAS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640665" y="1552763"/>
            <a:ext cx="1616130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RAHASIA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256795" y="1552762"/>
            <a:ext cx="1610496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JUJUR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867291" y="1552762"/>
            <a:ext cx="1633063" cy="532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ADIL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2726268" y="797943"/>
            <a:ext cx="829732" cy="137375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726268" y="2642726"/>
            <a:ext cx="829732" cy="1373751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726268" y="4643972"/>
            <a:ext cx="829732" cy="1373751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40665" y="2611968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PROSES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3640665" y="3373967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HASIL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5384800" y="2465294"/>
            <a:ext cx="3115554" cy="8347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100" dirty="0" err="1" smtClean="0"/>
              <a:t>Mempermudah</a:t>
            </a:r>
            <a:r>
              <a:rPr lang="en-US" sz="1100" dirty="0" smtClean="0"/>
              <a:t> </a:t>
            </a:r>
            <a:r>
              <a:rPr lang="en-US" sz="1100" dirty="0" err="1" smtClean="0"/>
              <a:t>pemilih</a:t>
            </a:r>
            <a:r>
              <a:rPr lang="en-US" sz="1100" dirty="0" smtClean="0"/>
              <a:t> </a:t>
            </a:r>
            <a:r>
              <a:rPr lang="en-US" sz="1100" dirty="0" err="1" smtClean="0"/>
              <a:t>dlm</a:t>
            </a:r>
            <a:r>
              <a:rPr lang="en-US" sz="1100" dirty="0" smtClean="0"/>
              <a:t> </a:t>
            </a:r>
            <a:r>
              <a:rPr lang="en-US" sz="1100" dirty="0" err="1" smtClean="0"/>
              <a:t>memberikan</a:t>
            </a:r>
            <a:r>
              <a:rPr lang="en-US" sz="1100" dirty="0" smtClean="0"/>
              <a:t> </a:t>
            </a:r>
            <a:r>
              <a:rPr lang="en-US" sz="1100" dirty="0" err="1" smtClean="0"/>
              <a:t>suara</a:t>
            </a:r>
            <a:r>
              <a:rPr lang="en-US" sz="1100" dirty="0" smtClean="0"/>
              <a:t> </a:t>
            </a:r>
          </a:p>
          <a:p>
            <a:pPr marL="228600" indent="-228600">
              <a:buAutoNum type="arabicParenR"/>
            </a:pPr>
            <a:r>
              <a:rPr lang="en-US" sz="1100" dirty="0" err="1" smtClean="0"/>
              <a:t>Menyederhanakan</a:t>
            </a:r>
            <a:r>
              <a:rPr lang="en-US" sz="1100" dirty="0" smtClean="0"/>
              <a:t> </a:t>
            </a:r>
            <a:r>
              <a:rPr lang="en-US" sz="1100" dirty="0" err="1" smtClean="0"/>
              <a:t>jadwal</a:t>
            </a:r>
            <a:r>
              <a:rPr lang="en-US" sz="1100" dirty="0" smtClean="0"/>
              <a:t> </a:t>
            </a:r>
            <a:r>
              <a:rPr lang="en-US" sz="1100" dirty="0" err="1" smtClean="0"/>
              <a:t>penyelenggaraan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Menghemat</a:t>
            </a:r>
            <a:r>
              <a:rPr lang="en-US" sz="1100" dirty="0" smtClean="0"/>
              <a:t> </a:t>
            </a:r>
            <a:r>
              <a:rPr lang="en-US" sz="1100" dirty="0" err="1" smtClean="0"/>
              <a:t>keuangan</a:t>
            </a:r>
            <a:r>
              <a:rPr lang="en-US" sz="1100" dirty="0" smtClean="0"/>
              <a:t> </a:t>
            </a:r>
            <a:r>
              <a:rPr lang="en-US" sz="1100" dirty="0" err="1" smtClean="0"/>
              <a:t>negara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smtClean="0"/>
              <a:t> </a:t>
            </a:r>
            <a:r>
              <a:rPr lang="en-US" sz="1100" dirty="0" err="1" smtClean="0"/>
              <a:t>Menyeimbangkan</a:t>
            </a:r>
            <a:r>
              <a:rPr lang="en-US" sz="1100" dirty="0" smtClean="0"/>
              <a:t> </a:t>
            </a:r>
            <a:r>
              <a:rPr lang="en-US" sz="1100" dirty="0" err="1" smtClean="0"/>
              <a:t>beban</a:t>
            </a:r>
            <a:r>
              <a:rPr lang="en-US" sz="1100" dirty="0" smtClean="0"/>
              <a:t> </a:t>
            </a:r>
            <a:r>
              <a:rPr lang="en-US" sz="1100" dirty="0" err="1" smtClean="0"/>
              <a:t>penyelenggara</a:t>
            </a:r>
            <a:endParaRPr lang="en-US" sz="1100" dirty="0"/>
          </a:p>
        </p:txBody>
      </p:sp>
      <p:sp>
        <p:nvSpPr>
          <p:cNvPr id="26" name="Rectangle 25"/>
          <p:cNvSpPr/>
          <p:nvPr/>
        </p:nvSpPr>
        <p:spPr>
          <a:xfrm>
            <a:off x="5384800" y="3373966"/>
            <a:ext cx="3115554" cy="8394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100" dirty="0" err="1" smtClean="0"/>
              <a:t>Meningkatkan</a:t>
            </a:r>
            <a:r>
              <a:rPr lang="en-US" sz="1100" dirty="0" smtClean="0"/>
              <a:t> </a:t>
            </a:r>
            <a:r>
              <a:rPr lang="en-US" sz="1100" dirty="0" err="1" smtClean="0"/>
              <a:t>partisipasi</a:t>
            </a:r>
            <a:r>
              <a:rPr lang="en-US" sz="1100" dirty="0" smtClean="0"/>
              <a:t> </a:t>
            </a:r>
            <a:r>
              <a:rPr lang="en-US" sz="1100" dirty="0" err="1" smtClean="0"/>
              <a:t>politik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Menciptakan</a:t>
            </a:r>
            <a:r>
              <a:rPr lang="en-US" sz="1100" dirty="0" smtClean="0"/>
              <a:t> </a:t>
            </a:r>
            <a:r>
              <a:rPr lang="en-US" sz="1100" dirty="0" err="1" smtClean="0"/>
              <a:t>sistem</a:t>
            </a:r>
            <a:r>
              <a:rPr lang="en-US" sz="1100" dirty="0" smtClean="0"/>
              <a:t> </a:t>
            </a:r>
            <a:r>
              <a:rPr lang="en-US" sz="1100" dirty="0" err="1" smtClean="0"/>
              <a:t>presidensial</a:t>
            </a:r>
            <a:r>
              <a:rPr lang="en-US" sz="1100" dirty="0" smtClean="0"/>
              <a:t> yang </a:t>
            </a:r>
            <a:r>
              <a:rPr lang="en-US" sz="1100" dirty="0" err="1" smtClean="0"/>
              <a:t>efektif</a:t>
            </a:r>
            <a:endParaRPr lang="en-US" sz="1100" dirty="0" smtClean="0"/>
          </a:p>
          <a:p>
            <a:pPr marL="228600" indent="-228600">
              <a:buAutoNum type="arabicParenR"/>
            </a:pPr>
            <a:r>
              <a:rPr lang="en-US" sz="1100" dirty="0" err="1" smtClean="0"/>
              <a:t>Menyederhanakan</a:t>
            </a:r>
            <a:r>
              <a:rPr lang="en-US" sz="1100" dirty="0" smtClean="0"/>
              <a:t> </a:t>
            </a:r>
            <a:r>
              <a:rPr lang="en-US" sz="1100" dirty="0" err="1" smtClean="0"/>
              <a:t>sistem</a:t>
            </a:r>
            <a:r>
              <a:rPr lang="en-US" sz="1100" dirty="0" smtClean="0"/>
              <a:t> </a:t>
            </a:r>
            <a:r>
              <a:rPr lang="en-US" sz="1100" dirty="0" err="1" smtClean="0"/>
              <a:t>kepartaian</a:t>
            </a:r>
            <a:r>
              <a:rPr lang="en-US" sz="1100" dirty="0" smtClean="0"/>
              <a:t> </a:t>
            </a:r>
          </a:p>
          <a:p>
            <a:pPr marL="228600" indent="-228600">
              <a:buAutoNum type="arabicParenR"/>
            </a:pPr>
            <a:r>
              <a:rPr lang="en-US" sz="1100" dirty="0" err="1" smtClean="0"/>
              <a:t>Memperkuat</a:t>
            </a:r>
            <a:r>
              <a:rPr lang="en-US" sz="1100" dirty="0" smtClean="0"/>
              <a:t>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mendemokrasikan</a:t>
            </a:r>
            <a:r>
              <a:rPr lang="en-US" sz="1100" dirty="0" smtClean="0"/>
              <a:t> </a:t>
            </a:r>
            <a:r>
              <a:rPr lang="en-US" sz="1100" dirty="0" err="1" smtClean="0"/>
              <a:t>partai</a:t>
            </a:r>
            <a:endParaRPr lang="en-US" sz="1100" dirty="0"/>
          </a:p>
        </p:txBody>
      </p:sp>
      <p:sp>
        <p:nvSpPr>
          <p:cNvPr id="27" name="Rectangle 26"/>
          <p:cNvSpPr/>
          <p:nvPr/>
        </p:nvSpPr>
        <p:spPr>
          <a:xfrm>
            <a:off x="3640665" y="5005701"/>
            <a:ext cx="1616130" cy="68804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SERENTAK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84800" y="4644381"/>
            <a:ext cx="3115554" cy="13171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Presiden</a:t>
            </a:r>
            <a:r>
              <a:rPr lang="en-US" sz="1300" dirty="0" smtClean="0"/>
              <a:t> </a:t>
            </a:r>
            <a:r>
              <a:rPr lang="en-US" sz="1300" dirty="0" err="1" smtClean="0"/>
              <a:t>dan</a:t>
            </a:r>
            <a:r>
              <a:rPr lang="en-US" sz="1300" dirty="0" smtClean="0"/>
              <a:t> </a:t>
            </a:r>
            <a:r>
              <a:rPr lang="en-US" sz="1300" dirty="0" err="1" smtClean="0"/>
              <a:t>Wakil</a:t>
            </a:r>
            <a:r>
              <a:rPr lang="en-US" sz="1300" dirty="0" smtClean="0"/>
              <a:t> </a:t>
            </a:r>
            <a:r>
              <a:rPr lang="en-US" sz="1300" dirty="0" err="1" smtClean="0"/>
              <a:t>Presiden</a:t>
            </a:r>
            <a:endParaRPr lang="en-US" sz="1300" dirty="0" smtClean="0"/>
          </a:p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Anggota</a:t>
            </a:r>
            <a:r>
              <a:rPr lang="en-US" sz="1300" dirty="0" smtClean="0"/>
              <a:t> DPR</a:t>
            </a:r>
          </a:p>
          <a:p>
            <a:pPr marL="228600" indent="-228600">
              <a:buAutoNum type="arabicParenR"/>
            </a:pPr>
            <a:r>
              <a:rPr lang="en-US" sz="1300" dirty="0" err="1" smtClean="0"/>
              <a:t>Memilih</a:t>
            </a:r>
            <a:r>
              <a:rPr lang="en-US" sz="1300" dirty="0" smtClean="0"/>
              <a:t> </a:t>
            </a:r>
            <a:r>
              <a:rPr lang="en-US" sz="1300" dirty="0" err="1" smtClean="0"/>
              <a:t>Anggota</a:t>
            </a:r>
            <a:r>
              <a:rPr lang="en-US" sz="1300" dirty="0" smtClean="0"/>
              <a:t> DPD</a:t>
            </a:r>
          </a:p>
          <a:p>
            <a:pPr marL="228600" indent="-228600">
              <a:buFontTx/>
              <a:buAutoNum type="arabicParenR"/>
            </a:pPr>
            <a:r>
              <a:rPr lang="en-US" sz="1300" dirty="0" err="1"/>
              <a:t>Memilih</a:t>
            </a:r>
            <a:r>
              <a:rPr lang="en-US" sz="1300" dirty="0"/>
              <a:t> </a:t>
            </a:r>
            <a:r>
              <a:rPr lang="en-US" sz="1300" dirty="0" err="1"/>
              <a:t>Anggota</a:t>
            </a:r>
            <a:r>
              <a:rPr lang="en-US" sz="1300" dirty="0"/>
              <a:t> DPRD </a:t>
            </a:r>
            <a:r>
              <a:rPr lang="en-US" sz="1300" dirty="0" err="1"/>
              <a:t>Provinsi</a:t>
            </a:r>
            <a:endParaRPr lang="en-US" sz="1300" dirty="0"/>
          </a:p>
          <a:p>
            <a:pPr marL="228600" indent="-228600">
              <a:buFontTx/>
              <a:buAutoNum type="arabicParenR"/>
            </a:pPr>
            <a:r>
              <a:rPr lang="en-US" sz="1300" dirty="0" err="1"/>
              <a:t>Memilih</a:t>
            </a:r>
            <a:r>
              <a:rPr lang="en-US" sz="1300" dirty="0"/>
              <a:t> </a:t>
            </a:r>
            <a:r>
              <a:rPr lang="en-US" sz="1300" dirty="0" err="1"/>
              <a:t>Anggota</a:t>
            </a:r>
            <a:r>
              <a:rPr lang="en-US" sz="1300" dirty="0"/>
              <a:t> DPRD </a:t>
            </a:r>
            <a:r>
              <a:rPr lang="en-US" sz="1300" dirty="0" err="1"/>
              <a:t>Kabupaten</a:t>
            </a:r>
            <a:r>
              <a:rPr lang="en-US" sz="1300" dirty="0"/>
              <a:t>/Kota</a:t>
            </a:r>
          </a:p>
          <a:p>
            <a:pPr marL="228600" indent="-228600">
              <a:buAutoNum type="arabicParenR"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3853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414" y="1600200"/>
            <a:ext cx="7543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KEPUSTAKAAN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3048000"/>
            <a:ext cx="7239000" cy="30480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Harris,Syamsudin,Partai,Pemilu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Parlemen</a:t>
            </a:r>
            <a:r>
              <a:rPr lang="en-US" sz="2400" dirty="0" smtClean="0"/>
              <a:t> Era </a:t>
            </a:r>
            <a:r>
              <a:rPr lang="en-US" sz="2400" dirty="0" err="1" smtClean="0"/>
              <a:t>Reformasi,Jakarta</a:t>
            </a:r>
            <a:r>
              <a:rPr lang="en-US" sz="2400" dirty="0" smtClean="0"/>
              <a:t> : YOI,2014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Katz,Richard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Crotty,William,Handbook</a:t>
            </a:r>
            <a:r>
              <a:rPr lang="en-US" sz="2400" dirty="0" smtClean="0"/>
              <a:t> </a:t>
            </a:r>
            <a:r>
              <a:rPr lang="en-US" sz="2400" dirty="0" err="1" smtClean="0"/>
              <a:t>Partai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Politik.Bandung</a:t>
            </a:r>
            <a:r>
              <a:rPr lang="en-US" sz="2400" dirty="0" smtClean="0"/>
              <a:t>: Nusamedia,2014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Pamungkas,Sigit,Partai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: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Praktek</a:t>
            </a:r>
            <a:r>
              <a:rPr lang="en-US" sz="2400" dirty="0" smtClean="0"/>
              <a:t> di Indonesia. Jogjakarta : IDW,2011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Fogg,Karen,Standar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Internasional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Pemilu.Jakarta:IDEA,2002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Gaffar,Afan,Politik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Transisi</a:t>
            </a:r>
            <a:r>
              <a:rPr lang="en-US" sz="2400" dirty="0" smtClean="0"/>
              <a:t> </a:t>
            </a:r>
            <a:r>
              <a:rPr lang="en-US" sz="2400" dirty="0" err="1" smtClean="0"/>
              <a:t>Menuju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Demokrasi,Jogjakarta</a:t>
            </a:r>
            <a:r>
              <a:rPr lang="en-US" sz="2400" dirty="0" smtClean="0"/>
              <a:t>: </a:t>
            </a:r>
            <a:r>
              <a:rPr lang="en-US" sz="2400" dirty="0" err="1" smtClean="0"/>
              <a:t>Pustaka</a:t>
            </a:r>
            <a:r>
              <a:rPr lang="en-US" sz="2400" dirty="0" smtClean="0"/>
              <a:t> Pelajar,2000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3660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017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857250" y="428625"/>
            <a:ext cx="760095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SUKSESKAN    </a:t>
            </a:r>
            <a:r>
              <a:rPr lang="en-US" sz="32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Pemilu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  </a:t>
            </a:r>
            <a:r>
              <a:rPr lang="en-US" sz="32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serentak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charset="0"/>
            </a:endParaRPr>
          </a:p>
          <a:p>
            <a:pPr algn="ctr">
              <a:defRPr/>
            </a:pPr>
            <a:r>
              <a:rPr lang="en-US" sz="5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beck" pitchFamily="2" charset="0"/>
                <a:cs typeface="Arial" charset="0"/>
              </a:rPr>
              <a:t>Rabu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beck" pitchFamily="2" charset="0"/>
                <a:cs typeface="Arial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,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17  </a:t>
            </a:r>
            <a:r>
              <a:rPr lang="en-US" sz="40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april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 2019</a:t>
            </a: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charset="0"/>
            </a:endParaRPr>
          </a:p>
          <a:p>
            <a:pPr algn="r">
              <a:defRPr/>
            </a:pP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charset="0"/>
            </a:endParaRPr>
          </a:p>
          <a:p>
            <a:pPr algn="ctr">
              <a:defRPr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" pitchFamily="2" charset="0"/>
                <a:cs typeface="Arial" charset="0"/>
              </a:rPr>
              <a:t> 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" pitchFamily="2" charset="0"/>
              <a:cs typeface="Arial" charset="0"/>
            </a:endParaRPr>
          </a:p>
        </p:txBody>
      </p:sp>
      <p:pic>
        <p:nvPicPr>
          <p:cNvPr id="50181" name="Picture 2" descr="http://www.suarasurabaya.net/_watermark/createimage_small.php?d=kk&amp;c=berita&amp;b=201407&amp;a=137276&amp;angka=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3500438"/>
            <a:ext cx="4643437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4" descr="http://www.bijaks.net/assets/images/topten/top23_0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4500563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JOGJA GEMPITA PILWALI &amp; WAWALI 2017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699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itle 1"/>
          <p:cNvSpPr txBox="1">
            <a:spLocks noGrp="1"/>
          </p:cNvSpPr>
          <p:nvPr>
            <p:ph type="title"/>
          </p:nvPr>
        </p:nvSpPr>
        <p:spPr>
          <a:xfrm>
            <a:off x="484584" y="404664"/>
            <a:ext cx="3367336" cy="896476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/>
            </a:lvl1pPr>
          </a:lstStyle>
          <a:p>
            <a:r>
              <a:rPr dirty="0">
                <a:latin typeface="Calibri"/>
                <a:cs typeface="Calibri"/>
              </a:rPr>
              <a:t>PETA ISU</a:t>
            </a:r>
          </a:p>
        </p:txBody>
      </p:sp>
      <p:grpSp>
        <p:nvGrpSpPr>
          <p:cNvPr id="375" name="Content Placeholder 3"/>
          <p:cNvGrpSpPr/>
          <p:nvPr/>
        </p:nvGrpSpPr>
        <p:grpSpPr>
          <a:xfrm>
            <a:off x="331978" y="320746"/>
            <a:ext cx="7366016" cy="6006462"/>
            <a:chOff x="-2" y="58418"/>
            <a:chExt cx="9821354" cy="6006461"/>
          </a:xfrm>
        </p:grpSpPr>
        <p:grpSp>
          <p:nvGrpSpPr>
            <p:cNvPr id="305" name="Group"/>
            <p:cNvGrpSpPr/>
            <p:nvPr/>
          </p:nvGrpSpPr>
          <p:grpSpPr>
            <a:xfrm>
              <a:off x="-2" y="3267131"/>
              <a:ext cx="1303028" cy="726537"/>
              <a:chOff x="-1" y="0"/>
              <a:chExt cx="1303026" cy="726536"/>
            </a:xfrm>
          </p:grpSpPr>
          <p:sp>
            <p:nvSpPr>
              <p:cNvPr id="303" name="Rounded Rectangle"/>
              <p:cNvSpPr/>
              <p:nvPr/>
            </p:nvSpPr>
            <p:spPr>
              <a:xfrm>
                <a:off x="-1" y="0"/>
                <a:ext cx="1303026" cy="726536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04" name="UU PEMILU"/>
              <p:cNvSpPr txBox="1"/>
              <p:nvPr/>
            </p:nvSpPr>
            <p:spPr>
              <a:xfrm>
                <a:off x="21278" y="263239"/>
                <a:ext cx="1260469" cy="2000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UU PEMILU</a:t>
                </a:r>
              </a:p>
            </p:txBody>
          </p:sp>
        </p:grpSp>
        <p:sp>
          <p:nvSpPr>
            <p:cNvPr id="306" name="Line"/>
            <p:cNvSpPr/>
            <p:nvPr/>
          </p:nvSpPr>
          <p:spPr>
            <a:xfrm flipV="1">
              <a:off x="1302505" y="1618574"/>
              <a:ext cx="1430448" cy="2012092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09" name="Group"/>
            <p:cNvGrpSpPr/>
            <p:nvPr/>
          </p:nvGrpSpPr>
          <p:grpSpPr>
            <a:xfrm>
              <a:off x="2733468" y="1292551"/>
              <a:ext cx="1303028" cy="651515"/>
              <a:chOff x="-1" y="0"/>
              <a:chExt cx="1303027" cy="651514"/>
            </a:xfrm>
          </p:grpSpPr>
          <p:sp>
            <p:nvSpPr>
              <p:cNvPr id="307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08" name="PEMILIH"/>
              <p:cNvSpPr txBox="1"/>
              <p:nvPr/>
            </p:nvSpPr>
            <p:spPr>
              <a:xfrm>
                <a:off x="19082" y="225729"/>
                <a:ext cx="1264864" cy="2000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PEMILIH</a:t>
                </a:r>
              </a:p>
            </p:txBody>
          </p:sp>
        </p:grpSp>
        <p:sp>
          <p:nvSpPr>
            <p:cNvPr id="310" name="Line"/>
            <p:cNvSpPr/>
            <p:nvPr/>
          </p:nvSpPr>
          <p:spPr>
            <a:xfrm flipV="1">
              <a:off x="1302602" y="2367706"/>
              <a:ext cx="1430448" cy="1262853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13" name="Group"/>
            <p:cNvGrpSpPr/>
            <p:nvPr/>
          </p:nvGrpSpPr>
          <p:grpSpPr>
            <a:xfrm>
              <a:off x="2733468" y="2041790"/>
              <a:ext cx="1303028" cy="651515"/>
              <a:chOff x="-1" y="0"/>
              <a:chExt cx="1303027" cy="651514"/>
            </a:xfrm>
          </p:grpSpPr>
          <p:sp>
            <p:nvSpPr>
              <p:cNvPr id="31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12" name="SISTEM PEMILU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SISTEM PEMILU</a:t>
                </a:r>
              </a:p>
            </p:txBody>
          </p:sp>
        </p:grpSp>
        <p:sp>
          <p:nvSpPr>
            <p:cNvPr id="314" name="Line"/>
            <p:cNvSpPr/>
            <p:nvPr/>
          </p:nvSpPr>
          <p:spPr>
            <a:xfrm flipV="1">
              <a:off x="4036057" y="392185"/>
              <a:ext cx="1440869" cy="1975534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17" name="Group"/>
            <p:cNvGrpSpPr/>
            <p:nvPr/>
          </p:nvGrpSpPr>
          <p:grpSpPr>
            <a:xfrm>
              <a:off x="5562241" y="58418"/>
              <a:ext cx="1303028" cy="651516"/>
              <a:chOff x="-1" y="58419"/>
              <a:chExt cx="1303027" cy="651514"/>
            </a:xfrm>
          </p:grpSpPr>
          <p:sp>
            <p:nvSpPr>
              <p:cNvPr id="315" name="Rounded Rectangle"/>
              <p:cNvSpPr/>
              <p:nvPr/>
            </p:nvSpPr>
            <p:spPr>
              <a:xfrm>
                <a:off x="-1" y="58419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16" name="Alokasi kursi &amp; besaran dapil"/>
              <p:cNvSpPr txBox="1"/>
              <p:nvPr/>
            </p:nvSpPr>
            <p:spPr>
              <a:xfrm>
                <a:off x="19081" y="10410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Alokasi kursi &amp; besaran dapil</a:t>
                </a:r>
              </a:p>
            </p:txBody>
          </p:sp>
        </p:grpSp>
        <p:sp>
          <p:nvSpPr>
            <p:cNvPr id="318" name="Line"/>
            <p:cNvSpPr/>
            <p:nvPr/>
          </p:nvSpPr>
          <p:spPr>
            <a:xfrm flipV="1">
              <a:off x="4084075" y="1251913"/>
              <a:ext cx="1459870" cy="109275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21" name="Group"/>
            <p:cNvGrpSpPr/>
            <p:nvPr/>
          </p:nvGrpSpPr>
          <p:grpSpPr>
            <a:xfrm>
              <a:off x="5562241" y="864502"/>
              <a:ext cx="1303028" cy="651515"/>
              <a:chOff x="-1" y="0"/>
              <a:chExt cx="1303027" cy="651514"/>
            </a:xfrm>
          </p:grpSpPr>
          <p:sp>
            <p:nvSpPr>
              <p:cNvPr id="319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20" name="Formula penghitungan"/>
              <p:cNvSpPr txBox="1"/>
              <p:nvPr/>
            </p:nvSpPr>
            <p:spPr>
              <a:xfrm>
                <a:off x="19082" y="135704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Formula penghitungan</a:t>
                </a:r>
              </a:p>
            </p:txBody>
          </p:sp>
        </p:grpSp>
        <p:sp>
          <p:nvSpPr>
            <p:cNvPr id="322" name="Line"/>
            <p:cNvSpPr/>
            <p:nvPr/>
          </p:nvSpPr>
          <p:spPr>
            <a:xfrm flipV="1">
              <a:off x="4036499" y="2016936"/>
              <a:ext cx="1489140" cy="350611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25" name="Group"/>
            <p:cNvGrpSpPr/>
            <p:nvPr/>
          </p:nvGrpSpPr>
          <p:grpSpPr>
            <a:xfrm>
              <a:off x="5562241" y="1664540"/>
              <a:ext cx="1303028" cy="651515"/>
              <a:chOff x="-1" y="0"/>
              <a:chExt cx="1303027" cy="651514"/>
            </a:xfrm>
          </p:grpSpPr>
          <p:sp>
            <p:nvSpPr>
              <p:cNvPr id="323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24" name="Ambang Batas Parlemen"/>
              <p:cNvSpPr txBox="1"/>
              <p:nvPr/>
            </p:nvSpPr>
            <p:spPr>
              <a:xfrm>
                <a:off x="19082" y="45681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Ambang Batas Parlemen</a:t>
                </a:r>
              </a:p>
            </p:txBody>
          </p:sp>
        </p:grpSp>
        <p:sp>
          <p:nvSpPr>
            <p:cNvPr id="326" name="Line"/>
            <p:cNvSpPr/>
            <p:nvPr/>
          </p:nvSpPr>
          <p:spPr>
            <a:xfrm flipV="1">
              <a:off x="4013561" y="3133303"/>
              <a:ext cx="1548968" cy="81010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29" name="Group"/>
            <p:cNvGrpSpPr/>
            <p:nvPr/>
          </p:nvGrpSpPr>
          <p:grpSpPr>
            <a:xfrm>
              <a:off x="6641741" y="3047873"/>
              <a:ext cx="1303028" cy="651515"/>
              <a:chOff x="-1" y="0"/>
              <a:chExt cx="1303027" cy="651514"/>
            </a:xfrm>
          </p:grpSpPr>
          <p:sp>
            <p:nvSpPr>
              <p:cNvPr id="327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28" name="Metode pemberian suara"/>
              <p:cNvSpPr txBox="1"/>
              <p:nvPr/>
            </p:nvSpPr>
            <p:spPr>
              <a:xfrm>
                <a:off x="19081" y="4568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Metode pemberian suara </a:t>
                </a:r>
              </a:p>
            </p:txBody>
          </p:sp>
        </p:grpSp>
        <p:sp>
          <p:nvSpPr>
            <p:cNvPr id="330" name="Line"/>
            <p:cNvSpPr/>
            <p:nvPr/>
          </p:nvSpPr>
          <p:spPr>
            <a:xfrm flipV="1">
              <a:off x="4018194" y="3536552"/>
              <a:ext cx="2704163" cy="391023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33" name="Group"/>
            <p:cNvGrpSpPr/>
            <p:nvPr/>
          </p:nvGrpSpPr>
          <p:grpSpPr>
            <a:xfrm>
              <a:off x="5168541" y="2821889"/>
              <a:ext cx="1303028" cy="651516"/>
              <a:chOff x="-1" y="0"/>
              <a:chExt cx="1303027" cy="651514"/>
            </a:xfrm>
          </p:grpSpPr>
          <p:sp>
            <p:nvSpPr>
              <p:cNvPr id="33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32" name="Metode Pencalonan"/>
              <p:cNvSpPr txBox="1"/>
              <p:nvPr/>
            </p:nvSpPr>
            <p:spPr>
              <a:xfrm>
                <a:off x="19082" y="135706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Metode Pencalonan </a:t>
                </a:r>
              </a:p>
            </p:txBody>
          </p:sp>
        </p:grpSp>
        <p:sp>
          <p:nvSpPr>
            <p:cNvPr id="334" name="Line"/>
            <p:cNvSpPr/>
            <p:nvPr/>
          </p:nvSpPr>
          <p:spPr>
            <a:xfrm flipV="1">
              <a:off x="1302808" y="3116821"/>
              <a:ext cx="1430448" cy="513615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37" name="Group"/>
            <p:cNvGrpSpPr/>
            <p:nvPr/>
          </p:nvGrpSpPr>
          <p:grpSpPr>
            <a:xfrm>
              <a:off x="2733468" y="2791028"/>
              <a:ext cx="1303028" cy="651516"/>
              <a:chOff x="-1" y="0"/>
              <a:chExt cx="1303027" cy="651514"/>
            </a:xfrm>
          </p:grpSpPr>
          <p:sp>
            <p:nvSpPr>
              <p:cNvPr id="335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36" name="KAMPANYE"/>
              <p:cNvSpPr txBox="1"/>
              <p:nvPr/>
            </p:nvSpPr>
            <p:spPr>
              <a:xfrm>
                <a:off x="19082" y="225729"/>
                <a:ext cx="1264864" cy="2000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KAMPANYE</a:t>
                </a:r>
              </a:p>
            </p:txBody>
          </p:sp>
        </p:grpSp>
        <p:sp>
          <p:nvSpPr>
            <p:cNvPr id="338" name="Line"/>
            <p:cNvSpPr/>
            <p:nvPr/>
          </p:nvSpPr>
          <p:spPr>
            <a:xfrm>
              <a:off x="1303175" y="3630416"/>
              <a:ext cx="1417574" cy="350084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41" name="Group"/>
            <p:cNvGrpSpPr/>
            <p:nvPr/>
          </p:nvGrpSpPr>
          <p:grpSpPr>
            <a:xfrm>
              <a:off x="2720594" y="3654726"/>
              <a:ext cx="1303028" cy="651515"/>
              <a:chOff x="-1" y="0"/>
              <a:chExt cx="1303027" cy="651514"/>
            </a:xfrm>
          </p:grpSpPr>
          <p:sp>
            <p:nvSpPr>
              <p:cNvPr id="339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40" name="PUNGUT HITUNG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PUNGUT HITUNG</a:t>
                </a:r>
              </a:p>
            </p:txBody>
          </p:sp>
        </p:grpSp>
        <p:sp>
          <p:nvSpPr>
            <p:cNvPr id="342" name="Line"/>
            <p:cNvSpPr/>
            <p:nvPr/>
          </p:nvSpPr>
          <p:spPr>
            <a:xfrm>
              <a:off x="1303460" y="3630571"/>
              <a:ext cx="1430448" cy="1359487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45" name="Group"/>
            <p:cNvGrpSpPr/>
            <p:nvPr/>
          </p:nvGrpSpPr>
          <p:grpSpPr>
            <a:xfrm>
              <a:off x="2733468" y="4664126"/>
              <a:ext cx="1303028" cy="651515"/>
              <a:chOff x="-1" y="0"/>
              <a:chExt cx="1303027" cy="651514"/>
            </a:xfrm>
          </p:grpSpPr>
          <p:sp>
            <p:nvSpPr>
              <p:cNvPr id="343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44" name="PENEGAKAN HUKUM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PENEGAKAN HUKUM</a:t>
                </a:r>
              </a:p>
            </p:txBody>
          </p:sp>
        </p:grpSp>
        <p:sp>
          <p:nvSpPr>
            <p:cNvPr id="346" name="Line"/>
            <p:cNvSpPr/>
            <p:nvPr/>
          </p:nvSpPr>
          <p:spPr>
            <a:xfrm flipV="1">
              <a:off x="4036347" y="4631729"/>
              <a:ext cx="1525751" cy="358171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52" name="Group"/>
            <p:cNvGrpSpPr/>
            <p:nvPr/>
          </p:nvGrpSpPr>
          <p:grpSpPr>
            <a:xfrm>
              <a:off x="5552558" y="4114684"/>
              <a:ext cx="1303029" cy="1451617"/>
              <a:chOff x="-1" y="-1"/>
              <a:chExt cx="1303028" cy="1451616"/>
            </a:xfrm>
          </p:grpSpPr>
          <p:sp>
            <p:nvSpPr>
              <p:cNvPr id="347" name="Rounded Rectangle"/>
              <p:cNvSpPr/>
              <p:nvPr/>
            </p:nvSpPr>
            <p:spPr>
              <a:xfrm>
                <a:off x="-1" y="-1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48" name="Penanga-nan Pelang-garan"/>
              <p:cNvSpPr txBox="1"/>
              <p:nvPr/>
            </p:nvSpPr>
            <p:spPr>
              <a:xfrm>
                <a:off x="19082" y="135706"/>
                <a:ext cx="1264864" cy="3801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Penanga-nan Pelang-garan</a:t>
                </a:r>
              </a:p>
            </p:txBody>
          </p:sp>
          <p:grpSp>
            <p:nvGrpSpPr>
              <p:cNvPr id="351" name="KPU"/>
              <p:cNvGrpSpPr/>
              <p:nvPr/>
            </p:nvGrpSpPr>
            <p:grpSpPr>
              <a:xfrm>
                <a:off x="-1" y="800100"/>
                <a:ext cx="1303028" cy="651515"/>
                <a:chOff x="0" y="0"/>
                <a:chExt cx="1303026" cy="651513"/>
              </a:xfrm>
            </p:grpSpPr>
            <p:sp>
              <p:nvSpPr>
                <p:cNvPr id="349" name="Rounded Rectangle"/>
                <p:cNvSpPr/>
                <p:nvPr/>
              </p:nvSpPr>
              <p:spPr>
                <a:xfrm>
                  <a:off x="0" y="0"/>
                  <a:ext cx="1303026" cy="651513"/>
                </a:xfrm>
                <a:prstGeom prst="roundRect">
                  <a:avLst>
                    <a:gd name="adj" fmla="val 10000"/>
                  </a:avLst>
                </a:prstGeom>
                <a:solidFill>
                  <a:schemeClr val="accent1"/>
                </a:solidFill>
                <a:ln w="19050" cap="rnd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300">
                      <a:solidFill>
                        <a:srgbClr val="FFFFFF"/>
                      </a:solidFill>
                    </a:defRPr>
                  </a:pPr>
                  <a:endParaRPr>
                    <a:latin typeface="Calibri"/>
                    <a:cs typeface="Calibri"/>
                  </a:endParaRPr>
                </a:p>
              </p:txBody>
            </p:sp>
            <p:sp>
              <p:nvSpPr>
                <p:cNvPr id="350" name="KPU"/>
                <p:cNvSpPr txBox="1"/>
                <p:nvPr/>
              </p:nvSpPr>
              <p:spPr>
                <a:xfrm>
                  <a:off x="19083" y="187900"/>
                  <a:ext cx="1264861" cy="27571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300">
                      <a:solidFill>
                        <a:srgbClr val="FFFFFF"/>
                      </a:solidFill>
                    </a:defRPr>
                  </a:lvl1pPr>
                </a:lstStyle>
                <a:p>
                  <a:r>
                    <a:rPr>
                      <a:latin typeface="Calibri"/>
                      <a:cs typeface="Calibri"/>
                    </a:rPr>
                    <a:t>KPU</a:t>
                  </a:r>
                </a:p>
              </p:txBody>
            </p:sp>
          </p:grpSp>
        </p:grpSp>
        <p:sp>
          <p:nvSpPr>
            <p:cNvPr id="353" name="Line"/>
            <p:cNvSpPr/>
            <p:nvPr/>
          </p:nvSpPr>
          <p:spPr>
            <a:xfrm flipV="1">
              <a:off x="4036651" y="4775043"/>
              <a:ext cx="3059262" cy="214860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59" name="Group"/>
            <p:cNvGrpSpPr/>
            <p:nvPr/>
          </p:nvGrpSpPr>
          <p:grpSpPr>
            <a:xfrm>
              <a:off x="7035442" y="4294557"/>
              <a:ext cx="1303027" cy="1477017"/>
              <a:chOff x="0" y="-1"/>
              <a:chExt cx="1303026" cy="1477016"/>
            </a:xfrm>
          </p:grpSpPr>
          <p:sp>
            <p:nvSpPr>
              <p:cNvPr id="354" name="Rounded Rectangle"/>
              <p:cNvSpPr/>
              <p:nvPr/>
            </p:nvSpPr>
            <p:spPr>
              <a:xfrm>
                <a:off x="0" y="-1"/>
                <a:ext cx="1303026" cy="651515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20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55" name="Sengketa pemilu"/>
              <p:cNvSpPr txBox="1"/>
              <p:nvPr/>
            </p:nvSpPr>
            <p:spPr>
              <a:xfrm>
                <a:off x="19083" y="168257"/>
                <a:ext cx="1264861" cy="3801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 dirty="0">
                    <a:latin typeface="Calibri"/>
                    <a:cs typeface="Calibri"/>
                  </a:rPr>
                  <a:t>Sengketa pemilu</a:t>
                </a:r>
              </a:p>
            </p:txBody>
          </p:sp>
          <p:grpSp>
            <p:nvGrpSpPr>
              <p:cNvPr id="358" name="BAWASLU"/>
              <p:cNvGrpSpPr/>
              <p:nvPr/>
            </p:nvGrpSpPr>
            <p:grpSpPr>
              <a:xfrm>
                <a:off x="0" y="825500"/>
                <a:ext cx="1303026" cy="651515"/>
                <a:chOff x="0" y="0"/>
                <a:chExt cx="1303025" cy="651514"/>
              </a:xfrm>
            </p:grpSpPr>
            <p:sp>
              <p:nvSpPr>
                <p:cNvPr id="356" name="Rounded Rectangle"/>
                <p:cNvSpPr/>
                <p:nvPr/>
              </p:nvSpPr>
              <p:spPr>
                <a:xfrm>
                  <a:off x="0" y="0"/>
                  <a:ext cx="1303025" cy="651514"/>
                </a:xfrm>
                <a:prstGeom prst="roundRect">
                  <a:avLst>
                    <a:gd name="adj" fmla="val 10000"/>
                  </a:avLst>
                </a:prstGeom>
                <a:solidFill>
                  <a:schemeClr val="accent1"/>
                </a:solidFill>
                <a:ln w="19050" cap="rnd">
                  <a:solidFill>
                    <a:srgbClr val="FFFFFF"/>
                  </a:solidFill>
                  <a:prstDash val="solid"/>
                  <a:round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400">
                      <a:solidFill>
                        <a:srgbClr val="FFFFFF"/>
                      </a:solidFill>
                    </a:defRPr>
                  </a:pPr>
                  <a:endParaRPr>
                    <a:latin typeface="Calibri"/>
                    <a:cs typeface="Calibri"/>
                  </a:endParaRPr>
                </a:p>
              </p:txBody>
            </p:sp>
            <p:sp>
              <p:nvSpPr>
                <p:cNvPr id="357" name="BAWASLU"/>
                <p:cNvSpPr txBox="1"/>
                <p:nvPr/>
              </p:nvSpPr>
              <p:spPr>
                <a:xfrm>
                  <a:off x="19081" y="180847"/>
                  <a:ext cx="1264861" cy="28981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 defTabSz="577850">
                    <a:lnSpc>
                      <a:spcPct val="90000"/>
                    </a:lnSpc>
                    <a:spcBef>
                      <a:spcPts val="800"/>
                    </a:spcBef>
                    <a:defRPr sz="1400">
                      <a:solidFill>
                        <a:srgbClr val="FFFFFF"/>
                      </a:solidFill>
                    </a:defRPr>
                  </a:lvl1pPr>
                </a:lstStyle>
                <a:p>
                  <a:r>
                    <a:rPr>
                      <a:latin typeface="Calibri"/>
                      <a:cs typeface="Calibri"/>
                    </a:rPr>
                    <a:t>BAWASLU</a:t>
                  </a:r>
                </a:p>
              </p:txBody>
            </p:sp>
          </p:grpSp>
        </p:grpSp>
        <p:sp>
          <p:nvSpPr>
            <p:cNvPr id="360" name="Line"/>
            <p:cNvSpPr/>
            <p:nvPr/>
          </p:nvSpPr>
          <p:spPr>
            <a:xfrm>
              <a:off x="1303548" y="3630676"/>
              <a:ext cx="1430448" cy="2108724"/>
            </a:xfrm>
            <a:prstGeom prst="line">
              <a:avLst/>
            </a:prstGeom>
            <a:noFill/>
            <a:ln w="19050" cap="rnd">
              <a:solidFill>
                <a:srgbClr val="8C110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63" name="Group"/>
            <p:cNvGrpSpPr/>
            <p:nvPr/>
          </p:nvGrpSpPr>
          <p:grpSpPr>
            <a:xfrm>
              <a:off x="2733468" y="5413364"/>
              <a:ext cx="1303028" cy="651515"/>
              <a:chOff x="-1" y="0"/>
              <a:chExt cx="1303027" cy="651514"/>
            </a:xfrm>
          </p:grpSpPr>
          <p:sp>
            <p:nvSpPr>
              <p:cNvPr id="361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20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62" name="KELEMBAGAAN"/>
              <p:cNvSpPr txBox="1"/>
              <p:nvPr/>
            </p:nvSpPr>
            <p:spPr>
              <a:xfrm>
                <a:off x="19082" y="135705"/>
                <a:ext cx="1264864" cy="38009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KELEMBAGAAN</a:t>
                </a:r>
              </a:p>
            </p:txBody>
          </p:sp>
        </p:grpSp>
        <p:sp>
          <p:nvSpPr>
            <p:cNvPr id="364" name="Line"/>
            <p:cNvSpPr/>
            <p:nvPr/>
          </p:nvSpPr>
          <p:spPr>
            <a:xfrm flipV="1">
              <a:off x="4039029" y="3833861"/>
              <a:ext cx="4007898" cy="146350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67" name="Group"/>
            <p:cNvGrpSpPr/>
            <p:nvPr/>
          </p:nvGrpSpPr>
          <p:grpSpPr>
            <a:xfrm>
              <a:off x="7035441" y="1866485"/>
              <a:ext cx="1303028" cy="651515"/>
              <a:chOff x="-1" y="0"/>
              <a:chExt cx="1303027" cy="651514"/>
            </a:xfrm>
          </p:grpSpPr>
          <p:sp>
            <p:nvSpPr>
              <p:cNvPr id="365" name="Rounded Rectangle"/>
              <p:cNvSpPr/>
              <p:nvPr/>
            </p:nvSpPr>
            <p:spPr>
              <a:xfrm>
                <a:off x="-1" y="0"/>
                <a:ext cx="1303027" cy="651514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3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66" name="Ambang Batas Presiden"/>
              <p:cNvSpPr txBox="1"/>
              <p:nvPr/>
            </p:nvSpPr>
            <p:spPr>
              <a:xfrm>
                <a:off x="19081" y="32980"/>
                <a:ext cx="1264864" cy="5601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8253" tIns="8253" rIns="8253" bIns="8253" numCol="1" anchor="ctr">
                <a:spAutoFit/>
              </a:bodyPr>
              <a:lstStyle>
                <a:lvl1pPr marL="342900" indent="-342900" algn="ctr" defTabSz="577850">
                  <a:lnSpc>
                    <a:spcPct val="90000"/>
                  </a:lnSpc>
                  <a:spcBef>
                    <a:spcPts val="500"/>
                  </a:spcBef>
                  <a:buClr>
                    <a:srgbClr val="8AD0D6"/>
                  </a:buClr>
                  <a:buSzPct val="80000"/>
                  <a:buFont typeface="Century Gothic"/>
                  <a:buChar char="u"/>
                  <a:defRPr sz="1300">
                    <a:solidFill>
                      <a:srgbClr val="FFFFFF"/>
                    </a:solidFill>
                  </a:defRPr>
                </a:lvl1pPr>
              </a:lstStyle>
              <a:p>
                <a:pPr marL="0" indent="0">
                  <a:buNone/>
                </a:pPr>
                <a:r>
                  <a:rPr>
                    <a:latin typeface="Calibri"/>
                    <a:cs typeface="Calibri"/>
                  </a:rPr>
                  <a:t>Ambang Batas Presiden</a:t>
                </a:r>
              </a:p>
            </p:txBody>
          </p:sp>
        </p:grpSp>
        <p:sp>
          <p:nvSpPr>
            <p:cNvPr id="368" name="Line"/>
            <p:cNvSpPr/>
            <p:nvPr/>
          </p:nvSpPr>
          <p:spPr>
            <a:xfrm>
              <a:off x="4047761" y="2399245"/>
              <a:ext cx="3004495" cy="2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sp>
          <p:nvSpPr>
            <p:cNvPr id="369" name="Line"/>
            <p:cNvSpPr/>
            <p:nvPr/>
          </p:nvSpPr>
          <p:spPr>
            <a:xfrm flipV="1">
              <a:off x="4030003" y="5507971"/>
              <a:ext cx="1659399" cy="186435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grpSp>
          <p:nvGrpSpPr>
            <p:cNvPr id="372" name="Group"/>
            <p:cNvGrpSpPr/>
            <p:nvPr/>
          </p:nvGrpSpPr>
          <p:grpSpPr>
            <a:xfrm>
              <a:off x="8518326" y="5413364"/>
              <a:ext cx="1303026" cy="651514"/>
              <a:chOff x="0" y="0"/>
              <a:chExt cx="1303025" cy="651513"/>
            </a:xfrm>
          </p:grpSpPr>
          <p:sp>
            <p:nvSpPr>
              <p:cNvPr id="370" name="Rounded Rectangle"/>
              <p:cNvSpPr/>
              <p:nvPr/>
            </p:nvSpPr>
            <p:spPr>
              <a:xfrm>
                <a:off x="0" y="0"/>
                <a:ext cx="1303025" cy="651513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9050" cap="rnd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577850">
                  <a:lnSpc>
                    <a:spcPct val="90000"/>
                  </a:lnSpc>
                  <a:spcBef>
                    <a:spcPts val="800"/>
                  </a:spcBef>
                  <a:defRPr sz="1400">
                    <a:solidFill>
                      <a:srgbClr val="FFFFFF"/>
                    </a:solidFill>
                  </a:defRPr>
                </a:pPr>
                <a:endParaRPr>
                  <a:latin typeface="Calibri"/>
                  <a:cs typeface="Calibri"/>
                </a:endParaRPr>
              </a:p>
            </p:txBody>
          </p:sp>
          <p:sp>
            <p:nvSpPr>
              <p:cNvPr id="371" name="DKPP"/>
              <p:cNvSpPr txBox="1"/>
              <p:nvPr/>
            </p:nvSpPr>
            <p:spPr>
              <a:xfrm>
                <a:off x="19081" y="180846"/>
                <a:ext cx="1264861" cy="28981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577850">
                  <a:lnSpc>
                    <a:spcPct val="90000"/>
                  </a:lnSpc>
                  <a:spcBef>
                    <a:spcPts val="800"/>
                  </a:spcBef>
                  <a:defRPr sz="1400">
                    <a:solidFill>
                      <a:srgbClr val="FFFFFF"/>
                    </a:solidFill>
                  </a:defRPr>
                </a:lvl1pPr>
              </a:lstStyle>
              <a:p>
                <a:r>
                  <a:rPr>
                    <a:latin typeface="Calibri"/>
                    <a:cs typeface="Calibri"/>
                  </a:rPr>
                  <a:t>DKPP</a:t>
                </a:r>
              </a:p>
            </p:txBody>
          </p:sp>
        </p:grpSp>
        <p:sp>
          <p:nvSpPr>
            <p:cNvPr id="373" name="Line"/>
            <p:cNvSpPr/>
            <p:nvPr/>
          </p:nvSpPr>
          <p:spPr>
            <a:xfrm flipV="1">
              <a:off x="4023405" y="5592929"/>
              <a:ext cx="3022465" cy="137073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  <p:sp>
          <p:nvSpPr>
            <p:cNvPr id="374" name="Line"/>
            <p:cNvSpPr/>
            <p:nvPr/>
          </p:nvSpPr>
          <p:spPr>
            <a:xfrm>
              <a:off x="4026442" y="5761971"/>
              <a:ext cx="4483600" cy="154437"/>
            </a:xfrm>
            <a:prstGeom prst="line">
              <a:avLst/>
            </a:prstGeom>
            <a:noFill/>
            <a:ln w="19050" cap="rnd">
              <a:solidFill>
                <a:srgbClr val="9F1311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>
                <a:latin typeface="Calibri"/>
                <a:cs typeface="Calibri"/>
              </a:endParaRPr>
            </a:p>
          </p:txBody>
        </p:sp>
      </p:grpSp>
      <p:grpSp>
        <p:nvGrpSpPr>
          <p:cNvPr id="378" name="Group"/>
          <p:cNvGrpSpPr/>
          <p:nvPr/>
        </p:nvGrpSpPr>
        <p:grpSpPr>
          <a:xfrm>
            <a:off x="6446966" y="3749277"/>
            <a:ext cx="977271" cy="651516"/>
            <a:chOff x="0" y="-1"/>
            <a:chExt cx="1303025" cy="651514"/>
          </a:xfrm>
        </p:grpSpPr>
        <p:sp>
          <p:nvSpPr>
            <p:cNvPr id="376" name="Rounded Rectangle"/>
            <p:cNvSpPr/>
            <p:nvPr/>
          </p:nvSpPr>
          <p:spPr>
            <a:xfrm>
              <a:off x="0" y="-1"/>
              <a:ext cx="1303025" cy="651514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  <a:ln w="19050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ts val="800"/>
                </a:spcBef>
                <a:defRPr sz="1300">
                  <a:solidFill>
                    <a:srgbClr val="FFFFFF"/>
                  </a:solidFill>
                </a:defRPr>
              </a:pPr>
              <a:endParaRPr>
                <a:latin typeface="Calibri"/>
                <a:cs typeface="Calibri"/>
              </a:endParaRPr>
            </a:p>
          </p:txBody>
        </p:sp>
        <p:sp>
          <p:nvSpPr>
            <p:cNvPr id="377" name="Metode Hitung &amp; Rekap"/>
            <p:cNvSpPr txBox="1"/>
            <p:nvPr/>
          </p:nvSpPr>
          <p:spPr>
            <a:xfrm>
              <a:off x="19083" y="45681"/>
              <a:ext cx="1264861" cy="5601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8253" tIns="8253" rIns="8253" bIns="8253" numCol="1" anchor="ctr">
              <a:spAutoFit/>
            </a:bodyPr>
            <a:lstStyle>
              <a:lvl1pPr marL="342900" indent="-342900" algn="ctr" defTabSz="577850">
                <a:lnSpc>
                  <a:spcPct val="90000"/>
                </a:lnSpc>
                <a:spcBef>
                  <a:spcPts val="500"/>
                </a:spcBef>
                <a:buClr>
                  <a:srgbClr val="8AD0D6"/>
                </a:buClr>
                <a:buSzPct val="80000"/>
                <a:buFont typeface="Century Gothic"/>
                <a:buChar char="u"/>
                <a:defRPr sz="1300">
                  <a:solidFill>
                    <a:srgbClr val="FFFFFF"/>
                  </a:solidFill>
                </a:defRPr>
              </a:lvl1pPr>
            </a:lstStyle>
            <a:p>
              <a:pPr marL="0" indent="0">
                <a:buNone/>
              </a:pPr>
              <a:r>
                <a:rPr>
                  <a:latin typeface="Calibri"/>
                  <a:cs typeface="Calibri"/>
                </a:rPr>
                <a:t>Metode Hitung &amp; Rekap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010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43608" y="908720"/>
            <a:ext cx="4823792" cy="74505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SISTEMATIKA  UU PEMILU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1043609" y="2041947"/>
            <a:ext cx="1296046" cy="60569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KESATU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608" y="2709509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</a:t>
            </a:r>
          </a:p>
          <a:p>
            <a:r>
              <a:rPr lang="en-US" sz="1600" dirty="0" smtClean="0"/>
              <a:t>KEDUA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1043608" y="3365355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BUKU KETIGA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1043608" y="4053760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BUKU KEEMPAT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1043608" y="4733048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KELIMA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1043608" y="5415595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BUKU KEENAM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5724128" y="3356992"/>
            <a:ext cx="1296047" cy="60569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LAMPIRAN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2492055" y="2041947"/>
            <a:ext cx="2929466" cy="60569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/>
                <a:cs typeface="Calibri"/>
              </a:rPr>
              <a:t>KETENTUAN UMUM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92055" y="2709509"/>
            <a:ext cx="2929466" cy="6056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/>
                <a:cs typeface="Calibri"/>
              </a:rPr>
              <a:t>PENYELENGGARA PEMILU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492055" y="3365355"/>
            <a:ext cx="2929466" cy="6056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latin typeface="Calibri"/>
                <a:cs typeface="Calibri"/>
              </a:rPr>
              <a:t>PELAKSANAAN PEMILU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92055" y="4053760"/>
            <a:ext cx="2929466" cy="679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1600" dirty="0">
                <a:latin typeface="Calibri"/>
                <a:cs typeface="Calibri"/>
              </a:rPr>
              <a:t>PELANGGARAN PEMILU, SENGKETA PROSES PEMILU, DAN PERSELISIHAN HASIL PEMILU.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92055" y="4809902"/>
            <a:ext cx="2929466" cy="5288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/>
                <a:cs typeface="Calibri"/>
              </a:rPr>
              <a:t>TINDAK PIDANA PEMILU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92055" y="5415595"/>
            <a:ext cx="2929466" cy="60569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>
                <a:latin typeface="Calibri"/>
                <a:cs typeface="Calibri"/>
              </a:rPr>
              <a:t>PENUTUP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24128" y="2708920"/>
            <a:ext cx="2929466" cy="6056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PENJELASAN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5724128" y="4077072"/>
            <a:ext cx="2929466" cy="194421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KPU </a:t>
            </a:r>
            <a:r>
              <a:rPr lang="en-US" sz="1600" dirty="0" err="1" smtClean="0"/>
              <a:t>Propinsi</a:t>
            </a:r>
            <a:r>
              <a:rPr lang="en-US" sz="1600" dirty="0" smtClean="0"/>
              <a:t>, </a:t>
            </a:r>
            <a:r>
              <a:rPr lang="en-US" sz="1600" dirty="0" err="1" smtClean="0"/>
              <a:t>Kabupaten</a:t>
            </a:r>
            <a:r>
              <a:rPr lang="en-US" sz="1600" dirty="0" smtClean="0"/>
              <a:t>/ Kota</a:t>
            </a:r>
          </a:p>
          <a:p>
            <a:pPr marL="342900" indent="-342900">
              <a:buAutoNum type="arabicPeriod"/>
            </a:pP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</a:t>
            </a:r>
            <a:r>
              <a:rPr lang="en-US" sz="1600" dirty="0" err="1" smtClean="0"/>
              <a:t>Bawaslu</a:t>
            </a:r>
            <a:r>
              <a:rPr lang="en-US" sz="1600" dirty="0" smtClean="0"/>
              <a:t> </a:t>
            </a:r>
            <a:r>
              <a:rPr lang="en-US" sz="1600" dirty="0" err="1" smtClean="0"/>
              <a:t>Propinsi</a:t>
            </a:r>
            <a:r>
              <a:rPr lang="en-US" sz="1600" dirty="0" smtClean="0"/>
              <a:t>, </a:t>
            </a:r>
            <a:r>
              <a:rPr lang="en-US" sz="1600" dirty="0" err="1" smtClean="0"/>
              <a:t>Kabupaten</a:t>
            </a:r>
            <a:r>
              <a:rPr lang="en-US" sz="1600" dirty="0" smtClean="0"/>
              <a:t>/ Kota</a:t>
            </a:r>
          </a:p>
          <a:p>
            <a:pPr marL="342900" indent="-342900">
              <a:buAutoNum type="arabicPeriod"/>
            </a:pPr>
            <a:r>
              <a:rPr lang="en-US" sz="1600" dirty="0" err="1" smtClean="0"/>
              <a:t>Dapil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DPR RI</a:t>
            </a:r>
          </a:p>
          <a:p>
            <a:pPr marL="342900" indent="-342900">
              <a:buAutoNum type="arabicPeriod"/>
            </a:pPr>
            <a:r>
              <a:rPr lang="en-US" sz="1600" dirty="0" err="1" smtClean="0"/>
              <a:t>Dapil</a:t>
            </a:r>
            <a:r>
              <a:rPr lang="en-US" sz="1600" dirty="0" smtClean="0"/>
              <a:t> </a:t>
            </a:r>
            <a:r>
              <a:rPr lang="en-US" sz="1600" dirty="0" err="1" smtClean="0"/>
              <a:t>Anggota</a:t>
            </a:r>
            <a:r>
              <a:rPr lang="en-US" sz="1600" dirty="0" smtClean="0"/>
              <a:t> DPRD </a:t>
            </a:r>
            <a:r>
              <a:rPr lang="en-US" sz="1600" dirty="0" err="1" smtClean="0"/>
              <a:t>Propinsi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730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4551" y="573634"/>
            <a:ext cx="1638801" cy="5838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/>
              <a:t>TAHAP</a:t>
            </a:r>
          </a:p>
          <a:p>
            <a:pPr algn="ctr"/>
            <a:r>
              <a:rPr lang="en-US" sz="2600" dirty="0" smtClean="0"/>
              <a:t>PENYE-LENGGA-RAAN</a:t>
            </a:r>
          </a:p>
          <a:p>
            <a:pPr algn="ctr"/>
            <a:r>
              <a:rPr lang="en-US" sz="2800" dirty="0" smtClean="0"/>
              <a:t>PEMILU</a:t>
            </a:r>
            <a:endParaRPr lang="en-US" sz="2800" dirty="0"/>
          </a:p>
        </p:txBody>
      </p:sp>
      <p:sp>
        <p:nvSpPr>
          <p:cNvPr id="3" name="Right Arrow 2"/>
          <p:cNvSpPr/>
          <p:nvPr/>
        </p:nvSpPr>
        <p:spPr>
          <a:xfrm>
            <a:off x="2437717" y="573635"/>
            <a:ext cx="614551" cy="5838774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77603" y="573635"/>
            <a:ext cx="1864137" cy="67606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PENYUSUNAN</a:t>
            </a:r>
          </a:p>
          <a:p>
            <a:pPr algn="ctr"/>
            <a:r>
              <a:rPr lang="en-US" dirty="0" smtClean="0"/>
              <a:t>PERATURAN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7603" y="1409844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PERENCANAAN DAN PENGANGGARAN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3277603" y="2260050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PERSIAPAN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77603" y="3138485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PELAKSANAAN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277603" y="4019423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PENGAWASAN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77603" y="4888866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PENEGAKAN HUKUM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7603" y="5736341"/>
            <a:ext cx="1864137" cy="676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PELAPORAN DAN EVALUASI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70841" y="685320"/>
            <a:ext cx="2171411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/>
              <a:t>Pembentukan</a:t>
            </a:r>
            <a:r>
              <a:rPr lang="en-US" b="1" dirty="0" smtClean="0"/>
              <a:t> Daerah </a:t>
            </a:r>
            <a:r>
              <a:rPr lang="en-US" b="1" dirty="0" err="1" smtClean="0"/>
              <a:t>Pemilihan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70841" y="1531820"/>
            <a:ext cx="2171411" cy="584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Partai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Politik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Peserta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Pemilu</a:t>
            </a: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370841" y="2383255"/>
            <a:ext cx="2171411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Pemilih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370841" y="3035484"/>
            <a:ext cx="2171411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Pendaftaran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Calon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70841" y="3710626"/>
            <a:ext cx="21714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/>
              <a:t>Kampanye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0841" y="4417283"/>
            <a:ext cx="2171411" cy="5847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 smtClean="0"/>
              <a:t>Pemungutan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Penghitungan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Suara</a:t>
            </a:r>
            <a:endParaRPr lang="en-US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70841" y="5285628"/>
            <a:ext cx="2171411" cy="430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b="1" dirty="0" err="1" smtClean="0"/>
              <a:t>Penetapan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Hasil</a:t>
            </a:r>
            <a:endParaRPr lang="en-US" sz="2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70841" y="5950744"/>
            <a:ext cx="21714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/>
              <a:t>Pelantikan</a:t>
            </a:r>
            <a:endParaRPr lang="en-US" sz="2400" b="1" dirty="0"/>
          </a:p>
        </p:txBody>
      </p:sp>
      <p:sp>
        <p:nvSpPr>
          <p:cNvPr id="20" name="Left Brace 19"/>
          <p:cNvSpPr/>
          <p:nvPr/>
        </p:nvSpPr>
        <p:spPr>
          <a:xfrm>
            <a:off x="5305620" y="685320"/>
            <a:ext cx="880855" cy="5727089"/>
          </a:xfrm>
          <a:prstGeom prst="leftBrace">
            <a:avLst>
              <a:gd name="adj1" fmla="val 8333"/>
              <a:gd name="adj2" fmla="val 50715"/>
            </a:avLst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7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1"/>
            <a:ext cx="9143999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6840760" cy="7780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4000" b="1" dirty="0" smtClean="0">
                <a:latin typeface="Agency FB" pitchFamily="34" charset="0"/>
              </a:rPr>
              <a:t>A. </a:t>
            </a:r>
            <a:r>
              <a:rPr lang="en-US" sz="4000" b="1" dirty="0" err="1" smtClean="0">
                <a:latin typeface="Agency FB" pitchFamily="34" charset="0"/>
              </a:rPr>
              <a:t>Tahapan</a:t>
            </a:r>
            <a:r>
              <a:rPr lang="en-US" sz="4000" b="1" dirty="0" smtClean="0">
                <a:latin typeface="Agency FB" pitchFamily="34" charset="0"/>
              </a:rPr>
              <a:t> </a:t>
            </a:r>
            <a:r>
              <a:rPr lang="en-US" sz="4000" b="1" dirty="0" err="1" smtClean="0">
                <a:latin typeface="Agency FB" pitchFamily="34" charset="0"/>
              </a:rPr>
              <a:t>Pemilu</a:t>
            </a:r>
            <a:r>
              <a:rPr lang="en-US" sz="4000" b="1" dirty="0" smtClean="0">
                <a:latin typeface="Agency FB" pitchFamily="34" charset="0"/>
              </a:rPr>
              <a:t>: </a:t>
            </a:r>
            <a:r>
              <a:rPr lang="en-US" sz="4000" b="1" dirty="0" err="1" smtClean="0">
                <a:latin typeface="Agency FB" pitchFamily="34" charset="0"/>
              </a:rPr>
              <a:t>Persiapan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297681"/>
              </p:ext>
            </p:extLst>
          </p:nvPr>
        </p:nvGraphicFramePr>
        <p:xfrm>
          <a:off x="457200" y="1340769"/>
          <a:ext cx="82296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88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23" y="0"/>
            <a:ext cx="9143999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696744" cy="792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4000" b="1" dirty="0" smtClean="0">
                <a:latin typeface="Agency FB" pitchFamily="34" charset="0"/>
              </a:rPr>
              <a:t>B. </a:t>
            </a:r>
            <a:r>
              <a:rPr lang="en-US" sz="4000" b="1" dirty="0" err="1" smtClean="0">
                <a:latin typeface="Agency FB" pitchFamily="34" charset="0"/>
              </a:rPr>
              <a:t>Tahapan</a:t>
            </a:r>
            <a:r>
              <a:rPr lang="en-US" sz="4000" b="1" dirty="0" smtClean="0">
                <a:latin typeface="Agency FB" pitchFamily="34" charset="0"/>
              </a:rPr>
              <a:t> </a:t>
            </a:r>
            <a:r>
              <a:rPr lang="en-US" sz="4000" b="1" dirty="0" err="1" smtClean="0">
                <a:latin typeface="Agency FB" pitchFamily="34" charset="0"/>
              </a:rPr>
              <a:t>Pemilu</a:t>
            </a:r>
            <a:r>
              <a:rPr lang="en-US" sz="4000" b="1" dirty="0" smtClean="0">
                <a:latin typeface="Agency FB" pitchFamily="34" charset="0"/>
              </a:rPr>
              <a:t>: </a:t>
            </a:r>
            <a:r>
              <a:rPr lang="en-US" sz="4000" b="1" dirty="0" err="1" smtClean="0">
                <a:latin typeface="Agency FB" pitchFamily="34" charset="0"/>
              </a:rPr>
              <a:t>Penyelenggaraan</a:t>
            </a:r>
            <a:endParaRPr lang="en-US" sz="4000" b="1" dirty="0">
              <a:latin typeface="Agency FB" pitchFamily="34" charset="0"/>
            </a:endParaRPr>
          </a:p>
        </p:txBody>
      </p:sp>
      <p:graphicFrame>
        <p:nvGraphicFramePr>
          <p:cNvPr id="6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338249"/>
              </p:ext>
            </p:extLst>
          </p:nvPr>
        </p:nvGraphicFramePr>
        <p:xfrm>
          <a:off x="457200" y="1484784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E:\gunung 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0430" y="260648"/>
            <a:ext cx="475539" cy="769278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87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Newsprint.thmx</Template>
  <TotalTime>1826</TotalTime>
  <Words>2924</Words>
  <Application>Microsoft Office PowerPoint</Application>
  <PresentationFormat>On-screen Show (4:3)</PresentationFormat>
  <Paragraphs>746</Paragraphs>
  <Slides>41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9" baseType="lpstr">
      <vt:lpstr>Agency FB</vt:lpstr>
      <vt:lpstr>Aharoni</vt:lpstr>
      <vt:lpstr>Arial</vt:lpstr>
      <vt:lpstr>Bauhaus 93</vt:lpstr>
      <vt:lpstr>Bebas</vt:lpstr>
      <vt:lpstr>Book Antiqua</vt:lpstr>
      <vt:lpstr>Brush Script MT Italic</vt:lpstr>
      <vt:lpstr>Calibri</vt:lpstr>
      <vt:lpstr>Century Gothic</vt:lpstr>
      <vt:lpstr>Courier New</vt:lpstr>
      <vt:lpstr>Impact</vt:lpstr>
      <vt:lpstr>Malbeck</vt:lpstr>
      <vt:lpstr>Perpetua Titling MT</vt:lpstr>
      <vt:lpstr>Rockwell</vt:lpstr>
      <vt:lpstr>Times New Roman</vt:lpstr>
      <vt:lpstr>Wingdings</vt:lpstr>
      <vt:lpstr>Wingdings 2</vt:lpstr>
      <vt:lpstr>NewsPrint</vt:lpstr>
      <vt:lpstr>PowerPoint Presentation</vt:lpstr>
      <vt:lpstr>1. Undang-Undang Nomor 7 Tahun 2017 tentang     Pemilu 2. Sistem Pemilu 2019</vt:lpstr>
      <vt:lpstr>PowerPoint Presentation</vt:lpstr>
      <vt:lpstr>PowerPoint Presentation</vt:lpstr>
      <vt:lpstr>PETA ISU</vt:lpstr>
      <vt:lpstr>PowerPoint Presentation</vt:lpstr>
      <vt:lpstr>PowerPoint Presentation</vt:lpstr>
      <vt:lpstr>A. Tahapan Pemilu: Persiapan</vt:lpstr>
      <vt:lpstr>B. Tahapan Pemilu: Penyelenggaraan</vt:lpstr>
      <vt:lpstr>Lanjutan ...</vt:lpstr>
      <vt:lpstr>Lanjutan ...</vt:lpstr>
      <vt:lpstr>Lanjutan ...</vt:lpstr>
      <vt:lpstr>Lanjutan ...</vt:lpstr>
      <vt:lpstr>PowerPoint Presentation</vt:lpstr>
      <vt:lpstr>PowerPoint Presentation</vt:lpstr>
      <vt:lpstr>SYARAT PENDAFTARAN PARPOL DI DIY  1.Kulon Progo :  445.655  -  445 KTA/KTP 2.Bantul              : 931.356  - 931   KTA/KTP 3.Gunungkidul : 755.977   - 755 KTA/KTP 4.Sleman             : 1.062.861 – 1.062 KTA/KTP 5. Kota Yogyakarta : 410.262 – 410 KTA/KTP </vt:lpstr>
      <vt:lpstr>ALUR PENDAFTARAN &amp; VERIFIKASI  PARPOL </vt:lpstr>
      <vt:lpstr>PRESIDEN DAN WAKIL PRESIDEN</vt:lpstr>
      <vt:lpstr>ALUR PENETAPAN CALON PRESIDEN &amp; WAKIL PRESIDEN</vt:lpstr>
      <vt:lpstr>DEWAN PERWAKILAN DAERAH (DPD)</vt:lpstr>
      <vt:lpstr>PEMILIH</vt:lpstr>
      <vt:lpstr>PowerPoint Presentation</vt:lpstr>
      <vt:lpstr>SISTEM PEMILU </vt:lpstr>
      <vt:lpstr>SISTEM PEMILU </vt:lpstr>
      <vt:lpstr>CONTOH : Penghitungan Kursi Pileg 2019 Metode SLM</vt:lpstr>
      <vt:lpstr>SISTEM PEMILU</vt:lpstr>
      <vt:lpstr>SISTEM PEMILU</vt:lpstr>
      <vt:lpstr>Rekapitulasi Suara</vt:lpstr>
      <vt:lpstr>PERSELISIHAN PEMILU</vt:lpstr>
      <vt:lpstr>PowerPoint Presentation</vt:lpstr>
      <vt:lpstr>JUMLAH DAPIL DAN KURSI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JUMLAH DAPIL DAN KURSI DPRD I</vt:lpstr>
      <vt:lpstr>PowerPoint Presentation</vt:lpstr>
      <vt:lpstr>PowerPoint Presentation</vt:lpstr>
      <vt:lpstr>KEPUSTAKAAN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PEMILU 2019</dc:title>
  <dc:creator>ussr</dc:creator>
  <cp:lastModifiedBy>USER</cp:lastModifiedBy>
  <cp:revision>222</cp:revision>
  <dcterms:created xsi:type="dcterms:W3CDTF">2017-08-01T07:55:22Z</dcterms:created>
  <dcterms:modified xsi:type="dcterms:W3CDTF">2019-01-30T02:43:28Z</dcterms:modified>
</cp:coreProperties>
</file>