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7"/>
  </p:notesMasterIdLst>
  <p:handoutMasterIdLst>
    <p:handoutMasterId r:id="rId8"/>
  </p:handoutMasterIdLst>
  <p:sldIdLst>
    <p:sldId id="313" r:id="rId2"/>
    <p:sldId id="315" r:id="rId3"/>
    <p:sldId id="319" r:id="rId4"/>
    <p:sldId id="318" r:id="rId5"/>
    <p:sldId id="306" r:id="rId6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98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5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3/3/2021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61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B. HARI SAPTANING TYAS</a:t>
            </a:r>
          </a:p>
          <a:p>
            <a:pPr>
              <a:defRPr/>
            </a:pPr>
            <a:r>
              <a:rPr lang="en-US" dirty="0" smtClean="0"/>
              <a:t>HP: 08</a:t>
            </a:r>
            <a:r>
              <a:rPr lang="id-ID" dirty="0" smtClean="0"/>
              <a:t>1229517297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Email: harisapta@ymail.com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PENDIDIKAN KEWARGANEGARAAN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smtClean="0"/>
              <a:t> (KESEKAPATAN)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Presensi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endParaRPr lang="en-US" sz="2400" dirty="0" smtClean="0"/>
          </a:p>
          <a:p>
            <a:pPr>
              <a:defRPr/>
            </a:pPr>
            <a:r>
              <a:rPr lang="id-ID" sz="2400" dirty="0" smtClean="0"/>
              <a:t>Presensi </a:t>
            </a:r>
            <a:r>
              <a:rPr lang="id-ID" sz="2400" smtClean="0"/>
              <a:t>dilakukan </a:t>
            </a:r>
            <a:r>
              <a:rPr lang="id-ID" sz="2400" smtClean="0"/>
              <a:t>sesuai  </a:t>
            </a:r>
            <a:r>
              <a:rPr lang="id-ID" sz="2400" smtClean="0"/>
              <a:t>jadwal </a:t>
            </a:r>
            <a:r>
              <a:rPr lang="id-ID" sz="2400" smtClean="0"/>
              <a:t>kuliah pada setiap pertemuan.</a:t>
            </a:r>
            <a:endParaRPr lang="id-ID" sz="2400" dirty="0" smtClean="0"/>
          </a:p>
          <a:p>
            <a:pPr>
              <a:defRPr/>
            </a:pPr>
            <a:r>
              <a:rPr lang="id-ID" sz="2400" dirty="0" smtClean="0"/>
              <a:t>Mahasiswa wajib mengerjakan tugas (minimal ada 5 tugas).</a:t>
            </a:r>
          </a:p>
          <a:p>
            <a:pPr>
              <a:defRPr/>
            </a:pPr>
            <a:r>
              <a:rPr lang="id-ID" sz="2400" dirty="0" smtClean="0"/>
              <a:t>Tugas dikumpulkan di portal akademik, sesuai batas waktu yang ditentukan.</a:t>
            </a:r>
          </a:p>
          <a:p>
            <a:pPr>
              <a:defRPr/>
            </a:pPr>
            <a:r>
              <a:rPr lang="id-ID" sz="2400" dirty="0" smtClean="0"/>
              <a:t>Tidak ada </a:t>
            </a:r>
            <a:r>
              <a:rPr lang="en-US" sz="2400" dirty="0" err="1" smtClean="0"/>
              <a:t>Toleransi</a:t>
            </a:r>
            <a:r>
              <a:rPr lang="id-ID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id-ID" sz="2400" dirty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 smtClean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, </a:t>
            </a:r>
            <a:r>
              <a:rPr lang="en-US" dirty="0" err="1"/>
              <a:t>maksimal</a:t>
            </a:r>
            <a:r>
              <a:rPr lang="en-US" dirty="0"/>
              <a:t>  </a:t>
            </a:r>
            <a:r>
              <a:rPr lang="en-US" dirty="0" err="1"/>
              <a:t>diberitahukan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.</a:t>
            </a:r>
          </a:p>
          <a:p>
            <a:r>
              <a:rPr lang="id-ID" dirty="0" smtClean="0"/>
              <a:t>Pada setiap perkuliahan mahasiswa wajib aktif, dengan memberikan respon/komentar/ tanggapan.</a:t>
            </a:r>
          </a:p>
          <a:p>
            <a:r>
              <a:rPr lang="id-ID" dirty="0" smtClean="0"/>
              <a:t>Mahasiswa mempersiapkan tugas 5 (pertemuan </a:t>
            </a:r>
            <a:r>
              <a:rPr lang="id-ID" smtClean="0"/>
              <a:t>ke 11) </a:t>
            </a:r>
            <a:r>
              <a:rPr lang="id-ID" dirty="0" smtClean="0"/>
              <a:t>mahasiswa ada </a:t>
            </a:r>
            <a:r>
              <a:rPr lang="id-ID" smtClean="0"/>
              <a:t>tugas riset sederhana terkait dengan data  profil kabuaten asal mahasiswa.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86487987"/>
      </p:ext>
    </p:extLst>
  </p:cSld>
  <p:clrMapOvr>
    <a:masterClrMapping/>
  </p:clrMapOvr>
  <p:transition>
    <p:checke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= 1</a:t>
            </a:r>
            <a:r>
              <a:rPr lang="id-ID" dirty="0"/>
              <a:t>0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Keaktivan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= 1</a:t>
            </a:r>
            <a:r>
              <a:rPr lang="id-ID" dirty="0"/>
              <a:t>0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T</a:t>
            </a:r>
            <a:r>
              <a:rPr lang="id-ID" dirty="0" smtClean="0"/>
              <a:t>ugas – tugas 			= 30%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id-ID" dirty="0" smtClean="0"/>
              <a:t>Ujian Tengah Semester	= 20%</a:t>
            </a:r>
            <a:endParaRPr lang="en-US" dirty="0" smtClean="0"/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= </a:t>
            </a:r>
            <a:r>
              <a:rPr lang="id-ID" dirty="0" smtClean="0"/>
              <a:t>30</a:t>
            </a:r>
            <a:r>
              <a:rPr lang="en-US" dirty="0" smtClean="0"/>
              <a:t>%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4">
      <a:dk1>
        <a:srgbClr val="3A7400"/>
      </a:dk1>
      <a:lt1>
        <a:srgbClr val="FFFFFF"/>
      </a:lt1>
      <a:dk2>
        <a:srgbClr val="2E5C00"/>
      </a:dk2>
      <a:lt2>
        <a:srgbClr val="FFFFFF"/>
      </a:lt2>
      <a:accent1>
        <a:srgbClr val="79CA02"/>
      </a:accent1>
      <a:accent2>
        <a:srgbClr val="008080"/>
      </a:accent2>
      <a:accent3>
        <a:srgbClr val="ADB5AA"/>
      </a:accent3>
      <a:accent4>
        <a:srgbClr val="DADADA"/>
      </a:accent4>
      <a:accent5>
        <a:srgbClr val="BEE1AA"/>
      </a:accent5>
      <a:accent6>
        <a:srgbClr val="007373"/>
      </a:accent6>
      <a:hlink>
        <a:srgbClr val="A8DE0E"/>
      </a:hlink>
      <a:folHlink>
        <a:srgbClr val="00CC66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4188</TotalTime>
  <Words>120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Slit</vt:lpstr>
      <vt:lpstr>PENDIDIKAN KEWARGANEGARAAN</vt:lpstr>
      <vt:lpstr>Kontrak belajar (KESEKAPATAN)</vt:lpstr>
      <vt:lpstr>PowerPoint Presentation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User</cp:lastModifiedBy>
  <cp:revision>153</cp:revision>
  <dcterms:created xsi:type="dcterms:W3CDTF">2008-06-22T15:35:50Z</dcterms:created>
  <dcterms:modified xsi:type="dcterms:W3CDTF">2021-03-03T04:55:06Z</dcterms:modified>
</cp:coreProperties>
</file>