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6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1283-999E-4842-97A5-294294AA910E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A644-28AC-4876-9F8F-FDBBDD2BC6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1283-999E-4842-97A5-294294AA910E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A644-28AC-4876-9F8F-FDBBDD2BC6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1283-999E-4842-97A5-294294AA910E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A644-28AC-4876-9F8F-FDBBDD2BC6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1283-999E-4842-97A5-294294AA910E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A644-28AC-4876-9F8F-FDBBDD2BC6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1283-999E-4842-97A5-294294AA910E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A644-28AC-4876-9F8F-FDBBDD2BC6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1283-999E-4842-97A5-294294AA910E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A644-28AC-4876-9F8F-FDBBDD2BC6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1283-999E-4842-97A5-294294AA910E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A644-28AC-4876-9F8F-FDBBDD2BC6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1283-999E-4842-97A5-294294AA910E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A644-28AC-4876-9F8F-FDBBDD2BC6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1283-999E-4842-97A5-294294AA910E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A644-28AC-4876-9F8F-FDBBDD2BC6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1283-999E-4842-97A5-294294AA910E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A644-28AC-4876-9F8F-FDBBDD2BC6B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1283-999E-4842-97A5-294294AA910E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CDA644-28AC-4876-9F8F-FDBBDD2BC6B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ECDA644-28AC-4876-9F8F-FDBBDD2BC6B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6D21283-999E-4842-97A5-294294AA910E}" type="datetimeFigureOut">
              <a:rPr lang="en-US" smtClean="0"/>
              <a:t>5/20/2019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142999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RANGKUMAN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371600"/>
            <a:ext cx="7620000" cy="48006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UU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memperkenalkan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dua</a:t>
            </a:r>
            <a:r>
              <a:rPr lang="en-US" dirty="0">
                <a:solidFill>
                  <a:schemeClr val="tx1"/>
                </a:solidFill>
              </a:rPr>
              <a:t> model </a:t>
            </a:r>
            <a:r>
              <a:rPr lang="en-US" dirty="0" err="1">
                <a:solidFill>
                  <a:schemeClr val="tx1"/>
                </a:solidFill>
              </a:rPr>
              <a:t>pembangunan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tingkat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arenR"/>
            </a:pPr>
            <a:r>
              <a:rPr lang="en-US" b="1" dirty="0" err="1" smtClean="0">
                <a:solidFill>
                  <a:schemeClr val="tx1"/>
                </a:solidFill>
              </a:rPr>
              <a:t>Desa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Membangun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arenR"/>
            </a:pPr>
            <a:r>
              <a:rPr lang="en-US" b="1" dirty="0" smtClean="0">
                <a:solidFill>
                  <a:schemeClr val="tx1"/>
                </a:solidFill>
              </a:rPr>
              <a:t>Pembangunan </a:t>
            </a:r>
            <a:r>
              <a:rPr lang="en-US" b="1" dirty="0" err="1">
                <a:solidFill>
                  <a:schemeClr val="tx1"/>
                </a:solidFill>
              </a:rPr>
              <a:t>Kawasan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Perdesaan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Konsep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membangun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menunjukkan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jenis-jenis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pendekatan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pembangunan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memperkuat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lokal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desa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kedua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menunjukkan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persilangan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pembangunan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lain (</a:t>
            </a:r>
            <a:r>
              <a:rPr lang="en-US" dirty="0" err="1">
                <a:solidFill>
                  <a:schemeClr val="tx1"/>
                </a:solidFill>
              </a:rPr>
              <a:t>kawasan</a:t>
            </a:r>
            <a:r>
              <a:rPr lang="en-US" dirty="0">
                <a:solidFill>
                  <a:schemeClr val="tx1"/>
                </a:solidFill>
              </a:rPr>
              <a:t>) yang </a:t>
            </a:r>
            <a:r>
              <a:rPr lang="en-US" dirty="0" err="1">
                <a:solidFill>
                  <a:schemeClr val="tx1"/>
                </a:solidFill>
              </a:rPr>
              <a:t>saling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beririsan</a:t>
            </a:r>
            <a:r>
              <a:rPr lang="en-US" dirty="0">
                <a:solidFill>
                  <a:schemeClr val="tx1"/>
                </a:solidFill>
              </a:rPr>
              <a:t>. Model </a:t>
            </a:r>
            <a:r>
              <a:rPr lang="en-US" dirty="0" err="1">
                <a:solidFill>
                  <a:schemeClr val="tx1"/>
                </a:solidFill>
              </a:rPr>
              <a:t>kedua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Provinsi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Kabupaten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pelibatan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persetujuan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4188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data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kata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model </a:t>
            </a:r>
            <a:r>
              <a:rPr lang="en-US" dirty="0" err="1"/>
              <a:t>pembangunan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 smtClean="0"/>
              <a:t>.</a:t>
            </a:r>
          </a:p>
          <a:p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data-data </a:t>
            </a:r>
            <a:r>
              <a:rPr lang="en-US" dirty="0" err="1"/>
              <a:t>penting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acuan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kedaulatan</a:t>
            </a:r>
            <a:r>
              <a:rPr lang="en-US" dirty="0"/>
              <a:t> data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 smtClean="0"/>
              <a:t>.</a:t>
            </a:r>
          </a:p>
          <a:p>
            <a:r>
              <a:rPr lang="en-US" dirty="0" err="1"/>
              <a:t>Sementara</a:t>
            </a:r>
            <a:r>
              <a:rPr lang="en-US" dirty="0"/>
              <a:t>, </a:t>
            </a:r>
            <a:r>
              <a:rPr lang="en-US" dirty="0" err="1"/>
              <a:t>pemerintah</a:t>
            </a:r>
            <a:r>
              <a:rPr lang="en-US" dirty="0"/>
              <a:t> Daerah (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)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data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yang </a:t>
            </a:r>
            <a:r>
              <a:rPr lang="en-US" dirty="0" err="1"/>
              <a:t>beririsan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43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  <a:solidFill>
            <a:schemeClr val="accent3"/>
          </a:solidFill>
        </p:spPr>
        <p:txBody>
          <a:bodyPr>
            <a:normAutofit/>
          </a:bodyPr>
          <a:lstStyle/>
          <a:p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lain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memadai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 smtClean="0"/>
              <a:t>.</a:t>
            </a:r>
          </a:p>
          <a:p>
            <a:r>
              <a:rPr lang="en-US" dirty="0"/>
              <a:t>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sejalan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amanat</a:t>
            </a:r>
            <a:r>
              <a:rPr lang="en-US" dirty="0"/>
              <a:t> UU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yang </a:t>
            </a:r>
            <a:r>
              <a:rPr lang="en-US" dirty="0" err="1"/>
              <a:t>efisien</a:t>
            </a:r>
            <a:r>
              <a:rPr lang="en-US" dirty="0"/>
              <a:t>, </a:t>
            </a:r>
            <a:r>
              <a:rPr lang="en-US" dirty="0" err="1"/>
              <a:t>efektif</a:t>
            </a:r>
            <a:r>
              <a:rPr lang="en-US" dirty="0"/>
              <a:t>, </a:t>
            </a:r>
            <a:r>
              <a:rPr lang="en-US" dirty="0" err="1"/>
              <a:t>profesional</a:t>
            </a:r>
            <a:r>
              <a:rPr lang="en-US" dirty="0"/>
              <a:t>,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bertanggungjawab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/>
              <a:t>difasilitasi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 (</a:t>
            </a:r>
            <a:r>
              <a:rPr lang="en-US" b="1" dirty="0" err="1"/>
              <a:t>Pasal</a:t>
            </a:r>
            <a:r>
              <a:rPr lang="en-US" b="1" dirty="0"/>
              <a:t> 86 </a:t>
            </a:r>
            <a:r>
              <a:rPr lang="en-US" b="1" dirty="0" smtClean="0"/>
              <a:t>UU </a:t>
            </a:r>
            <a:r>
              <a:rPr lang="en-US" b="1" dirty="0" err="1" smtClean="0"/>
              <a:t>Desa</a:t>
            </a:r>
            <a:r>
              <a:rPr lang="en-US" b="1" dirty="0" smtClean="0"/>
              <a:t>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1365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86 UU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/Kota</a:t>
            </a:r>
            <a:r>
              <a:rPr lang="en-US" dirty="0" smtClean="0"/>
              <a:t>.</a:t>
            </a:r>
          </a:p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–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memperkecil</a:t>
            </a:r>
            <a:r>
              <a:rPr lang="en-US" dirty="0"/>
              <a:t> </a:t>
            </a:r>
            <a:r>
              <a:rPr lang="en-US" dirty="0" err="1"/>
              <a:t>hilangnya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berskala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penyeragaman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 smtClean="0"/>
              <a:t>.</a:t>
            </a:r>
          </a:p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rekognisi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subsidiaritas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UU </a:t>
            </a:r>
            <a:r>
              <a:rPr lang="en-US" dirty="0" err="1"/>
              <a:t>Desa</a:t>
            </a:r>
            <a:r>
              <a:rPr lang="en-US" dirty="0" smtClean="0"/>
              <a:t>.</a:t>
            </a:r>
          </a:p>
          <a:p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melekat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/Kota,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(</a:t>
            </a:r>
            <a:r>
              <a:rPr lang="en-US" dirty="0" err="1"/>
              <a:t>pusat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42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sebatas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keras</a:t>
            </a:r>
            <a:r>
              <a:rPr lang="en-US" dirty="0"/>
              <a:t>,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(</a:t>
            </a:r>
            <a:r>
              <a:rPr lang="en-US" dirty="0" err="1"/>
              <a:t>aplikasi</a:t>
            </a:r>
            <a:r>
              <a:rPr lang="en-US" dirty="0"/>
              <a:t>),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mengandaikan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proses yang </a:t>
            </a:r>
            <a:r>
              <a:rPr lang="en-US" dirty="0" err="1"/>
              <a:t>jelas</a:t>
            </a:r>
            <a:r>
              <a:rPr lang="en-US" dirty="0"/>
              <a:t>,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mengenyampingkan</a:t>
            </a:r>
            <a:r>
              <a:rPr lang="en-US" dirty="0" smtClean="0"/>
              <a:t> </a:t>
            </a:r>
            <a:r>
              <a:rPr lang="en-US" dirty="0" err="1"/>
              <a:t>jenis-jenis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berskala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Penegasan</a:t>
            </a:r>
            <a:r>
              <a:rPr lang="en-US" dirty="0"/>
              <a:t>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/Kota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pendampingan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penguatan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kelola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data </a:t>
            </a:r>
            <a:r>
              <a:rPr lang="en-US" dirty="0" err="1"/>
              <a:t>pembangunan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12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  <a:solidFill>
            <a:schemeClr val="bg2"/>
          </a:solidFill>
        </p:spPr>
        <p:txBody>
          <a:bodyPr/>
          <a:lstStyle/>
          <a:p>
            <a:pPr algn="just"/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data </a:t>
            </a:r>
            <a:r>
              <a:rPr lang="en-US" dirty="0" err="1"/>
              <a:t>desa</a:t>
            </a:r>
            <a:r>
              <a:rPr lang="en-US" dirty="0"/>
              <a:t>, data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lain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perdesaan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disediakan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/Kota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Informasi-informasi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dibuka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data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diakses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8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Akses</a:t>
            </a:r>
            <a:r>
              <a:rPr lang="en-US" dirty="0"/>
              <a:t> data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lain.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profil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“</a:t>
            </a:r>
            <a:r>
              <a:rPr lang="en-US" dirty="0" err="1"/>
              <a:t>pengumpul</a:t>
            </a:r>
            <a:r>
              <a:rPr lang="en-US" dirty="0"/>
              <a:t> data”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petugas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Implikasinya</a:t>
            </a:r>
            <a:r>
              <a:rPr lang="en-US" dirty="0"/>
              <a:t>,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data yang </a:t>
            </a:r>
            <a:r>
              <a:rPr lang="en-US" dirty="0" err="1"/>
              <a:t>memadai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“</a:t>
            </a:r>
            <a:r>
              <a:rPr lang="en-US" dirty="0" err="1"/>
              <a:t>disetorkan</a:t>
            </a:r>
            <a:r>
              <a:rPr lang="en-US" dirty="0"/>
              <a:t>”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berimplikasi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profil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keragaman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data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justeru</a:t>
            </a:r>
            <a:r>
              <a:rPr lang="en-US" dirty="0"/>
              <a:t> </a:t>
            </a:r>
            <a:r>
              <a:rPr lang="en-US" dirty="0" err="1"/>
              <a:t>menghambat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menemukenali</a:t>
            </a:r>
            <a:r>
              <a:rPr lang="en-US" dirty="0"/>
              <a:t> </a:t>
            </a:r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data yang </a:t>
            </a:r>
            <a:r>
              <a:rPr lang="en-US" dirty="0" err="1"/>
              <a:t>kontekstual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berskala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40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mengedepankan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ketersediaan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. </a:t>
            </a:r>
            <a:r>
              <a:rPr lang="en-US" dirty="0" err="1"/>
              <a:t>Teknologi</a:t>
            </a:r>
            <a:r>
              <a:rPr lang="en-US" dirty="0"/>
              <a:t> yang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dipaksakan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justeru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hambatan</a:t>
            </a:r>
            <a:r>
              <a:rPr lang="en-US" dirty="0"/>
              <a:t> </a:t>
            </a:r>
            <a:r>
              <a:rPr lang="en-US" dirty="0" err="1"/>
              <a:t>tersendiri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pemanfaatan</a:t>
            </a:r>
            <a:r>
              <a:rPr lang="en-US" dirty="0"/>
              <a:t> data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Ketersediaan</a:t>
            </a:r>
            <a:r>
              <a:rPr lang="en-US" dirty="0"/>
              <a:t> data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dibarengi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data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menghambat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38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SID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 algn="just"/>
            <a:r>
              <a:rPr lang="en-US" sz="42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4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kewenangan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kewajiban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tingkat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/Kota;</a:t>
            </a:r>
          </a:p>
          <a:p>
            <a:pPr lvl="0" algn="just"/>
            <a:r>
              <a:rPr lang="en-US" sz="4200" dirty="0">
                <a:latin typeface="Arial" pitchFamily="34" charset="0"/>
                <a:cs typeface="Arial" pitchFamily="34" charset="0"/>
              </a:rPr>
              <a:t>Data yang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dikelola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perlu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data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terbuka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(open data);</a:t>
            </a:r>
          </a:p>
          <a:p>
            <a:pPr lvl="0" algn="just"/>
            <a:r>
              <a:rPr lang="en-US" sz="42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bukan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semata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teknologi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melainkan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.</a:t>
            </a:r>
          </a:p>
          <a:p>
            <a:pPr lvl="0" algn="just"/>
            <a:r>
              <a:rPr lang="en-US" sz="4200" dirty="0" err="1">
                <a:latin typeface="Arial" pitchFamily="34" charset="0"/>
                <a:cs typeface="Arial" pitchFamily="34" charset="0"/>
              </a:rPr>
              <a:t>Penerapan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boleh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menghilangkan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peluang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kesempatan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upaya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membangun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data yang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relevan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kewenangan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lokal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berskala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;</a:t>
            </a:r>
          </a:p>
          <a:p>
            <a:pPr lvl="0" algn="just"/>
            <a:r>
              <a:rPr lang="en-US" sz="4200" dirty="0" err="1">
                <a:latin typeface="Arial" pitchFamily="34" charset="0"/>
                <a:cs typeface="Arial" pitchFamily="34" charset="0"/>
              </a:rPr>
              <a:t>Penerapan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mengakomodir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kebutuhan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tetap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mengembangkan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data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bagian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terpisahkan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tingkat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;</a:t>
            </a:r>
          </a:p>
          <a:p>
            <a:pPr lvl="0" algn="just"/>
            <a:r>
              <a:rPr lang="en-US" sz="4200" dirty="0" err="1">
                <a:latin typeface="Arial" pitchFamily="34" charset="0"/>
                <a:cs typeface="Arial" pitchFamily="34" charset="0"/>
              </a:rPr>
              <a:t>Standardisasi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Data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boleh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menghilangkan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kesempatan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pemeratah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mengembangkan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data yang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relevan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terkait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kewenangan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lokal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berskala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4200" dirty="0">
                <a:latin typeface="Arial" pitchFamily="34" charset="0"/>
                <a:cs typeface="Arial" pitchFamily="34" charset="0"/>
              </a:rPr>
              <a:t>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0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68</TotalTime>
  <Words>709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RANGKUMAN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Prinsip penerapan SID</vt:lpstr>
    </vt:vector>
  </TitlesOfParts>
  <Company>by adguard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RANGKUMAN</dc:title>
  <dc:creator>BU FAJAR</dc:creator>
  <cp:lastModifiedBy>BU FAJAR</cp:lastModifiedBy>
  <cp:revision>5</cp:revision>
  <dcterms:created xsi:type="dcterms:W3CDTF">2019-05-20T06:07:32Z</dcterms:created>
  <dcterms:modified xsi:type="dcterms:W3CDTF">2019-05-20T09:08:15Z</dcterms:modified>
</cp:coreProperties>
</file>