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6" r:id="rId7"/>
    <p:sldId id="262" r:id="rId8"/>
    <p:sldId id="267" r:id="rId9"/>
    <p:sldId id="268" r:id="rId10"/>
    <p:sldId id="263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86" d="100"/>
          <a:sy n="86" d="100"/>
        </p:scale>
        <p:origin x="-810" y="8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E490C-6D44-42CE-8A60-0E07DB7C10B8}" type="datetimeFigureOut">
              <a:rPr lang="en-US" smtClean="0"/>
              <a:pPr/>
              <a:t>10/27/2020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6967B-1FF4-4AB0-BC85-701B62750B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E490C-6D44-42CE-8A60-0E07DB7C10B8}" type="datetimeFigureOut">
              <a:rPr lang="en-US" smtClean="0"/>
              <a:pPr/>
              <a:t>10/27/2020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6967B-1FF4-4AB0-BC85-701B62750B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E490C-6D44-42CE-8A60-0E07DB7C10B8}" type="datetimeFigureOut">
              <a:rPr lang="en-US" smtClean="0"/>
              <a:pPr/>
              <a:t>10/27/2020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6967B-1FF4-4AB0-BC85-701B62750B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E490C-6D44-42CE-8A60-0E07DB7C10B8}" type="datetimeFigureOut">
              <a:rPr lang="en-US" smtClean="0"/>
              <a:pPr/>
              <a:t>10/27/2020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6967B-1FF4-4AB0-BC85-701B62750B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E490C-6D44-42CE-8A60-0E07DB7C10B8}" type="datetimeFigureOut">
              <a:rPr lang="en-US" smtClean="0"/>
              <a:pPr/>
              <a:t>10/27/2020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6967B-1FF4-4AB0-BC85-701B62750B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E490C-6D44-42CE-8A60-0E07DB7C10B8}" type="datetimeFigureOut">
              <a:rPr lang="en-US" smtClean="0"/>
              <a:pPr/>
              <a:t>10/27/2020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6967B-1FF4-4AB0-BC85-701B62750B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E490C-6D44-42CE-8A60-0E07DB7C10B8}" type="datetimeFigureOut">
              <a:rPr lang="en-US" smtClean="0"/>
              <a:pPr/>
              <a:t>10/27/2020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6967B-1FF4-4AB0-BC85-701B62750B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E490C-6D44-42CE-8A60-0E07DB7C10B8}" type="datetimeFigureOut">
              <a:rPr lang="en-US" smtClean="0"/>
              <a:pPr/>
              <a:t>10/27/2020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6967B-1FF4-4AB0-BC85-701B62750B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E490C-6D44-42CE-8A60-0E07DB7C10B8}" type="datetimeFigureOut">
              <a:rPr lang="en-US" smtClean="0"/>
              <a:pPr/>
              <a:t>10/27/2020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6967B-1FF4-4AB0-BC85-701B62750B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E490C-6D44-42CE-8A60-0E07DB7C10B8}" type="datetimeFigureOut">
              <a:rPr lang="en-US" smtClean="0"/>
              <a:pPr/>
              <a:t>10/27/2020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6967B-1FF4-4AB0-BC85-701B62750B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E490C-6D44-42CE-8A60-0E07DB7C10B8}" type="datetimeFigureOut">
              <a:rPr lang="en-US" smtClean="0"/>
              <a:pPr/>
              <a:t>10/27/2020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716967B-1FF4-4AB0-BC85-701B62750B9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7FE490C-6D44-42CE-8A60-0E07DB7C10B8}" type="datetimeFigureOut">
              <a:rPr lang="en-US" smtClean="0"/>
              <a:pPr/>
              <a:t>10/27/2020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716967B-1FF4-4AB0-BC85-701B62750B94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00042"/>
            <a:ext cx="7851648" cy="2143140"/>
          </a:xfrm>
        </p:spPr>
        <p:txBody>
          <a:bodyPr/>
          <a:lstStyle/>
          <a:p>
            <a:pPr algn="ctr"/>
            <a:r>
              <a:rPr lang="en-US" dirty="0" smtClean="0"/>
              <a:t>BEBERAPA METODE PELATIHAN DAN DISKUSI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just"/>
            <a:r>
              <a:rPr lang="en-US" sz="3600" dirty="0" err="1" smtClean="0"/>
              <a:t>Metode</a:t>
            </a:r>
            <a:r>
              <a:rPr lang="en-US" sz="3600" dirty="0" smtClean="0"/>
              <a:t> </a:t>
            </a:r>
            <a:r>
              <a:rPr lang="en-US" sz="3600" dirty="0" err="1" smtClean="0"/>
              <a:t>adalah</a:t>
            </a:r>
            <a:r>
              <a:rPr lang="en-US" sz="3600" dirty="0" smtClean="0"/>
              <a:t> </a:t>
            </a:r>
            <a:r>
              <a:rPr lang="en-US" sz="3600" dirty="0" err="1" smtClean="0"/>
              <a:t>cara</a:t>
            </a:r>
            <a:r>
              <a:rPr lang="en-US" sz="3600" dirty="0" smtClean="0"/>
              <a:t> </a:t>
            </a:r>
            <a:r>
              <a:rPr lang="en-US" sz="3600" dirty="0" err="1" smtClean="0"/>
              <a:t>atau</a:t>
            </a:r>
            <a:r>
              <a:rPr lang="en-US" sz="3600" dirty="0" smtClean="0"/>
              <a:t> </a:t>
            </a:r>
            <a:r>
              <a:rPr lang="en-US" sz="3600" dirty="0" err="1" smtClean="0"/>
              <a:t>prosedur</a:t>
            </a:r>
            <a:r>
              <a:rPr lang="en-US" sz="3600" dirty="0" smtClean="0"/>
              <a:t> yang </a:t>
            </a:r>
            <a:r>
              <a:rPr lang="en-US" sz="3600" dirty="0" err="1" smtClean="0"/>
              <a:t>dipergunakan</a:t>
            </a:r>
            <a:r>
              <a:rPr lang="en-US" sz="3600" dirty="0" smtClean="0"/>
              <a:t> </a:t>
            </a:r>
            <a:r>
              <a:rPr lang="en-US" sz="3600" dirty="0" err="1" smtClean="0"/>
              <a:t>oleh</a:t>
            </a:r>
            <a:r>
              <a:rPr lang="en-US" sz="3600" dirty="0" smtClean="0"/>
              <a:t> </a:t>
            </a:r>
            <a:r>
              <a:rPr lang="en-US" sz="3600" dirty="0" err="1" smtClean="0"/>
              <a:t>fasilitator</a:t>
            </a:r>
            <a:r>
              <a:rPr lang="en-US" sz="3600" dirty="0" smtClean="0"/>
              <a:t> </a:t>
            </a:r>
            <a:r>
              <a:rPr lang="en-US" sz="3600" dirty="0" err="1" smtClean="0"/>
              <a:t>dalam</a:t>
            </a:r>
            <a:r>
              <a:rPr lang="en-US" sz="3600" dirty="0" smtClean="0"/>
              <a:t> “</a:t>
            </a:r>
            <a:r>
              <a:rPr lang="en-US" sz="3600" dirty="0" err="1" smtClean="0"/>
              <a:t>Memproses</a:t>
            </a:r>
            <a:r>
              <a:rPr lang="en-US" sz="3600" dirty="0" smtClean="0"/>
              <a:t> </a:t>
            </a:r>
            <a:r>
              <a:rPr lang="en-US" sz="3600" dirty="0" err="1" smtClean="0"/>
              <a:t>interaksi</a:t>
            </a:r>
            <a:r>
              <a:rPr lang="en-US" sz="3600" dirty="0" smtClean="0"/>
              <a:t> </a:t>
            </a:r>
            <a:r>
              <a:rPr lang="en-US" sz="3600" dirty="0" err="1" smtClean="0"/>
              <a:t>belajar</a:t>
            </a:r>
            <a:r>
              <a:rPr lang="en-US" sz="3600" dirty="0" smtClean="0"/>
              <a:t> “ </a:t>
            </a:r>
            <a:r>
              <a:rPr lang="en-US" sz="3600" dirty="0" err="1" smtClean="0"/>
              <a:t>dengan</a:t>
            </a:r>
            <a:r>
              <a:rPr lang="en-US" sz="3600" dirty="0" smtClean="0"/>
              <a:t> </a:t>
            </a:r>
            <a:r>
              <a:rPr lang="en-US" sz="3600" dirty="0" err="1" smtClean="0"/>
              <a:t>memperhatikan</a:t>
            </a:r>
            <a:r>
              <a:rPr lang="en-US" sz="3600" dirty="0" smtClean="0"/>
              <a:t> </a:t>
            </a:r>
            <a:r>
              <a:rPr lang="en-US" sz="3600" dirty="0" err="1" smtClean="0"/>
              <a:t>keseluruhan</a:t>
            </a:r>
            <a:r>
              <a:rPr lang="en-US" sz="3600" dirty="0" smtClean="0"/>
              <a:t> </a:t>
            </a:r>
            <a:r>
              <a:rPr lang="en-US" sz="3600" dirty="0" err="1" smtClean="0"/>
              <a:t>sistem</a:t>
            </a:r>
            <a:r>
              <a:rPr lang="en-US" sz="3600" dirty="0" smtClean="0"/>
              <a:t> </a:t>
            </a:r>
            <a:r>
              <a:rPr lang="en-US" sz="3600" dirty="0" err="1" smtClean="0"/>
              <a:t>untuk</a:t>
            </a:r>
            <a:r>
              <a:rPr lang="en-US" sz="3600" dirty="0" smtClean="0"/>
              <a:t> </a:t>
            </a:r>
            <a:r>
              <a:rPr lang="en-US" sz="3600" dirty="0" err="1" smtClean="0"/>
              <a:t>mencapai</a:t>
            </a:r>
            <a:r>
              <a:rPr lang="en-US" sz="3600" dirty="0" smtClean="0"/>
              <a:t> </a:t>
            </a:r>
            <a:r>
              <a:rPr lang="en-US" sz="3600" dirty="0" err="1" smtClean="0"/>
              <a:t>tujuan</a:t>
            </a:r>
            <a:r>
              <a:rPr lang="en-US" sz="3600" dirty="0" smtClean="0"/>
              <a:t>.</a:t>
            </a:r>
            <a:endParaRPr lang="en-US" sz="36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Kelebihan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kecil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Menciptakan</a:t>
            </a:r>
            <a:r>
              <a:rPr lang="en-US" dirty="0" smtClean="0"/>
              <a:t> rasa </a:t>
            </a:r>
            <a:r>
              <a:rPr lang="en-US" dirty="0" err="1" smtClean="0"/>
              <a:t>aman</a:t>
            </a:r>
            <a:r>
              <a:rPr lang="en-US" dirty="0" smtClean="0"/>
              <a:t>,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yang </a:t>
            </a:r>
            <a:r>
              <a:rPr lang="en-US" dirty="0" err="1" smtClean="0"/>
              <a:t>malu</a:t>
            </a:r>
            <a:r>
              <a:rPr lang="en-US" dirty="0" smtClean="0"/>
              <a:t> </a:t>
            </a:r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berbicara</a:t>
            </a:r>
            <a:r>
              <a:rPr lang="en-US" dirty="0" smtClean="0"/>
              <a:t> </a:t>
            </a:r>
            <a:r>
              <a:rPr lang="en-US" dirty="0" err="1" smtClean="0"/>
              <a:t>didepan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topik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dibicarakan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mendalam</a:t>
            </a:r>
            <a:r>
              <a:rPr lang="en-US" dirty="0" smtClean="0"/>
              <a:t> ,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mendapat</a:t>
            </a:r>
            <a:r>
              <a:rPr lang="en-US" dirty="0" smtClean="0"/>
              <a:t> </a:t>
            </a:r>
            <a:r>
              <a:rPr lang="en-US" dirty="0" err="1" smtClean="0"/>
              <a:t>kesempatan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berbicara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 smtClean="0"/>
              <a:t>gagasan</a:t>
            </a:r>
            <a:r>
              <a:rPr lang="en-US" dirty="0" smtClean="0"/>
              <a:t> 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Membangun</a:t>
            </a:r>
            <a:r>
              <a:rPr lang="en-US" dirty="0" smtClean="0"/>
              <a:t> </a:t>
            </a:r>
            <a:r>
              <a:rPr lang="en-US" dirty="0" err="1" smtClean="0"/>
              <a:t>kerjasama</a:t>
            </a:r>
            <a:r>
              <a:rPr lang="en-US" dirty="0" smtClean="0"/>
              <a:t>,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kecil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mudah</a:t>
            </a:r>
            <a:r>
              <a:rPr lang="en-US" dirty="0" smtClean="0"/>
              <a:t> </a:t>
            </a:r>
            <a:r>
              <a:rPr lang="en-US" dirty="0" err="1" smtClean="0"/>
              <a:t>bekerjasama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Membangun</a:t>
            </a:r>
            <a:r>
              <a:rPr lang="en-US" dirty="0" smtClean="0"/>
              <a:t> </a:t>
            </a:r>
            <a:r>
              <a:rPr lang="en-US" dirty="0" err="1" smtClean="0"/>
              <a:t>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, </a:t>
            </a:r>
            <a:r>
              <a:rPr lang="en-US" dirty="0" err="1" smtClean="0"/>
              <a:t>bayangkan</a:t>
            </a:r>
            <a:r>
              <a:rPr lang="en-US" dirty="0" smtClean="0"/>
              <a:t> </a:t>
            </a:r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id-ID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kecil</a:t>
            </a:r>
            <a:r>
              <a:rPr lang="en-US" dirty="0" smtClean="0"/>
              <a:t> </a:t>
            </a:r>
            <a:r>
              <a:rPr lang="en-US" dirty="0" err="1" smtClean="0"/>
              <a:t>dimaksudkan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pembagian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.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ikut</a:t>
            </a:r>
            <a:r>
              <a:rPr lang="en-US" dirty="0" smtClean="0"/>
              <a:t> </a:t>
            </a:r>
            <a:r>
              <a:rPr lang="en-US" dirty="0" err="1" smtClean="0"/>
              <a:t>memikirkan</a:t>
            </a:r>
            <a:r>
              <a:rPr lang="en-US" dirty="0" smtClean="0"/>
              <a:t> &amp; </a:t>
            </a:r>
            <a:r>
              <a:rPr lang="en-US" dirty="0" err="1" smtClean="0"/>
              <a:t>menyusun</a:t>
            </a:r>
            <a:r>
              <a:rPr lang="en-US" dirty="0" smtClean="0"/>
              <a:t> </a:t>
            </a:r>
            <a:r>
              <a:rPr lang="en-US" dirty="0" err="1" smtClean="0"/>
              <a:t>rencana</a:t>
            </a:r>
            <a:r>
              <a:rPr lang="en-US" dirty="0" smtClean="0"/>
              <a:t>,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bertanggung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rencana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1000132"/>
          </a:xfrm>
        </p:spPr>
        <p:txBody>
          <a:bodyPr/>
          <a:lstStyle/>
          <a:p>
            <a:r>
              <a:rPr lang="en-US" dirty="0" smtClean="0"/>
              <a:t>4. </a:t>
            </a:r>
            <a:r>
              <a:rPr lang="en-US" dirty="0" err="1" smtClean="0"/>
              <a:t>Bermain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92922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mengajak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bermain</a:t>
            </a:r>
            <a:r>
              <a:rPr lang="en-US" dirty="0" smtClean="0"/>
              <a:t> </a:t>
            </a:r>
            <a:r>
              <a:rPr lang="en-US" dirty="0" err="1" smtClean="0"/>
              <a:t>sandiwara</a:t>
            </a:r>
            <a:r>
              <a:rPr lang="en-US" dirty="0" smtClean="0"/>
              <a:t>.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jalan</a:t>
            </a:r>
            <a:r>
              <a:rPr lang="en-US" dirty="0" smtClean="0"/>
              <a:t> </a:t>
            </a:r>
            <a:r>
              <a:rPr lang="en-US" dirty="0" err="1" smtClean="0"/>
              <a:t>cerita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pembagian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err="1" smtClean="0"/>
              <a:t>Fasilitator</a:t>
            </a:r>
            <a:r>
              <a:rPr lang="en-US" dirty="0" smtClean="0"/>
              <a:t> </a:t>
            </a:r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pengantar</a:t>
            </a:r>
            <a:r>
              <a:rPr lang="en-US" dirty="0" smtClean="0"/>
              <a:t>,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menjelaskan</a:t>
            </a:r>
            <a:r>
              <a:rPr lang="en-US" dirty="0" smtClean="0"/>
              <a:t> </a:t>
            </a:r>
            <a:r>
              <a:rPr lang="en-US" dirty="0" err="1" smtClean="0"/>
              <a:t>jalan</a:t>
            </a:r>
            <a:r>
              <a:rPr lang="en-US" dirty="0" smtClean="0"/>
              <a:t> </a:t>
            </a:r>
            <a:r>
              <a:rPr lang="en-US" dirty="0" err="1" smtClean="0"/>
              <a:t>jalan</a:t>
            </a:r>
            <a:r>
              <a:rPr lang="en-US" dirty="0" smtClean="0"/>
              <a:t> </a:t>
            </a:r>
            <a:r>
              <a:rPr lang="en-US" dirty="0" err="1" smtClean="0"/>
              <a:t>ceritanya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meminta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bermain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bermain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lain </a:t>
            </a:r>
            <a:r>
              <a:rPr lang="en-US" dirty="0" err="1" smtClean="0"/>
              <a:t>diminta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memperhatikan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mencatat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err="1" smtClean="0"/>
              <a:t>Selesai</a:t>
            </a:r>
            <a:r>
              <a:rPr lang="en-US" dirty="0" smtClean="0"/>
              <a:t> </a:t>
            </a:r>
            <a:r>
              <a:rPr lang="en-US" dirty="0" err="1" smtClean="0"/>
              <a:t>bermain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,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diminta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komentar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cerita</a:t>
            </a:r>
            <a:r>
              <a:rPr lang="en-US" dirty="0" smtClean="0"/>
              <a:t> yang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saksikan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err="1" smtClean="0"/>
              <a:t>Lakukan</a:t>
            </a:r>
            <a:r>
              <a:rPr lang="en-US" dirty="0" smtClean="0"/>
              <a:t> </a:t>
            </a:r>
            <a:r>
              <a:rPr lang="en-US" dirty="0" err="1" smtClean="0"/>
              <a:t>tanya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, </a:t>
            </a:r>
            <a:r>
              <a:rPr lang="en-US" dirty="0" err="1" smtClean="0"/>
              <a:t>bahas</a:t>
            </a:r>
            <a:r>
              <a:rPr lang="en-US" dirty="0" smtClean="0"/>
              <a:t> </a:t>
            </a:r>
            <a:r>
              <a:rPr lang="en-US" dirty="0" err="1" smtClean="0"/>
              <a:t>pemikiran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tanyakan</a:t>
            </a:r>
            <a:r>
              <a:rPr lang="en-US" dirty="0" smtClean="0"/>
              <a:t> </a:t>
            </a:r>
            <a:r>
              <a:rPr lang="en-US" dirty="0" err="1" smtClean="0"/>
              <a:t>pelajaran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disimpulkan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sandiwara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memb</a:t>
            </a:r>
            <a:r>
              <a:rPr lang="id-ID" dirty="0" smtClean="0"/>
              <a:t>a</a:t>
            </a:r>
            <a:r>
              <a:rPr lang="en-US" dirty="0" err="1" smtClean="0"/>
              <a:t>ntu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membuka</a:t>
            </a:r>
            <a:r>
              <a:rPr lang="en-US" dirty="0" smtClean="0"/>
              <a:t> </a:t>
            </a:r>
            <a:r>
              <a:rPr lang="en-US" dirty="0" err="1" smtClean="0"/>
              <a:t>pikiran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mengajak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bermacam</a:t>
            </a:r>
            <a:r>
              <a:rPr lang="en-US" dirty="0" smtClean="0"/>
              <a:t> </a:t>
            </a:r>
            <a:r>
              <a:rPr lang="en-US" dirty="0" err="1" smtClean="0"/>
              <a:t>sudut</a:t>
            </a:r>
            <a:r>
              <a:rPr lang="en-US" dirty="0" smtClean="0"/>
              <a:t> </a:t>
            </a:r>
            <a:r>
              <a:rPr lang="en-US" dirty="0" err="1" smtClean="0"/>
              <a:t>pandang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Be</a:t>
            </a:r>
            <a:r>
              <a:rPr lang="id-ID" dirty="0" smtClean="0"/>
              <a:t>ber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memilih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en-US" dirty="0" smtClean="0"/>
              <a:t>1.  TUJUAN</a:t>
            </a:r>
          </a:p>
          <a:p>
            <a:pPr>
              <a:buNone/>
            </a:pPr>
            <a:r>
              <a:rPr lang="en-US" dirty="0" smtClean="0"/>
              <a:t>2. SIFAT MATERI</a:t>
            </a:r>
          </a:p>
          <a:p>
            <a:pPr>
              <a:buNone/>
            </a:pPr>
            <a:r>
              <a:rPr lang="en-US" dirty="0" smtClean="0"/>
              <a:t>3. PESERTA </a:t>
            </a:r>
          </a:p>
          <a:p>
            <a:pPr>
              <a:buNone/>
            </a:pPr>
            <a:r>
              <a:rPr lang="en-US" dirty="0" smtClean="0"/>
              <a:t>4. FASILITATOR </a:t>
            </a:r>
          </a:p>
          <a:p>
            <a:pPr>
              <a:buNone/>
            </a:pPr>
            <a:r>
              <a:rPr lang="en-US" dirty="0" smtClean="0"/>
              <a:t>5. WAKTU</a:t>
            </a:r>
          </a:p>
          <a:p>
            <a:pPr>
              <a:buNone/>
            </a:pPr>
            <a:r>
              <a:rPr lang="en-US" dirty="0" smtClean="0"/>
              <a:t>6. TEMPAT</a:t>
            </a:r>
          </a:p>
          <a:p>
            <a:pPr>
              <a:buNone/>
            </a:pPr>
            <a:r>
              <a:rPr lang="en-US" dirty="0" smtClean="0"/>
              <a:t>7. FILOSOFI PENDEKATAN</a:t>
            </a:r>
            <a:endParaRPr lang="en-US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 smtClean="0">
                <a:latin typeface="Arial Black" pitchFamily="34" charset="0"/>
              </a:rPr>
              <a:t>Tanya </a:t>
            </a:r>
            <a:r>
              <a:rPr lang="en-US" dirty="0" err="1" smtClean="0">
                <a:latin typeface="Arial Black" pitchFamily="34" charset="0"/>
              </a:rPr>
              <a:t>Jawab</a:t>
            </a:r>
            <a:endParaRPr lang="en-US" dirty="0" smtClean="0">
              <a:latin typeface="Arial Black" pitchFamily="34" charset="0"/>
            </a:endParaRPr>
          </a:p>
          <a:p>
            <a:pPr marL="514350" indent="-514350">
              <a:buAutoNum type="arabicPeriod"/>
            </a:pPr>
            <a:r>
              <a:rPr lang="en-US" dirty="0" err="1" smtClean="0">
                <a:latin typeface="Arial Black" pitchFamily="34" charset="0"/>
              </a:rPr>
              <a:t>Curah</a:t>
            </a:r>
            <a:r>
              <a:rPr lang="en-US" dirty="0" smtClean="0">
                <a:latin typeface="Arial Black" pitchFamily="34" charset="0"/>
              </a:rPr>
              <a:t> </a:t>
            </a:r>
            <a:r>
              <a:rPr lang="en-US" dirty="0" err="1" smtClean="0">
                <a:latin typeface="Arial Black" pitchFamily="34" charset="0"/>
              </a:rPr>
              <a:t>Pendapat</a:t>
            </a:r>
            <a:endParaRPr lang="en-US" dirty="0" smtClean="0">
              <a:latin typeface="Arial Black" pitchFamily="34" charset="0"/>
            </a:endParaRPr>
          </a:p>
          <a:p>
            <a:pPr marL="514350" indent="-514350">
              <a:buAutoNum type="arabicPeriod"/>
            </a:pPr>
            <a:r>
              <a:rPr lang="en-US" dirty="0" err="1" smtClean="0">
                <a:latin typeface="Arial Black" pitchFamily="34" charset="0"/>
              </a:rPr>
              <a:t>Diskusi</a:t>
            </a:r>
            <a:r>
              <a:rPr lang="en-US" dirty="0" smtClean="0">
                <a:latin typeface="Arial Black" pitchFamily="34" charset="0"/>
              </a:rPr>
              <a:t> </a:t>
            </a:r>
            <a:r>
              <a:rPr lang="en-US" dirty="0" err="1" smtClean="0">
                <a:latin typeface="Arial Black" pitchFamily="34" charset="0"/>
              </a:rPr>
              <a:t>Kelompok</a:t>
            </a:r>
            <a:r>
              <a:rPr lang="en-US" dirty="0" smtClean="0">
                <a:latin typeface="Arial Black" pitchFamily="34" charset="0"/>
              </a:rPr>
              <a:t> Kecil</a:t>
            </a:r>
          </a:p>
          <a:p>
            <a:pPr marL="514350" indent="-514350">
              <a:buAutoNum type="arabicPeriod"/>
            </a:pPr>
            <a:r>
              <a:rPr lang="en-US" dirty="0" err="1" smtClean="0">
                <a:latin typeface="Arial Black" pitchFamily="34" charset="0"/>
              </a:rPr>
              <a:t>Bermain</a:t>
            </a:r>
            <a:r>
              <a:rPr lang="en-US" dirty="0" smtClean="0">
                <a:latin typeface="Arial Black" pitchFamily="34" charset="0"/>
              </a:rPr>
              <a:t> </a:t>
            </a:r>
            <a:r>
              <a:rPr lang="en-US" dirty="0" err="1" smtClean="0">
                <a:latin typeface="Arial Black" pitchFamily="34" charset="0"/>
              </a:rPr>
              <a:t>Peran</a:t>
            </a:r>
            <a:endParaRPr lang="en-US" dirty="0">
              <a:latin typeface="Arial Black" pitchFamily="34" charset="0"/>
            </a:endParaRP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dirty="0" smtClean="0">
                <a:latin typeface="Arial Black" pitchFamily="34" charset="0"/>
              </a:rPr>
              <a:t>1. Tanya </a:t>
            </a:r>
            <a:r>
              <a:rPr lang="en-US" sz="4400" dirty="0" err="1" smtClean="0">
                <a:latin typeface="Arial Black" pitchFamily="34" charset="0"/>
              </a:rPr>
              <a:t>Jawab</a:t>
            </a:r>
            <a:r>
              <a:rPr lang="en-US" dirty="0" smtClean="0">
                <a:latin typeface="Arial Black" pitchFamily="34" charset="0"/>
              </a:rPr>
              <a:t/>
            </a:r>
            <a:br>
              <a:rPr lang="en-US" dirty="0" smtClean="0">
                <a:latin typeface="Arial Black" pitchFamily="34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dirty="0" smtClean="0"/>
              <a:t>Tanya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 yang p</a:t>
            </a:r>
            <a:r>
              <a:rPr lang="id-ID" dirty="0" smtClean="0"/>
              <a:t>a</a:t>
            </a:r>
            <a:r>
              <a:rPr lang="en-US" dirty="0" smtClean="0"/>
              <a:t>ling </a:t>
            </a:r>
            <a:r>
              <a:rPr lang="en-US" dirty="0" err="1" smtClean="0"/>
              <a:t>sederhana</a:t>
            </a:r>
            <a:r>
              <a:rPr lang="en-US" dirty="0" smtClean="0"/>
              <a:t>, </a:t>
            </a:r>
            <a:r>
              <a:rPr lang="en-US" dirty="0" err="1" smtClean="0"/>
              <a:t>caranya</a:t>
            </a:r>
            <a:r>
              <a:rPr lang="en-US" dirty="0" smtClean="0"/>
              <a:t> </a:t>
            </a:r>
            <a:r>
              <a:rPr lang="en-US" dirty="0" err="1" smtClean="0"/>
              <a:t>fasilitator</a:t>
            </a:r>
            <a:r>
              <a:rPr lang="en-US" dirty="0" smtClean="0"/>
              <a:t> </a:t>
            </a:r>
            <a:r>
              <a:rPr lang="en-US" dirty="0" err="1" smtClean="0"/>
              <a:t>bertanya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menjawab</a:t>
            </a:r>
            <a:r>
              <a:rPr lang="en-US" dirty="0" smtClean="0"/>
              <a:t>. </a:t>
            </a:r>
            <a:r>
              <a:rPr lang="en-US" dirty="0" err="1" smtClean="0"/>
              <a:t>Fasilitator</a:t>
            </a:r>
            <a:r>
              <a:rPr lang="en-US" dirty="0" smtClean="0"/>
              <a:t> </a:t>
            </a:r>
            <a:r>
              <a:rPr lang="en-US" dirty="0" err="1" smtClean="0"/>
              <a:t>memperjelas</a:t>
            </a:r>
            <a:r>
              <a:rPr lang="en-US" dirty="0" smtClean="0"/>
              <a:t> </a:t>
            </a:r>
            <a:r>
              <a:rPr lang="en-US" dirty="0" err="1" smtClean="0"/>
              <a:t>bertanya</a:t>
            </a:r>
            <a:r>
              <a:rPr lang="en-US" dirty="0" smtClean="0"/>
              <a:t> </a:t>
            </a:r>
            <a:r>
              <a:rPr lang="en-US" dirty="0" err="1" smtClean="0"/>
              <a:t>lagi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memperjelas</a:t>
            </a:r>
            <a:r>
              <a:rPr lang="en-US" dirty="0" smtClean="0"/>
              <a:t> </a:t>
            </a:r>
            <a:r>
              <a:rPr lang="en-US" dirty="0" err="1" smtClean="0"/>
              <a:t>jawaban</a:t>
            </a:r>
            <a:r>
              <a:rPr lang="en-US" dirty="0" smtClean="0"/>
              <a:t>.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tanya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, </a:t>
            </a:r>
            <a:r>
              <a:rPr lang="en-US" dirty="0" err="1" smtClean="0"/>
              <a:t>fasilitator</a:t>
            </a:r>
            <a:r>
              <a:rPr lang="en-US" dirty="0" smtClean="0"/>
              <a:t> </a:t>
            </a:r>
            <a:r>
              <a:rPr lang="en-US" dirty="0" err="1" smtClean="0"/>
              <a:t>mengajak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aktif</a:t>
            </a:r>
            <a:r>
              <a:rPr lang="en-US" dirty="0" smtClean="0"/>
              <a:t> </a:t>
            </a:r>
            <a:r>
              <a:rPr lang="en-US" dirty="0" err="1" smtClean="0"/>
              <a:t>berpikir</a:t>
            </a:r>
            <a:r>
              <a:rPr lang="en-US" dirty="0" smtClean="0"/>
              <a:t>.</a:t>
            </a:r>
            <a:r>
              <a:rPr lang="id-ID" dirty="0" smtClean="0"/>
              <a:t>  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348648"/>
          </a:xfrm>
        </p:spPr>
        <p:txBody>
          <a:bodyPr>
            <a:normAutofit fontScale="90000"/>
          </a:bodyPr>
          <a:lstStyle/>
          <a:p>
            <a:r>
              <a:rPr lang="en-US" sz="4400" dirty="0" smtClean="0">
                <a:latin typeface="Arial Black" pitchFamily="34" charset="0"/>
              </a:rPr>
              <a:t>2. </a:t>
            </a:r>
            <a:r>
              <a:rPr lang="en-US" sz="4400" dirty="0" err="1" smtClean="0">
                <a:latin typeface="Arial Black" pitchFamily="34" charset="0"/>
              </a:rPr>
              <a:t>Curah</a:t>
            </a:r>
            <a:r>
              <a:rPr lang="en-US" sz="4400" dirty="0" smtClean="0">
                <a:latin typeface="Arial Black" pitchFamily="34" charset="0"/>
              </a:rPr>
              <a:t> </a:t>
            </a:r>
            <a:r>
              <a:rPr lang="en-US" sz="4400" dirty="0" err="1" smtClean="0">
                <a:latin typeface="Arial Black" pitchFamily="34" charset="0"/>
              </a:rPr>
              <a:t>Pendapat</a:t>
            </a:r>
            <a:r>
              <a:rPr lang="en-US" dirty="0" smtClean="0">
                <a:latin typeface="Arial Black" pitchFamily="34" charset="0"/>
              </a:rPr>
              <a:t/>
            </a:r>
            <a:br>
              <a:rPr lang="en-US" dirty="0" smtClean="0">
                <a:latin typeface="Arial Black" pitchFamily="34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7186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err="1" smtClean="0"/>
              <a:t>Fasilitator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kesempatan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menyampaikan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gagasan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. </a:t>
            </a:r>
            <a:r>
              <a:rPr lang="en-US" dirty="0" err="1" smtClean="0"/>
              <a:t>Sewaktu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menyampaikan</a:t>
            </a:r>
            <a:r>
              <a:rPr lang="en-US" dirty="0" smtClean="0"/>
              <a:t> </a:t>
            </a:r>
            <a:r>
              <a:rPr lang="en-US" dirty="0" err="1" smtClean="0"/>
              <a:t>pikirannya</a:t>
            </a:r>
            <a:r>
              <a:rPr lang="en-US" dirty="0" smtClean="0"/>
              <a:t>, </a:t>
            </a:r>
            <a:r>
              <a:rPr lang="en-US" dirty="0" err="1" smtClean="0"/>
              <a:t>peserta</a:t>
            </a:r>
            <a:r>
              <a:rPr lang="en-US" dirty="0" smtClean="0"/>
              <a:t> lain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diperkenankan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membahas</a:t>
            </a:r>
            <a:r>
              <a:rPr lang="en-US" dirty="0" smtClean="0"/>
              <a:t>.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mengkritik</a:t>
            </a:r>
            <a:r>
              <a:rPr lang="en-US" dirty="0" smtClean="0"/>
              <a:t>. </a:t>
            </a:r>
            <a:r>
              <a:rPr lang="en-US" dirty="0" err="1" smtClean="0"/>
              <a:t>Curah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r>
              <a:rPr lang="en-US" dirty="0" smtClean="0"/>
              <a:t> </a:t>
            </a:r>
            <a:r>
              <a:rPr lang="en-US" dirty="0" err="1" smtClean="0"/>
              <a:t>dimaksudkan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seb</a:t>
            </a:r>
            <a:r>
              <a:rPr lang="id-ID" dirty="0" smtClean="0"/>
              <a:t>a</a:t>
            </a:r>
            <a:r>
              <a:rPr lang="en-US" dirty="0" err="1" smtClean="0"/>
              <a:t>nyak</a:t>
            </a:r>
            <a:r>
              <a:rPr lang="en-US" dirty="0" smtClean="0"/>
              <a:t>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jawaban</a:t>
            </a:r>
            <a:r>
              <a:rPr lang="en-US" dirty="0" smtClean="0"/>
              <a:t>,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mementingkan</a:t>
            </a:r>
            <a:r>
              <a:rPr lang="en-US" dirty="0" smtClean="0"/>
              <a:t> </a:t>
            </a:r>
            <a:r>
              <a:rPr lang="en-US" dirty="0" err="1" smtClean="0"/>
              <a:t>mutu</a:t>
            </a:r>
            <a:r>
              <a:rPr lang="en-US" dirty="0" smtClean="0"/>
              <a:t> </a:t>
            </a:r>
            <a:r>
              <a:rPr lang="en-US" dirty="0" err="1" smtClean="0"/>
              <a:t>jawaban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>
                <a:latin typeface="Algerian" pitchFamily="82" charset="0"/>
              </a:rPr>
              <a:t>Langkah</a:t>
            </a:r>
            <a:r>
              <a:rPr lang="en-US" dirty="0" smtClean="0">
                <a:latin typeface="Algerian" pitchFamily="82" charset="0"/>
              </a:rPr>
              <a:t> – </a:t>
            </a:r>
            <a:r>
              <a:rPr lang="en-US" dirty="0" err="1" smtClean="0">
                <a:latin typeface="Algerian" pitchFamily="82" charset="0"/>
              </a:rPr>
              <a:t>langkah</a:t>
            </a:r>
            <a:r>
              <a:rPr lang="en-US" dirty="0" smtClean="0">
                <a:latin typeface="Algerian" pitchFamily="82" charset="0"/>
              </a:rPr>
              <a:t> </a:t>
            </a:r>
            <a:r>
              <a:rPr lang="en-US" dirty="0" err="1" smtClean="0">
                <a:latin typeface="Algerian" pitchFamily="82" charset="0"/>
              </a:rPr>
              <a:t>curah</a:t>
            </a:r>
            <a:r>
              <a:rPr lang="en-US" dirty="0" smtClean="0">
                <a:latin typeface="Algerian" pitchFamily="82" charset="0"/>
              </a:rPr>
              <a:t> </a:t>
            </a:r>
            <a:r>
              <a:rPr lang="en-US" dirty="0" err="1" smtClean="0">
                <a:latin typeface="Algerian" pitchFamily="82" charset="0"/>
              </a:rPr>
              <a:t>pendapat</a:t>
            </a:r>
            <a:r>
              <a:rPr lang="en-US" dirty="0" smtClean="0">
                <a:latin typeface="Algerian" pitchFamily="82" charset="0"/>
              </a:rPr>
              <a:t> :</a:t>
            </a:r>
          </a:p>
          <a:p>
            <a:pPr marL="514350" indent="-514350">
              <a:buAutoNum type="alphaLcPeriod"/>
            </a:pPr>
            <a:r>
              <a:rPr lang="en-US" dirty="0" err="1" smtClean="0"/>
              <a:t>Berikan</a:t>
            </a:r>
            <a:r>
              <a:rPr lang="en-US" dirty="0" smtClean="0"/>
              <a:t> </a:t>
            </a:r>
            <a:r>
              <a:rPr lang="en-US" dirty="0" err="1" smtClean="0"/>
              <a:t>pengantar</a:t>
            </a:r>
            <a:endParaRPr lang="en-US" dirty="0" smtClean="0"/>
          </a:p>
          <a:p>
            <a:pPr marL="514350" indent="-514350">
              <a:buAutoNum type="alphaLcPeriod"/>
            </a:pPr>
            <a:r>
              <a:rPr lang="en-US" dirty="0" err="1" smtClean="0"/>
              <a:t>Ajukan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 </a:t>
            </a:r>
            <a:r>
              <a:rPr lang="en-US" dirty="0" err="1" smtClean="0"/>
              <a:t>terbuka</a:t>
            </a:r>
            <a:endParaRPr lang="en-US" dirty="0" smtClean="0"/>
          </a:p>
          <a:p>
            <a:pPr marL="514350" indent="-514350">
              <a:buAutoNum type="alphaLcPeriod"/>
            </a:pPr>
            <a:r>
              <a:rPr lang="en-US" dirty="0" err="1" smtClean="0"/>
              <a:t>Minta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menjawab</a:t>
            </a:r>
            <a:endParaRPr lang="en-US" dirty="0" smtClean="0"/>
          </a:p>
          <a:p>
            <a:pPr marL="514350" indent="-514350">
              <a:buAutoNum type="alphaLcPeriod"/>
            </a:pPr>
            <a:r>
              <a:rPr lang="en-US" dirty="0" err="1" smtClean="0"/>
              <a:t>Tampilkan</a:t>
            </a:r>
            <a:r>
              <a:rPr lang="en-US" dirty="0" smtClean="0"/>
              <a:t> </a:t>
            </a:r>
            <a:r>
              <a:rPr lang="en-US" dirty="0" err="1" smtClean="0"/>
              <a:t>jawaban</a:t>
            </a:r>
            <a:endParaRPr lang="en-US" dirty="0" smtClean="0"/>
          </a:p>
          <a:p>
            <a:pPr marL="514350" indent="-514350">
              <a:buAutoNum type="alphaLcPeriod"/>
            </a:pPr>
            <a:r>
              <a:rPr lang="en-US" dirty="0" err="1" smtClean="0"/>
              <a:t>Olah</a:t>
            </a:r>
            <a:r>
              <a:rPr lang="en-US" dirty="0" smtClean="0"/>
              <a:t> &amp; </a:t>
            </a:r>
            <a:r>
              <a:rPr lang="en-US" dirty="0" err="1" smtClean="0"/>
              <a:t>diskusikan</a:t>
            </a:r>
            <a:r>
              <a:rPr lang="en-US" dirty="0" smtClean="0"/>
              <a:t> </a:t>
            </a:r>
            <a:r>
              <a:rPr lang="en-US" dirty="0" err="1" smtClean="0"/>
              <a:t>jawaban</a:t>
            </a:r>
            <a:r>
              <a:rPr lang="en-US" dirty="0" smtClean="0"/>
              <a:t> – </a:t>
            </a:r>
            <a:r>
              <a:rPr lang="en-US" dirty="0" err="1" smtClean="0"/>
              <a:t>jawaban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endParaRPr lang="en-US" dirty="0" smtClean="0"/>
          </a:p>
          <a:p>
            <a:pPr marL="514350" indent="-514350">
              <a:buAutoNum type="alphaLcPeriod"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Beternak sapi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14282" y="2000240"/>
          <a:ext cx="8229600" cy="467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0198"/>
                <a:gridCol w="2714644"/>
                <a:gridCol w="4014758"/>
              </a:tblGrid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No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Nama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Curahan  Pendapat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1.</a:t>
                      </a:r>
                    </a:p>
                    <a:p>
                      <a:endParaRPr lang="id-ID" dirty="0" smtClean="0"/>
                    </a:p>
                    <a:p>
                      <a:r>
                        <a:rPr lang="id-ID" dirty="0" smtClean="0"/>
                        <a:t>2. </a:t>
                      </a:r>
                    </a:p>
                    <a:p>
                      <a:endParaRPr lang="id-ID" dirty="0" smtClean="0"/>
                    </a:p>
                    <a:p>
                      <a:r>
                        <a:rPr lang="id-ID" dirty="0" smtClean="0"/>
                        <a:t>3.</a:t>
                      </a:r>
                    </a:p>
                    <a:p>
                      <a:endParaRPr lang="id-ID" dirty="0" smtClean="0"/>
                    </a:p>
                    <a:p>
                      <a:r>
                        <a:rPr lang="id-ID" dirty="0" smtClean="0"/>
                        <a:t>4.</a:t>
                      </a:r>
                    </a:p>
                    <a:p>
                      <a:endParaRPr lang="id-ID" dirty="0" smtClean="0"/>
                    </a:p>
                    <a:p>
                      <a:r>
                        <a:rPr lang="id-ID" dirty="0" smtClean="0"/>
                        <a:t>5. </a:t>
                      </a:r>
                    </a:p>
                    <a:p>
                      <a:endParaRPr lang="id-ID" dirty="0" smtClean="0"/>
                    </a:p>
                    <a:p>
                      <a:r>
                        <a:rPr lang="id-ID" dirty="0" smtClean="0"/>
                        <a:t>6.</a:t>
                      </a:r>
                    </a:p>
                    <a:p>
                      <a:r>
                        <a:rPr lang="id-ID" dirty="0" smtClean="0"/>
                        <a:t>7.</a:t>
                      </a:r>
                    </a:p>
                    <a:p>
                      <a:r>
                        <a:rPr lang="id-ID" dirty="0" smtClean="0"/>
                        <a:t>8.</a:t>
                      </a:r>
                    </a:p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Pak  Agus</a:t>
                      </a:r>
                    </a:p>
                    <a:p>
                      <a:endParaRPr lang="id-ID" dirty="0" smtClean="0"/>
                    </a:p>
                    <a:p>
                      <a:r>
                        <a:rPr lang="id-ID" dirty="0" smtClean="0"/>
                        <a:t>Pak  Dewa</a:t>
                      </a:r>
                    </a:p>
                    <a:p>
                      <a:endParaRPr lang="id-ID" dirty="0" smtClean="0"/>
                    </a:p>
                    <a:p>
                      <a:r>
                        <a:rPr lang="id-ID" dirty="0" smtClean="0"/>
                        <a:t>Pak  Kardi</a:t>
                      </a:r>
                    </a:p>
                    <a:p>
                      <a:endParaRPr lang="id-ID" dirty="0" smtClean="0"/>
                    </a:p>
                    <a:p>
                      <a:r>
                        <a:rPr lang="id-ID" dirty="0" smtClean="0"/>
                        <a:t>P</a:t>
                      </a:r>
                      <a:r>
                        <a:rPr lang="id-ID" sz="1600" dirty="0" smtClean="0"/>
                        <a:t>a</a:t>
                      </a:r>
                      <a:r>
                        <a:rPr lang="id-ID" dirty="0" smtClean="0"/>
                        <a:t>k</a:t>
                      </a:r>
                      <a:r>
                        <a:rPr lang="id-ID" baseline="0" dirty="0" smtClean="0"/>
                        <a:t> Sarmin</a:t>
                      </a:r>
                    </a:p>
                    <a:p>
                      <a:r>
                        <a:rPr lang="id-ID" baseline="0" dirty="0" smtClean="0"/>
                        <a:t>Pak Widayat</a:t>
                      </a:r>
                    </a:p>
                    <a:p>
                      <a:r>
                        <a:rPr lang="id-ID" baseline="0" dirty="0" smtClean="0"/>
                        <a:t>Bu Hartuti</a:t>
                      </a:r>
                    </a:p>
                    <a:p>
                      <a:r>
                        <a:rPr lang="id-ID" baseline="0" dirty="0" smtClean="0"/>
                        <a:t>Pak Heru</a:t>
                      </a:r>
                    </a:p>
                    <a:p>
                      <a:r>
                        <a:rPr lang="id-ID" baseline="0" dirty="0" smtClean="0"/>
                        <a:t>Pak Tomon</a:t>
                      </a:r>
                    </a:p>
                    <a:p>
                      <a:r>
                        <a:rPr lang="id-ID" baseline="0" dirty="0" smtClean="0"/>
                        <a:t>Pak Eko</a:t>
                      </a:r>
                    </a:p>
                    <a:p>
                      <a:r>
                        <a:rPr lang="id-ID" baseline="0" dirty="0" smtClean="0"/>
                        <a:t>Mb. Lutfi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Kandang harus disiapkan</a:t>
                      </a:r>
                      <a:r>
                        <a:rPr lang="id-ID" baseline="0" dirty="0" smtClean="0"/>
                        <a:t>                          </a:t>
                      </a:r>
                    </a:p>
                    <a:p>
                      <a:endParaRPr lang="id-ID" dirty="0" smtClean="0"/>
                    </a:p>
                    <a:p>
                      <a:r>
                        <a:rPr lang="id-ID" dirty="0" smtClean="0"/>
                        <a:t>Bibit sapi yang berkualitas baik</a:t>
                      </a:r>
                    </a:p>
                    <a:p>
                      <a:endParaRPr lang="id-ID" dirty="0" smtClean="0"/>
                    </a:p>
                    <a:p>
                      <a:r>
                        <a:rPr lang="id-ID" dirty="0" smtClean="0"/>
                        <a:t>Persediaan pakan di desa tidak mencukupi.</a:t>
                      </a:r>
                      <a:r>
                        <a:rPr lang="id-ID" baseline="0" dirty="0" smtClean="0"/>
                        <a:t> </a:t>
                      </a:r>
                    </a:p>
                    <a:p>
                      <a:r>
                        <a:rPr lang="id-ID" dirty="0" smtClean="0"/>
                        <a:t>Penggemukan sapi</a:t>
                      </a:r>
                    </a:p>
                    <a:p>
                      <a:r>
                        <a:rPr lang="id-ID" dirty="0" smtClean="0"/>
                        <a:t>Pengolahan kotoran sapi</a:t>
                      </a:r>
                    </a:p>
                    <a:p>
                      <a:r>
                        <a:rPr lang="id-ID" dirty="0" smtClean="0"/>
                        <a:t>Dibentuk kelompok</a:t>
                      </a:r>
                    </a:p>
                    <a:p>
                      <a:r>
                        <a:rPr lang="id-ID" dirty="0" smtClean="0"/>
                        <a:t>Kotoran  sapi untuk biogas</a:t>
                      </a:r>
                    </a:p>
                    <a:p>
                      <a:r>
                        <a:rPr lang="id-ID" dirty="0" smtClean="0"/>
                        <a:t>Harga bibit mahal</a:t>
                      </a:r>
                    </a:p>
                    <a:p>
                      <a:r>
                        <a:rPr lang="id-ID" dirty="0" smtClean="0"/>
                        <a:t>Harga jual rendah</a:t>
                      </a:r>
                    </a:p>
                    <a:p>
                      <a:r>
                        <a:rPr lang="id-ID" dirty="0" smtClean="0"/>
                        <a:t>Bekerjasama dengan Pukeswan</a:t>
                      </a:r>
                      <a:endParaRPr lang="id-ID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</a:t>
            </a: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Kecil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en-US" dirty="0" err="1" smtClean="0"/>
              <a:t>Fasilitator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pengantar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.</a:t>
            </a:r>
          </a:p>
          <a:p>
            <a:pPr algn="ctr">
              <a:buNone/>
            </a:pP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dibagi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kelomp</a:t>
            </a:r>
            <a:r>
              <a:rPr lang="id-ID" dirty="0" smtClean="0"/>
              <a:t>o</a:t>
            </a:r>
            <a:r>
              <a:rPr lang="en-US" dirty="0" smtClean="0"/>
              <a:t>k </a:t>
            </a:r>
            <a:r>
              <a:rPr lang="en-US" dirty="0" err="1" smtClean="0"/>
              <a:t>kecil</a:t>
            </a:r>
            <a:r>
              <a:rPr lang="en-US" dirty="0" smtClean="0"/>
              <a:t> ( 3- 8 </a:t>
            </a:r>
            <a:r>
              <a:rPr lang="en-US" dirty="0" err="1" smtClean="0"/>
              <a:t>orang</a:t>
            </a:r>
            <a:r>
              <a:rPr lang="en-US" dirty="0" smtClean="0"/>
              <a:t>).</a:t>
            </a:r>
          </a:p>
          <a:p>
            <a:pPr algn="ctr">
              <a:buNone/>
            </a:pPr>
            <a:r>
              <a:rPr lang="en-US" dirty="0" err="1" smtClean="0"/>
              <a:t>Tiap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membahas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r>
              <a:rPr lang="en-US" dirty="0" smtClean="0"/>
              <a:t>,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membahas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yang </a:t>
            </a:r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topik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Dari </a:t>
            </a: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kecil</a:t>
            </a:r>
            <a:r>
              <a:rPr lang="en-US" dirty="0" smtClean="0"/>
              <a:t>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dibawa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, </a:t>
            </a:r>
            <a:r>
              <a:rPr lang="en-US" dirty="0" err="1" smtClean="0"/>
              <a:t>wakil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kalompok</a:t>
            </a:r>
            <a:r>
              <a:rPr lang="en-US" dirty="0" smtClean="0"/>
              <a:t> </a:t>
            </a:r>
            <a:r>
              <a:rPr lang="en-US" dirty="0" err="1" smtClean="0"/>
              <a:t>kecil</a:t>
            </a:r>
            <a:r>
              <a:rPr lang="en-US" dirty="0" smtClean="0"/>
              <a:t> </a:t>
            </a:r>
            <a:r>
              <a:rPr lang="en-US" dirty="0" err="1" smtClean="0"/>
              <a:t>menjelaskan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diskusinya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Lakukan</a:t>
            </a:r>
            <a:r>
              <a:rPr lang="en-US" dirty="0" smtClean="0"/>
              <a:t> </a:t>
            </a:r>
            <a:r>
              <a:rPr lang="en-US" dirty="0" err="1" smtClean="0"/>
              <a:t>fasilitasi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, </a:t>
            </a:r>
            <a:r>
              <a:rPr lang="en-US" dirty="0" err="1" smtClean="0"/>
              <a:t>atur</a:t>
            </a:r>
            <a:r>
              <a:rPr lang="en-US" dirty="0" smtClean="0"/>
              <a:t> </a:t>
            </a:r>
            <a:r>
              <a:rPr lang="en-US" dirty="0" err="1" smtClean="0"/>
              <a:t>lalu</a:t>
            </a:r>
            <a:r>
              <a:rPr lang="en-US" dirty="0" smtClean="0"/>
              <a:t> </a:t>
            </a:r>
            <a:r>
              <a:rPr lang="en-US" dirty="0" err="1" smtClean="0"/>
              <a:t>lintas</a:t>
            </a:r>
            <a:r>
              <a:rPr lang="en-US" dirty="0" smtClean="0"/>
              <a:t> </a:t>
            </a:r>
            <a:r>
              <a:rPr lang="en-US" dirty="0" err="1" smtClean="0"/>
              <a:t>pembicaraan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Biarkan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berdisuksi</a:t>
            </a:r>
            <a:r>
              <a:rPr lang="en-US" dirty="0" smtClean="0"/>
              <a:t> </a:t>
            </a:r>
            <a:r>
              <a:rPr lang="en-US" dirty="0" err="1" smtClean="0"/>
              <a:t>sesama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, </a:t>
            </a:r>
            <a:r>
              <a:rPr lang="en-US" dirty="0" err="1" smtClean="0"/>
              <a:t>fasilitator</a:t>
            </a:r>
            <a:r>
              <a:rPr lang="en-US" dirty="0" smtClean="0"/>
              <a:t>  </a:t>
            </a:r>
            <a:r>
              <a:rPr lang="en-US" dirty="0" err="1" smtClean="0"/>
              <a:t>memperhatikan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mencatat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PENGEMBANGAN DESA WISATA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d-ID" dirty="0" smtClean="0"/>
              <a:t> Topik besar ini dapat didiskusikan  pada kelompok kecil tentang:</a:t>
            </a:r>
          </a:p>
          <a:p>
            <a:pPr>
              <a:buNone/>
            </a:pPr>
            <a:r>
              <a:rPr lang="id-ID" dirty="0" smtClean="0"/>
              <a:t> 1. Wisata Agro</a:t>
            </a:r>
          </a:p>
          <a:p>
            <a:pPr>
              <a:buNone/>
            </a:pPr>
            <a:r>
              <a:rPr lang="id-ID" dirty="0" smtClean="0"/>
              <a:t>2. </a:t>
            </a:r>
            <a:r>
              <a:rPr lang="id-ID" i="1" dirty="0" smtClean="0"/>
              <a:t>Home stay</a:t>
            </a:r>
          </a:p>
          <a:p>
            <a:pPr>
              <a:buNone/>
            </a:pPr>
            <a:r>
              <a:rPr lang="id-ID" dirty="0" smtClean="0"/>
              <a:t>3. Wisata kuliner</a:t>
            </a:r>
          </a:p>
          <a:p>
            <a:pPr>
              <a:buNone/>
            </a:pPr>
            <a:r>
              <a:rPr lang="id-ID" dirty="0" smtClean="0"/>
              <a:t>4. Seni Budaya</a:t>
            </a:r>
          </a:p>
          <a:p>
            <a:pPr>
              <a:buNone/>
            </a:pPr>
            <a:r>
              <a:rPr lang="id-ID" dirty="0" smtClean="0"/>
              <a:t>5. </a:t>
            </a:r>
            <a:r>
              <a:rPr lang="id-ID" smtClean="0"/>
              <a:t>Wisata air</a:t>
            </a:r>
            <a:endParaRPr lang="id-ID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PEMANFAATAN PEKARANGAN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/>
              <a:t>Topik besar ini dapat didiskusikan  pada kelompok kecil </a:t>
            </a:r>
            <a:r>
              <a:rPr lang="id-ID" dirty="0" smtClean="0"/>
              <a:t>tentang Pemanfaatan pekarangan untuk:</a:t>
            </a:r>
          </a:p>
          <a:p>
            <a:pPr marL="514350" indent="-514350">
              <a:buAutoNum type="arabicPeriod"/>
            </a:pPr>
            <a:r>
              <a:rPr lang="id-ID" dirty="0" smtClean="0"/>
              <a:t>Budidaya sayuran</a:t>
            </a:r>
          </a:p>
          <a:p>
            <a:pPr marL="514350" indent="-514350">
              <a:buAutoNum type="arabicPeriod" startAt="2"/>
            </a:pPr>
            <a:r>
              <a:rPr lang="id-ID" dirty="0" smtClean="0"/>
              <a:t>Budidaya tanaman buah-buahan</a:t>
            </a:r>
          </a:p>
          <a:p>
            <a:pPr marL="514350" indent="-514350">
              <a:buAutoNum type="arabicPeriod" startAt="2"/>
            </a:pPr>
            <a:r>
              <a:rPr lang="id-ID" dirty="0" smtClean="0"/>
              <a:t>Budidaya tanaman hias</a:t>
            </a:r>
          </a:p>
          <a:p>
            <a:pPr marL="514350" indent="-514350">
              <a:buAutoNum type="arabicPeriod" startAt="2"/>
            </a:pPr>
            <a:r>
              <a:rPr lang="id-ID" dirty="0" smtClean="0"/>
              <a:t>Beternak.</a:t>
            </a:r>
          </a:p>
          <a:p>
            <a:pPr marL="514350" indent="-514350">
              <a:buAutoNum type="arabicPeriod" startAt="2"/>
            </a:pPr>
            <a:r>
              <a:rPr lang="id-ID" dirty="0" smtClean="0"/>
              <a:t>Budidaya ikan.</a:t>
            </a:r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37915591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379</TotalTime>
  <Words>596</Words>
  <Application>Microsoft Office PowerPoint</Application>
  <PresentationFormat>On-screen Show (4:3)</PresentationFormat>
  <Paragraphs>101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Flow</vt:lpstr>
      <vt:lpstr>BEBERAPA METODE PELATIHAN DAN DISKUSI</vt:lpstr>
      <vt:lpstr>Beberapa faktor dalam memilih metode :</vt:lpstr>
      <vt:lpstr>Beberapa Metode Diskusi</vt:lpstr>
      <vt:lpstr>1. Tanya Jawab </vt:lpstr>
      <vt:lpstr>2. Curah Pendapat </vt:lpstr>
      <vt:lpstr>Beternak sapi</vt:lpstr>
      <vt:lpstr>3. Diskusi Kelompok Kecil</vt:lpstr>
      <vt:lpstr>PENGEMBANGAN DESA WISATA</vt:lpstr>
      <vt:lpstr>PEMANFAATAN PEKARANGAN</vt:lpstr>
      <vt:lpstr>Kelebihan dari metode diskusi kelompok kecil </vt:lpstr>
      <vt:lpstr>4. Bermain Peran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BEBERAPA METODE PELATIHAN DAN DISKUSI</dc:title>
  <dc:creator>nitha cute</dc:creator>
  <cp:lastModifiedBy>Acer_PC</cp:lastModifiedBy>
  <cp:revision>34</cp:revision>
  <dcterms:created xsi:type="dcterms:W3CDTF">2013-09-18T06:53:23Z</dcterms:created>
  <dcterms:modified xsi:type="dcterms:W3CDTF">2020-10-27T05:35:38Z</dcterms:modified>
</cp:coreProperties>
</file>