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Kebebasan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305800" cy="5410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Aspek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yang </a:t>
            </a:r>
            <a:r>
              <a:rPr lang="en-US" dirty="0" err="1" smtClean="0"/>
              <a:t>dirasa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: </a:t>
            </a:r>
          </a:p>
          <a:p>
            <a:pPr algn="just"/>
            <a:r>
              <a:rPr lang="en-US" dirty="0" smtClean="0"/>
              <a:t>1.Daya </a:t>
            </a:r>
            <a:r>
              <a:rPr lang="en-US" dirty="0" err="1" smtClean="0"/>
              <a:t>jangkau</a:t>
            </a:r>
            <a:r>
              <a:rPr lang="en-US" dirty="0" smtClean="0"/>
              <a:t> media (coverage)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Kemampuan</a:t>
            </a:r>
            <a:r>
              <a:rPr lang="en-US" dirty="0" smtClean="0"/>
              <a:t> media </a:t>
            </a:r>
            <a:r>
              <a:rPr lang="en-US" dirty="0" err="1" smtClean="0"/>
              <a:t>melipatgandakan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media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ribuan</a:t>
            </a:r>
            <a:r>
              <a:rPr lang="en-US" dirty="0" smtClean="0"/>
              <a:t> orang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endParaRPr lang="en-US" dirty="0" smtClean="0"/>
          </a:p>
          <a:p>
            <a:pPr algn="just"/>
            <a:r>
              <a:rPr lang="en-US" dirty="0" smtClean="0"/>
              <a:t>3.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mewacanakan</a:t>
            </a:r>
            <a:r>
              <a:rPr lang="en-US" dirty="0" smtClean="0"/>
              <a:t> ide/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redaksional</a:t>
            </a:r>
            <a:endParaRPr lang="en-US" dirty="0" smtClean="0"/>
          </a:p>
          <a:p>
            <a:pPr algn="just"/>
            <a:r>
              <a:rPr lang="en-US" dirty="0" smtClean="0"/>
              <a:t>4. Media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agenda setting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83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media. 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,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Pesan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023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err="1" smtClean="0"/>
              <a:t>Sensitivitas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sensitif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media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masyarakat</a:t>
            </a:r>
            <a:r>
              <a:rPr lang="en-US" dirty="0" smtClean="0"/>
              <a:t>. 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dirasa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media: 1) </a:t>
            </a:r>
            <a:r>
              <a:rPr lang="en-US" dirty="0" err="1" smtClean="0"/>
              <a:t>pornografi</a:t>
            </a:r>
            <a:r>
              <a:rPr lang="en-US" dirty="0" smtClean="0"/>
              <a:t>; 2)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mengguncang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shock </a:t>
            </a:r>
            <a:r>
              <a:rPr lang="en-US" dirty="0" err="1" smtClean="0"/>
              <a:t>dan</a:t>
            </a:r>
            <a:r>
              <a:rPr lang="en-US" dirty="0" smtClean="0"/>
              <a:t> 3)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menghina</a:t>
            </a:r>
            <a:r>
              <a:rPr lang="en-US" dirty="0" smtClean="0"/>
              <a:t> SARA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97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err="1" smtClean="0"/>
              <a:t>Pornografi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pornoteks</a:t>
            </a:r>
            <a:r>
              <a:rPr lang="en-US" dirty="0" smtClean="0"/>
              <a:t>, </a:t>
            </a:r>
            <a:r>
              <a:rPr lang="en-US" dirty="0" err="1" smtClean="0"/>
              <a:t>pornosuara</a:t>
            </a:r>
            <a:r>
              <a:rPr lang="en-US" dirty="0" smtClean="0"/>
              <a:t>, </a:t>
            </a:r>
            <a:r>
              <a:rPr lang="en-US" dirty="0" err="1" smtClean="0"/>
              <a:t>pornoaksi</a:t>
            </a:r>
            <a:r>
              <a:rPr lang="en-US" dirty="0" smtClean="0"/>
              <a:t>, </a:t>
            </a:r>
            <a:r>
              <a:rPr lang="en-US" dirty="0" err="1" smtClean="0"/>
              <a:t>pornomedia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cyberporno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Pornografi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dihilangkan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pornografi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porno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per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97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mengguncang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shock; </a:t>
            </a:r>
          </a:p>
          <a:p>
            <a:pPr algn="just"/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membunuh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, </a:t>
            </a:r>
            <a:r>
              <a:rPr lang="en-US" dirty="0" err="1" smtClean="0"/>
              <a:t>pembunuhan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salahtentang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. </a:t>
            </a:r>
            <a:r>
              <a:rPr lang="en-US" dirty="0" err="1" smtClean="0"/>
              <a:t>Visualisasi</a:t>
            </a:r>
            <a:r>
              <a:rPr lang="en-US" dirty="0" smtClean="0"/>
              <a:t> yang </a:t>
            </a:r>
            <a:r>
              <a:rPr lang="en-US" dirty="0" err="1" smtClean="0"/>
              <a:t>mengguncang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seoarng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dimakan</a:t>
            </a:r>
            <a:r>
              <a:rPr lang="en-US" dirty="0" smtClean="0"/>
              <a:t> </a:t>
            </a:r>
            <a:r>
              <a:rPr lang="en-US" dirty="0" err="1" smtClean="0"/>
              <a:t>burung</a:t>
            </a:r>
            <a:r>
              <a:rPr lang="en-US" dirty="0" smtClean="0"/>
              <a:t> </a:t>
            </a:r>
            <a:r>
              <a:rPr lang="en-US" dirty="0" err="1" smtClean="0"/>
              <a:t>Nasar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Pulitzer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kontroversi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yang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fotografer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bunuh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Tayangan</a:t>
            </a:r>
            <a:r>
              <a:rPr lang="en-US" dirty="0" smtClean="0"/>
              <a:t> smack down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3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menghina</a:t>
            </a:r>
            <a:r>
              <a:rPr lang="en-US" dirty="0" smtClean="0"/>
              <a:t> SARA,</a:t>
            </a:r>
          </a:p>
          <a:p>
            <a:pPr marL="0" indent="0">
              <a:buNone/>
            </a:pPr>
            <a:r>
              <a:rPr lang="en-US" dirty="0" err="1" smtClean="0"/>
              <a:t>Kontroversi</a:t>
            </a:r>
            <a:r>
              <a:rPr lang="en-US" dirty="0" smtClean="0"/>
              <a:t> </a:t>
            </a:r>
            <a:r>
              <a:rPr lang="en-US" dirty="0" err="1" smtClean="0"/>
              <a:t>kartun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Muhamad</a:t>
            </a:r>
            <a:r>
              <a:rPr lang="en-US" dirty="0" smtClean="0"/>
              <a:t> yang </a:t>
            </a:r>
            <a:r>
              <a:rPr lang="en-US" dirty="0" err="1" smtClean="0"/>
              <a:t>dimuat</a:t>
            </a:r>
            <a:r>
              <a:rPr lang="en-US" dirty="0" smtClean="0"/>
              <a:t> di media </a:t>
            </a:r>
            <a:r>
              <a:rPr lang="en-US" dirty="0" err="1" smtClean="0"/>
              <a:t>cetak</a:t>
            </a:r>
            <a:r>
              <a:rPr lang="en-US" dirty="0" smtClean="0"/>
              <a:t> di </a:t>
            </a:r>
            <a:r>
              <a:rPr lang="en-US" dirty="0" err="1" smtClean="0"/>
              <a:t>Jerman</a:t>
            </a:r>
            <a:r>
              <a:rPr lang="en-US" dirty="0" smtClean="0"/>
              <a:t>, film </a:t>
            </a:r>
            <a:r>
              <a:rPr lang="en-US" dirty="0" err="1" smtClean="0"/>
              <a:t>Davinci</a:t>
            </a:r>
            <a:r>
              <a:rPr lang="en-US" dirty="0" smtClean="0"/>
              <a:t> Code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lain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Yesus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8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800" dirty="0" smtClean="0"/>
              <a:t>Media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menyajikan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pemberitaan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benar</a:t>
            </a:r>
            <a:r>
              <a:rPr lang="en-US" sz="2800" dirty="0" smtClean="0"/>
              <a:t>, </a:t>
            </a:r>
            <a:r>
              <a:rPr lang="en-US" sz="2800" dirty="0" err="1" smtClean="0"/>
              <a:t>komprehensif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cerdas</a:t>
            </a:r>
            <a:r>
              <a:rPr lang="en-US" sz="2800" dirty="0" smtClean="0"/>
              <a:t>, media </a:t>
            </a:r>
            <a:r>
              <a:rPr lang="en-US" sz="2800" dirty="0" err="1" smtClean="0"/>
              <a:t>dituntut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akurat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berbohong</a:t>
            </a:r>
            <a:r>
              <a:rPr lang="en-US" sz="2800" dirty="0" smtClean="0"/>
              <a:t>, </a:t>
            </a:r>
            <a:r>
              <a:rPr lang="en-US" sz="2800" dirty="0" err="1" smtClean="0"/>
              <a:t>fakta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dibedakan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opini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Media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berperan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forum </a:t>
            </a:r>
            <a:r>
              <a:rPr lang="en-US" sz="2800" dirty="0" err="1" smtClean="0"/>
              <a:t>pertukaran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</a:t>
            </a:r>
            <a:r>
              <a:rPr lang="en-US" sz="2800" dirty="0" smtClean="0"/>
              <a:t>, </a:t>
            </a:r>
            <a:r>
              <a:rPr lang="en-US" sz="2800" dirty="0" err="1" smtClean="0"/>
              <a:t>komentar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kritik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media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forum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Media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menyajikan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gambaran</a:t>
            </a:r>
            <a:r>
              <a:rPr lang="en-US" sz="2800" dirty="0" smtClean="0"/>
              <a:t> </a:t>
            </a:r>
            <a:r>
              <a:rPr lang="en-US" sz="2800" dirty="0" err="1" smtClean="0"/>
              <a:t>khas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, </a:t>
            </a:r>
            <a:r>
              <a:rPr lang="en-US" sz="2800" dirty="0" err="1" smtClean="0"/>
              <a:t>syarat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menuntut</a:t>
            </a:r>
            <a:r>
              <a:rPr lang="en-US" sz="2800" dirty="0" smtClean="0"/>
              <a:t> media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terjebak</a:t>
            </a:r>
            <a:r>
              <a:rPr lang="en-US" sz="2800" dirty="0" smtClean="0"/>
              <a:t> </a:t>
            </a:r>
            <a:r>
              <a:rPr lang="en-US" sz="2800" dirty="0" err="1" smtClean="0"/>
              <a:t>stereotipe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Media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menyajikan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algn="just"/>
            <a:r>
              <a:rPr lang="en-US" sz="2800" dirty="0" smtClean="0"/>
              <a:t>Media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membuka</a:t>
            </a:r>
            <a:r>
              <a:rPr lang="en-US" sz="2800" dirty="0" smtClean="0"/>
              <a:t> </a:t>
            </a:r>
            <a:r>
              <a:rPr lang="en-US" sz="2800" dirty="0" err="1" smtClean="0"/>
              <a:t>akses</a:t>
            </a:r>
            <a:r>
              <a:rPr lang="en-US" sz="2800" dirty="0" smtClean="0"/>
              <a:t> 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. 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modern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akses</a:t>
            </a:r>
            <a:r>
              <a:rPr lang="en-US" sz="2800" dirty="0" smtClean="0"/>
              <a:t> </a:t>
            </a:r>
            <a:r>
              <a:rPr lang="en-US" sz="2800" dirty="0" err="1" smtClean="0"/>
              <a:t>dibanding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masyarakt</a:t>
            </a:r>
            <a:r>
              <a:rPr lang="en-US" sz="2800" dirty="0" smtClean="0"/>
              <a:t> </a:t>
            </a:r>
            <a:r>
              <a:rPr lang="en-US" sz="2800" dirty="0" err="1" smtClean="0"/>
              <a:t>dulu</a:t>
            </a:r>
            <a:r>
              <a:rPr lang="en-US" sz="2800" dirty="0" smtClean="0"/>
              <a:t>.    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media (William R. Rivers, Jensen </a:t>
            </a:r>
            <a:r>
              <a:rPr lang="en-US" sz="2800" dirty="0" err="1" smtClean="0"/>
              <a:t>dan</a:t>
            </a:r>
            <a:r>
              <a:rPr lang="en-US" sz="2800" dirty="0" smtClean="0"/>
              <a:t> Theodore Patterson: 2003)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0429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445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Kebebasan dan tanggung jawab pesan</vt:lpstr>
      <vt:lpstr>Pesan</vt:lpstr>
      <vt:lpstr>PowerPoint Presentation</vt:lpstr>
      <vt:lpstr>PowerPoint Presentation</vt:lpstr>
      <vt:lpstr>PowerPoint Presentation</vt:lpstr>
      <vt:lpstr>PowerPoint Presentation</vt:lpstr>
      <vt:lpstr>Tanggung jawab sosial media (William R. Rivers, Jensen dan Theodore Patterson: 2003)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Kebebasan dan tanggung jawab pesan</dc:title>
  <dc:creator>BU FAJAR</dc:creator>
  <cp:lastModifiedBy>BU FAJAR</cp:lastModifiedBy>
  <cp:revision>6</cp:revision>
  <dcterms:created xsi:type="dcterms:W3CDTF">2006-08-16T00:00:00Z</dcterms:created>
  <dcterms:modified xsi:type="dcterms:W3CDTF">2018-12-16T11:11:02Z</dcterms:modified>
</cp:coreProperties>
</file>