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61" r:id="rId4"/>
    <p:sldId id="262" r:id="rId5"/>
    <p:sldId id="259" r:id="rId6"/>
    <p:sldId id="257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7620000" cy="4876800"/>
          </a:xfrm>
        </p:spPr>
        <p:txBody>
          <a:bodyPr>
            <a:normAutofit/>
          </a:bodyPr>
          <a:lstStyle/>
          <a:p>
            <a:pPr algn="just"/>
            <a:r>
              <a:rPr lang="en-AU" sz="2800" dirty="0" err="1" smtClean="0">
                <a:solidFill>
                  <a:schemeClr val="tx1"/>
                </a:solidFill>
              </a:rPr>
              <a:t>Karakteristik</a:t>
            </a:r>
            <a:r>
              <a:rPr lang="en-AU" sz="2800" dirty="0" smtClean="0">
                <a:solidFill>
                  <a:schemeClr val="tx1"/>
                </a:solidFill>
              </a:rPr>
              <a:t> yang </a:t>
            </a:r>
            <a:r>
              <a:rPr lang="en-AU" sz="2800" dirty="0" err="1" smtClean="0">
                <a:solidFill>
                  <a:schemeClr val="tx1"/>
                </a:solidFill>
              </a:rPr>
              <a:t>didapat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komunikasi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antarpersonal</a:t>
            </a:r>
            <a:r>
              <a:rPr lang="en-AU" sz="2800" dirty="0" smtClean="0">
                <a:solidFill>
                  <a:schemeClr val="tx1"/>
                </a:solidFill>
              </a:rPr>
              <a:t>  :</a:t>
            </a:r>
          </a:p>
          <a:p>
            <a:pPr marL="514350" indent="-514350" algn="just">
              <a:buAutoNum type="arabicPeriod"/>
            </a:pPr>
            <a:r>
              <a:rPr lang="en-AU" sz="2800" dirty="0" err="1" smtClean="0">
                <a:solidFill>
                  <a:schemeClr val="tx1"/>
                </a:solidFill>
              </a:rPr>
              <a:t>Audiens</a:t>
            </a:r>
            <a:r>
              <a:rPr lang="en-AU" sz="2800" dirty="0" smtClean="0">
                <a:solidFill>
                  <a:schemeClr val="tx1"/>
                </a:solidFill>
              </a:rPr>
              <a:t> yang </a:t>
            </a:r>
            <a:r>
              <a:rPr lang="en-AU" sz="2800" dirty="0" err="1" smtClean="0">
                <a:solidFill>
                  <a:schemeClr val="tx1"/>
                </a:solidFill>
              </a:rPr>
              <a:t>terbatas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AU" sz="2800" dirty="0" smtClean="0">
                <a:solidFill>
                  <a:schemeClr val="tx1"/>
                </a:solidFill>
              </a:rPr>
              <a:t>Dialog yang </a:t>
            </a:r>
            <a:r>
              <a:rPr lang="en-AU" sz="2800" dirty="0" err="1" smtClean="0">
                <a:solidFill>
                  <a:schemeClr val="tx1"/>
                </a:solidFill>
              </a:rPr>
              <a:t>mendalam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AU" sz="2800" dirty="0" err="1" smtClean="0">
                <a:solidFill>
                  <a:schemeClr val="tx1"/>
                </a:solidFill>
              </a:rPr>
              <a:t>Pembelajaran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aktif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perubahan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opini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AU" sz="2800" dirty="0" err="1" smtClean="0">
                <a:solidFill>
                  <a:schemeClr val="tx1"/>
                </a:solidFill>
              </a:rPr>
              <a:t>Ketrampilan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audiens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AU" sz="2800" dirty="0" err="1" smtClean="0">
                <a:solidFill>
                  <a:schemeClr val="tx1"/>
                </a:solidFill>
              </a:rPr>
              <a:t>Isu-isu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kolektif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AU" sz="2800" dirty="0" err="1" smtClean="0">
                <a:solidFill>
                  <a:schemeClr val="tx1"/>
                </a:solidFill>
              </a:rPr>
              <a:t>Biaya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tinggi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AU" sz="2800" dirty="0" err="1" smtClean="0">
                <a:solidFill>
                  <a:schemeClr val="tx1"/>
                </a:solidFill>
              </a:rPr>
              <a:t>Kapasitas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penyimpanan</a:t>
            </a:r>
            <a:r>
              <a:rPr lang="en-AU" sz="2800" dirty="0" smtClean="0">
                <a:solidFill>
                  <a:schemeClr val="tx1"/>
                </a:solidFill>
              </a:rPr>
              <a:t> yang </a:t>
            </a:r>
            <a:r>
              <a:rPr lang="en-AU" sz="2800" dirty="0" err="1" smtClean="0">
                <a:solidFill>
                  <a:schemeClr val="tx1"/>
                </a:solidFill>
              </a:rPr>
              <a:t>rendah</a:t>
            </a:r>
            <a:r>
              <a:rPr lang="en-AU" sz="2800" dirty="0" smtClean="0">
                <a:solidFill>
                  <a:schemeClr val="tx1"/>
                </a:solidFill>
              </a:rPr>
              <a:t>  </a:t>
            </a:r>
            <a:endParaRPr lang="en-AU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AU" sz="2800" dirty="0" err="1" smtClean="0"/>
              <a:t>Komunikasi</a:t>
            </a:r>
            <a:r>
              <a:rPr lang="en-AU" sz="2800" dirty="0" smtClean="0"/>
              <a:t> </a:t>
            </a:r>
            <a:r>
              <a:rPr lang="en-AU" sz="2800" dirty="0" err="1" smtClean="0"/>
              <a:t>antar</a:t>
            </a:r>
            <a:r>
              <a:rPr lang="en-AU" sz="2800" dirty="0" smtClean="0"/>
              <a:t> personal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komunikasi</a:t>
            </a:r>
            <a:r>
              <a:rPr lang="en-AU" sz="2800" dirty="0" smtClean="0"/>
              <a:t> di </a:t>
            </a:r>
            <a:r>
              <a:rPr lang="en-AU" sz="2800" dirty="0" err="1" smtClean="0"/>
              <a:t>desa</a:t>
            </a:r>
            <a:r>
              <a:rPr lang="en-AU" sz="2800" dirty="0" smtClean="0"/>
              <a:t>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73227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AU" sz="2800" dirty="0" err="1" smtClean="0"/>
              <a:t>Ketrampilan</a:t>
            </a:r>
            <a:r>
              <a:rPr lang="en-AU" sz="2800" dirty="0" smtClean="0"/>
              <a:t> yang </a:t>
            </a:r>
            <a:r>
              <a:rPr lang="en-AU" sz="2800" dirty="0" err="1" smtClean="0"/>
              <a:t>harus</a:t>
            </a:r>
            <a:r>
              <a:rPr lang="en-AU" sz="2800" dirty="0" smtClean="0"/>
              <a:t> </a:t>
            </a:r>
            <a:r>
              <a:rPr lang="en-AU" sz="2800" dirty="0" err="1" smtClean="0"/>
              <a:t>dimiliki</a:t>
            </a:r>
            <a:r>
              <a:rPr lang="en-AU" sz="2800" dirty="0" smtClean="0"/>
              <a:t> </a:t>
            </a:r>
            <a:r>
              <a:rPr lang="en-AU" sz="2800" dirty="0" err="1" smtClean="0"/>
              <a:t>untuk</a:t>
            </a:r>
            <a:r>
              <a:rPr lang="en-AU" sz="2800" dirty="0" smtClean="0"/>
              <a:t> </a:t>
            </a:r>
            <a:r>
              <a:rPr lang="en-AU" sz="2800" dirty="0" err="1" smtClean="0"/>
              <a:t>memfasilitasi</a:t>
            </a:r>
            <a:r>
              <a:rPr lang="en-AU" sz="2800" dirty="0" smtClean="0"/>
              <a:t> </a:t>
            </a:r>
            <a:r>
              <a:rPr lang="en-AU" sz="2800" dirty="0" err="1" smtClean="0"/>
              <a:t>komunikasi</a:t>
            </a:r>
            <a:r>
              <a:rPr lang="en-AU" sz="2800" dirty="0" smtClean="0"/>
              <a:t> </a:t>
            </a:r>
            <a:r>
              <a:rPr lang="en-AU" sz="2800" dirty="0" err="1" smtClean="0"/>
              <a:t>antar</a:t>
            </a:r>
            <a:r>
              <a:rPr lang="en-AU" sz="2800" dirty="0" smtClean="0"/>
              <a:t> personal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AU" dirty="0" err="1" smtClean="0"/>
              <a:t>Empati</a:t>
            </a:r>
            <a:endParaRPr lang="en-AU" dirty="0" smtClean="0"/>
          </a:p>
          <a:p>
            <a:r>
              <a:rPr lang="en-AU" dirty="0" smtClean="0"/>
              <a:t>Monitoring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mendengar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aktif</a:t>
            </a:r>
            <a:endParaRPr lang="en-AU" dirty="0" smtClean="0"/>
          </a:p>
          <a:p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umpan</a:t>
            </a:r>
            <a:r>
              <a:rPr lang="en-AU" dirty="0" smtClean="0"/>
              <a:t> </a:t>
            </a:r>
            <a:r>
              <a:rPr lang="en-AU" dirty="0" err="1" smtClean="0"/>
              <a:t>balik</a:t>
            </a:r>
            <a:r>
              <a:rPr lang="en-AU" dirty="0" smtClean="0"/>
              <a:t> yang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memancing</a:t>
            </a:r>
            <a:r>
              <a:rPr lang="en-AU" dirty="0" smtClean="0"/>
              <a:t> </a:t>
            </a:r>
            <a:r>
              <a:rPr lang="en-AU" dirty="0" err="1" smtClean="0"/>
              <a:t>pertanyaan</a:t>
            </a:r>
            <a:r>
              <a:rPr lang="en-AU" dirty="0" smtClean="0"/>
              <a:t>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lanjut</a:t>
            </a:r>
            <a:endParaRPr lang="en-AU" dirty="0" smtClean="0"/>
          </a:p>
          <a:p>
            <a:r>
              <a:rPr lang="en-AU" dirty="0" err="1" smtClean="0"/>
              <a:t>Mengajukan</a:t>
            </a:r>
            <a:r>
              <a:rPr lang="en-AU" dirty="0" smtClean="0"/>
              <a:t> </a:t>
            </a:r>
            <a:r>
              <a:rPr lang="en-AU" dirty="0" err="1" smtClean="0"/>
              <a:t>pertanyaan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penyelidikan</a:t>
            </a:r>
            <a:endParaRPr lang="en-AU" dirty="0" smtClean="0"/>
          </a:p>
          <a:p>
            <a:r>
              <a:rPr lang="en-AU" dirty="0" err="1" smtClean="0"/>
              <a:t>Mengaktifkan</a:t>
            </a:r>
            <a:r>
              <a:rPr lang="en-AU" dirty="0" smtClean="0"/>
              <a:t> </a:t>
            </a:r>
            <a:r>
              <a:rPr lang="en-AU" dirty="0" err="1" smtClean="0"/>
              <a:t>pertemuan</a:t>
            </a:r>
            <a:endParaRPr lang="en-AU" dirty="0" smtClean="0"/>
          </a:p>
          <a:p>
            <a:r>
              <a:rPr lang="en-AU" dirty="0" err="1" smtClean="0"/>
              <a:t>Mengelola</a:t>
            </a:r>
            <a:r>
              <a:rPr lang="en-AU" dirty="0" smtClean="0"/>
              <a:t> </a:t>
            </a:r>
            <a:r>
              <a:rPr lang="en-AU" dirty="0" err="1" smtClean="0"/>
              <a:t>dinamika</a:t>
            </a:r>
            <a:r>
              <a:rPr lang="en-AU" dirty="0" smtClean="0"/>
              <a:t> </a:t>
            </a:r>
            <a:r>
              <a:rPr lang="en-AU" dirty="0" err="1" smtClean="0"/>
              <a:t>kelompok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0374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Media </a:t>
            </a:r>
            <a:r>
              <a:rPr lang="en-AU" sz="2800" dirty="0" err="1" smtClean="0"/>
              <a:t>Hibrida</a:t>
            </a:r>
            <a:r>
              <a:rPr lang="en-AU" sz="2800" dirty="0" smtClean="0"/>
              <a:t>: internet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sz="2800" dirty="0" smtClean="0"/>
              <a:t>Media internet </a:t>
            </a:r>
            <a:r>
              <a:rPr lang="en-AU" sz="2800" dirty="0" err="1" smtClean="0"/>
              <a:t>mencoba</a:t>
            </a:r>
            <a:r>
              <a:rPr lang="en-AU" sz="2800" dirty="0" smtClean="0"/>
              <a:t> </a:t>
            </a:r>
            <a:r>
              <a:rPr lang="en-AU" sz="2800" dirty="0" err="1" smtClean="0"/>
              <a:t>untuk</a:t>
            </a:r>
            <a:r>
              <a:rPr lang="en-AU" sz="2800" dirty="0" smtClean="0"/>
              <a:t> </a:t>
            </a:r>
            <a:r>
              <a:rPr lang="en-AU" sz="2800" dirty="0" err="1" smtClean="0"/>
              <a:t>mengkombinasikan</a:t>
            </a:r>
            <a:r>
              <a:rPr lang="en-AU" sz="2800" dirty="0" smtClean="0"/>
              <a:t> </a:t>
            </a:r>
            <a:r>
              <a:rPr lang="en-AU" sz="2800" dirty="0" err="1" smtClean="0"/>
              <a:t>antara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</a:t>
            </a:r>
            <a:r>
              <a:rPr lang="en-AU" sz="2800" dirty="0" err="1" smtClean="0"/>
              <a:t>konvensional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media </a:t>
            </a:r>
            <a:r>
              <a:rPr lang="en-AU" sz="2800" dirty="0" err="1" smtClean="0"/>
              <a:t>komunikasi</a:t>
            </a:r>
            <a:r>
              <a:rPr lang="en-AU" sz="2800" dirty="0" smtClean="0"/>
              <a:t> </a:t>
            </a:r>
            <a:r>
              <a:rPr lang="en-AU" sz="2800" dirty="0" err="1" smtClean="0"/>
              <a:t>antar</a:t>
            </a:r>
            <a:r>
              <a:rPr lang="en-AU" sz="2800" dirty="0" smtClean="0"/>
              <a:t> personal.</a:t>
            </a:r>
          </a:p>
          <a:p>
            <a:pPr marL="0" indent="0" algn="just">
              <a:buNone/>
            </a:pPr>
            <a:r>
              <a:rPr lang="en-AU" sz="2800" dirty="0" err="1" smtClean="0"/>
              <a:t>Mengapa</a:t>
            </a:r>
            <a:r>
              <a:rPr lang="en-AU" sz="2800" dirty="0" smtClean="0"/>
              <a:t>?</a:t>
            </a:r>
          </a:p>
          <a:p>
            <a:pPr marL="0" indent="0" algn="just">
              <a:buNone/>
            </a:pPr>
            <a:r>
              <a:rPr lang="en-AU" sz="2800" dirty="0" err="1" smtClean="0"/>
              <a:t>Karena</a:t>
            </a:r>
            <a:r>
              <a:rPr lang="en-AU" sz="2800" dirty="0" smtClean="0"/>
              <a:t> media </a:t>
            </a:r>
            <a:r>
              <a:rPr lang="en-AU" sz="2800" dirty="0" err="1" smtClean="0"/>
              <a:t>ini</a:t>
            </a:r>
            <a:r>
              <a:rPr lang="en-AU" sz="2800" dirty="0" smtClean="0"/>
              <a:t> </a:t>
            </a:r>
            <a:r>
              <a:rPr lang="en-AU" sz="2800" dirty="0" err="1" smtClean="0"/>
              <a:t>secara</a:t>
            </a:r>
            <a:r>
              <a:rPr lang="en-AU" sz="2800" dirty="0" smtClean="0"/>
              <a:t> </a:t>
            </a:r>
            <a:r>
              <a:rPr lang="en-AU" sz="2800" dirty="0" err="1" smtClean="0"/>
              <a:t>potensi</a:t>
            </a:r>
            <a:r>
              <a:rPr lang="en-AU" sz="2800" dirty="0" smtClean="0"/>
              <a:t> </a:t>
            </a:r>
            <a:r>
              <a:rPr lang="en-AU" sz="2800" dirty="0" err="1" smtClean="0"/>
              <a:t>dapat</a:t>
            </a:r>
            <a:r>
              <a:rPr lang="en-AU" sz="2800" dirty="0" smtClean="0"/>
              <a:t> </a:t>
            </a:r>
            <a:r>
              <a:rPr lang="en-AU" sz="2800" dirty="0" err="1" smtClean="0"/>
              <a:t>dapat</a:t>
            </a:r>
            <a:r>
              <a:rPr lang="en-AU" sz="2800" dirty="0" smtClean="0"/>
              <a:t> </a:t>
            </a:r>
            <a:r>
              <a:rPr lang="en-AU" sz="2800" dirty="0" err="1" smtClean="0"/>
              <a:t>mencapai</a:t>
            </a:r>
            <a:r>
              <a:rPr lang="en-AU" sz="2800" dirty="0" smtClean="0"/>
              <a:t> </a:t>
            </a:r>
            <a:r>
              <a:rPr lang="en-AU" sz="2800" dirty="0" err="1" smtClean="0"/>
              <a:t>ke</a:t>
            </a:r>
            <a:r>
              <a:rPr lang="en-AU" sz="2800" dirty="0" smtClean="0"/>
              <a:t> </a:t>
            </a:r>
            <a:r>
              <a:rPr lang="en-AU" sz="2800" dirty="0" err="1" smtClean="0"/>
              <a:t>banyak</a:t>
            </a:r>
            <a:r>
              <a:rPr lang="en-AU" sz="2800" dirty="0" smtClean="0"/>
              <a:t> orang </a:t>
            </a:r>
            <a:r>
              <a:rPr lang="en-AU" sz="2800" dirty="0" err="1" smtClean="0"/>
              <a:t>dengan</a:t>
            </a:r>
            <a:r>
              <a:rPr lang="en-AU" sz="2800" dirty="0" smtClean="0"/>
              <a:t> </a:t>
            </a:r>
            <a:r>
              <a:rPr lang="en-AU" sz="2800" dirty="0" err="1" smtClean="0"/>
              <a:t>banyak</a:t>
            </a:r>
            <a:r>
              <a:rPr lang="en-AU" sz="2800" dirty="0" smtClean="0"/>
              <a:t> </a:t>
            </a:r>
            <a:r>
              <a:rPr lang="en-AU" sz="2800" dirty="0" err="1" smtClean="0"/>
              <a:t>lokasi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mendukung</a:t>
            </a:r>
            <a:r>
              <a:rPr lang="en-AU" sz="2800" dirty="0" smtClean="0"/>
              <a:t> </a:t>
            </a:r>
            <a:r>
              <a:rPr lang="en-AU" sz="2800" dirty="0" err="1" smtClean="0"/>
              <a:t>tingkat</a:t>
            </a:r>
            <a:r>
              <a:rPr lang="en-AU" sz="2800" dirty="0" smtClean="0"/>
              <a:t> </a:t>
            </a:r>
            <a:r>
              <a:rPr lang="en-AU" sz="2800" dirty="0" err="1" smtClean="0"/>
              <a:t>antar-aktivitas</a:t>
            </a:r>
            <a:r>
              <a:rPr lang="en-AU" sz="2800" dirty="0" smtClean="0"/>
              <a:t> yang </a:t>
            </a:r>
            <a:r>
              <a:rPr lang="en-AU" sz="2800" dirty="0" err="1" smtClean="0"/>
              <a:t>lebih</a:t>
            </a:r>
            <a:r>
              <a:rPr lang="en-AU" sz="2800" dirty="0" smtClean="0"/>
              <a:t> </a:t>
            </a:r>
            <a:r>
              <a:rPr lang="en-AU" sz="2800" dirty="0" err="1" smtClean="0"/>
              <a:t>tinggi</a:t>
            </a:r>
            <a:r>
              <a:rPr lang="en-AU" sz="2800" dirty="0" smtClean="0"/>
              <a:t> </a:t>
            </a:r>
            <a:r>
              <a:rPr lang="en-AU" sz="2800" dirty="0" err="1" smtClean="0"/>
              <a:t>dibandingak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</a:t>
            </a:r>
            <a:r>
              <a:rPr lang="en-AU" sz="2800" dirty="0" err="1" smtClean="0"/>
              <a:t>konvensional</a:t>
            </a:r>
            <a:r>
              <a:rPr lang="en-AU" sz="2800" dirty="0" smtClean="0"/>
              <a:t>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104885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Modalitas</a:t>
            </a:r>
            <a:r>
              <a:rPr lang="en-AU" sz="2800" dirty="0" smtClean="0"/>
              <a:t> Internet (Cees </a:t>
            </a:r>
            <a:r>
              <a:rPr lang="en-AU" sz="2800" dirty="0" err="1" smtClean="0"/>
              <a:t>Leeuwis</a:t>
            </a:r>
            <a:r>
              <a:rPr lang="en-AU" sz="2800" dirty="0" smtClean="0"/>
              <a:t>: 2009)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Jaringan</a:t>
            </a:r>
            <a:r>
              <a:rPr lang="en-AU" dirty="0" smtClean="0"/>
              <a:t> di </a:t>
            </a:r>
            <a:r>
              <a:rPr lang="en-AU" dirty="0" err="1" smtClean="0"/>
              <a:t>seluruh</a:t>
            </a:r>
            <a:r>
              <a:rPr lang="en-AU" dirty="0" smtClean="0"/>
              <a:t> </a:t>
            </a:r>
            <a:r>
              <a:rPr lang="en-AU" dirty="0" err="1" smtClean="0"/>
              <a:t>dunia</a:t>
            </a:r>
            <a:r>
              <a:rPr lang="en-AU" dirty="0" smtClean="0"/>
              <a:t>; </a:t>
            </a:r>
            <a:r>
              <a:rPr lang="en-AU" dirty="0" err="1" smtClean="0"/>
              <a:t>semakin</a:t>
            </a:r>
            <a:r>
              <a:rPr lang="en-AU" dirty="0" smtClean="0"/>
              <a:t> </a:t>
            </a:r>
            <a:r>
              <a:rPr lang="en-AU" dirty="0" err="1" smtClean="0"/>
              <a:t>banyak</a:t>
            </a:r>
            <a:r>
              <a:rPr lang="en-AU" dirty="0" smtClean="0"/>
              <a:t> </a:t>
            </a:r>
            <a:r>
              <a:rPr lang="en-AU" dirty="0" err="1" smtClean="0"/>
              <a:t>instansi</a:t>
            </a:r>
            <a:r>
              <a:rPr lang="en-AU" dirty="0" smtClean="0"/>
              <a:t>, </a:t>
            </a:r>
            <a:r>
              <a:rPr lang="en-AU" dirty="0" err="1" smtClean="0"/>
              <a:t>organisasi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individu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 website.  </a:t>
            </a:r>
            <a:r>
              <a:rPr lang="en-AU" dirty="0" err="1" smtClean="0"/>
              <a:t>Seperti</a:t>
            </a:r>
            <a:r>
              <a:rPr lang="en-AU" dirty="0" smtClean="0"/>
              <a:t> </a:t>
            </a:r>
            <a:r>
              <a:rPr lang="en-AU" dirty="0" err="1" smtClean="0"/>
              <a:t>halnya</a:t>
            </a:r>
            <a:r>
              <a:rPr lang="en-AU" dirty="0" smtClean="0"/>
              <a:t> </a:t>
            </a:r>
            <a:r>
              <a:rPr lang="en-AU" dirty="0" err="1" smtClean="0"/>
              <a:t>buku</a:t>
            </a:r>
            <a:r>
              <a:rPr lang="en-AU" dirty="0" smtClean="0"/>
              <a:t>,  multi </a:t>
            </a:r>
            <a:r>
              <a:rPr lang="en-AU" dirty="0" err="1" smtClean="0"/>
              <a:t>saluran</a:t>
            </a:r>
            <a:r>
              <a:rPr lang="en-AU" dirty="0" smtClean="0"/>
              <a:t> yang </a:t>
            </a:r>
            <a:r>
              <a:rPr lang="en-AU" dirty="0" err="1" smtClean="0"/>
              <a:t>maju</a:t>
            </a:r>
            <a:r>
              <a:rPr lang="en-AU" dirty="0" smtClean="0"/>
              <a:t> yang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dibuka</a:t>
            </a:r>
            <a:r>
              <a:rPr lang="en-AU" dirty="0" smtClean="0"/>
              <a:t> di </a:t>
            </a:r>
            <a:r>
              <a:rPr lang="en-AU" dirty="0" err="1" smtClean="0"/>
              <a:t>laman</a:t>
            </a:r>
            <a:r>
              <a:rPr lang="en-AU" dirty="0" smtClean="0"/>
              <a:t> </a:t>
            </a:r>
            <a:r>
              <a:rPr lang="en-AU" dirty="0" err="1" smtClean="0"/>
              <a:t>elektronik</a:t>
            </a:r>
            <a:r>
              <a:rPr lang="en-AU" dirty="0" smtClean="0"/>
              <a:t>.</a:t>
            </a:r>
          </a:p>
          <a:p>
            <a:pPr algn="just"/>
            <a:r>
              <a:rPr lang="en-AU" dirty="0" smtClean="0"/>
              <a:t>Surat </a:t>
            </a:r>
            <a:r>
              <a:rPr lang="en-AU" dirty="0" err="1" smtClean="0"/>
              <a:t>elektronik</a:t>
            </a:r>
            <a:r>
              <a:rPr lang="en-AU" dirty="0" smtClean="0"/>
              <a:t>; </a:t>
            </a:r>
            <a:r>
              <a:rPr lang="en-AU" dirty="0" err="1" smtClean="0"/>
              <a:t>selain</a:t>
            </a:r>
            <a:r>
              <a:rPr lang="en-AU" dirty="0" smtClean="0"/>
              <a:t> </a:t>
            </a:r>
            <a:r>
              <a:rPr lang="en-AU" dirty="0" err="1" smtClean="0"/>
              <a:t>ada</a:t>
            </a:r>
            <a:r>
              <a:rPr lang="en-AU" dirty="0" smtClean="0"/>
              <a:t> website juga </a:t>
            </a:r>
            <a:r>
              <a:rPr lang="en-AU" dirty="0" err="1" smtClean="0"/>
              <a:t>ada</a:t>
            </a:r>
            <a:r>
              <a:rPr lang="en-AU" dirty="0" smtClean="0"/>
              <a:t> </a:t>
            </a:r>
            <a:r>
              <a:rPr lang="en-AU" dirty="0" err="1" smtClean="0"/>
              <a:t>kotak</a:t>
            </a:r>
            <a:r>
              <a:rPr lang="en-AU" dirty="0" smtClean="0"/>
              <a:t> </a:t>
            </a:r>
            <a:r>
              <a:rPr lang="en-AU" dirty="0" err="1" smtClean="0"/>
              <a:t>surat</a:t>
            </a:r>
            <a:r>
              <a:rPr lang="en-AU" dirty="0" smtClean="0"/>
              <a:t> </a:t>
            </a:r>
            <a:r>
              <a:rPr lang="en-AU" dirty="0" err="1" smtClean="0"/>
              <a:t>elektronik</a:t>
            </a:r>
            <a:r>
              <a:rPr lang="en-AU" dirty="0" smtClean="0"/>
              <a:t>.  </a:t>
            </a:r>
            <a:r>
              <a:rPr lang="en-AU" dirty="0" err="1" smtClean="0"/>
              <a:t>Individu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organisasi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menggunakan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mengirimkan</a:t>
            </a:r>
            <a:r>
              <a:rPr lang="en-AU" dirty="0" smtClean="0"/>
              <a:t> </a:t>
            </a:r>
            <a:r>
              <a:rPr lang="en-AU" dirty="0" err="1" smtClean="0"/>
              <a:t>menerima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</a:t>
            </a:r>
            <a:r>
              <a:rPr lang="en-AU" dirty="0" err="1" smtClean="0"/>
              <a:t>elektronik</a:t>
            </a:r>
            <a:endParaRPr lang="en-AU" dirty="0" smtClean="0"/>
          </a:p>
          <a:p>
            <a:pPr algn="just"/>
            <a:r>
              <a:rPr lang="en-AU" dirty="0" smtClean="0"/>
              <a:t>Newsgroup: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dilihat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kotak</a:t>
            </a:r>
            <a:r>
              <a:rPr lang="en-AU" dirty="0" smtClean="0"/>
              <a:t> </a:t>
            </a:r>
            <a:r>
              <a:rPr lang="en-AU" dirty="0" err="1" smtClean="0"/>
              <a:t>surat</a:t>
            </a:r>
            <a:r>
              <a:rPr lang="en-AU" dirty="0" smtClean="0"/>
              <a:t> </a:t>
            </a:r>
            <a:r>
              <a:rPr lang="en-AU" dirty="0" err="1" smtClean="0"/>
              <a:t>tematis</a:t>
            </a:r>
            <a:r>
              <a:rPr lang="en-AU" dirty="0" smtClean="0"/>
              <a:t> yang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diakses</a:t>
            </a:r>
            <a:endParaRPr lang="en-AU" dirty="0" smtClean="0"/>
          </a:p>
          <a:p>
            <a:pPr algn="just"/>
            <a:r>
              <a:rPr lang="en-AU" dirty="0" err="1" smtClean="0"/>
              <a:t>Ruang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chatting;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ruang</a:t>
            </a:r>
            <a:r>
              <a:rPr lang="en-AU" dirty="0" smtClean="0"/>
              <a:t> yang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digunakan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berkomunikasi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aktif</a:t>
            </a:r>
            <a:endParaRPr lang="en-AU" dirty="0" smtClean="0"/>
          </a:p>
          <a:p>
            <a:pPr algn="just"/>
            <a:r>
              <a:rPr lang="en-AU" dirty="0" err="1" smtClean="0"/>
              <a:t>Mentransfer</a:t>
            </a:r>
            <a:r>
              <a:rPr lang="en-AU" dirty="0" smtClean="0"/>
              <a:t> file; </a:t>
            </a:r>
            <a:r>
              <a:rPr lang="en-AU" dirty="0" err="1" smtClean="0"/>
              <a:t>melalui</a:t>
            </a:r>
            <a:r>
              <a:rPr lang="en-AU" dirty="0" smtClean="0"/>
              <a:t> internet </a:t>
            </a:r>
            <a:r>
              <a:rPr lang="en-AU" dirty="0" err="1" smtClean="0"/>
              <a:t>maka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mengirim</a:t>
            </a:r>
            <a:r>
              <a:rPr lang="en-AU" dirty="0" smtClean="0"/>
              <a:t> file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jumlah</a:t>
            </a:r>
            <a:r>
              <a:rPr lang="en-AU" dirty="0" smtClean="0"/>
              <a:t> </a:t>
            </a:r>
            <a:r>
              <a:rPr lang="en-AU" dirty="0" err="1" smtClean="0"/>
              <a:t>besar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939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AU" dirty="0"/>
              <a:t>Ahli </a:t>
            </a:r>
            <a:r>
              <a:rPr lang="en-AU" dirty="0" err="1"/>
              <a:t>sosial</a:t>
            </a:r>
            <a:r>
              <a:rPr lang="en-AU" dirty="0"/>
              <a:t> USA Fritz </a:t>
            </a:r>
            <a:r>
              <a:rPr lang="en-AU" dirty="0" err="1"/>
              <a:t>Machlup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Daniel Bell </a:t>
            </a:r>
            <a:r>
              <a:rPr lang="en-AU" dirty="0" err="1"/>
              <a:t>menyatakan</a:t>
            </a:r>
            <a:r>
              <a:rPr lang="en-AU" dirty="0"/>
              <a:t> </a:t>
            </a:r>
            <a:r>
              <a:rPr lang="en-AU" dirty="0" err="1"/>
              <a:t>bahwa</a:t>
            </a:r>
            <a:r>
              <a:rPr lang="en-AU" dirty="0"/>
              <a:t> </a:t>
            </a:r>
            <a:r>
              <a:rPr lang="en-AU" dirty="0" err="1"/>
              <a:t>dasar</a:t>
            </a:r>
            <a:r>
              <a:rPr lang="en-AU" dirty="0"/>
              <a:t> </a:t>
            </a:r>
            <a:r>
              <a:rPr lang="en-AU" dirty="0" err="1"/>
              <a:t>perkonomian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masy</a:t>
            </a:r>
            <a:r>
              <a:rPr lang="en-AU" dirty="0"/>
              <a:t> di USA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negara</a:t>
            </a:r>
            <a:r>
              <a:rPr lang="en-AU" dirty="0"/>
              <a:t> </a:t>
            </a:r>
            <a:r>
              <a:rPr lang="en-AU" dirty="0" err="1"/>
              <a:t>maju</a:t>
            </a:r>
            <a:r>
              <a:rPr lang="en-AU" dirty="0"/>
              <a:t> </a:t>
            </a:r>
            <a:r>
              <a:rPr lang="en-AU" dirty="0" err="1"/>
              <a:t>mengalami</a:t>
            </a:r>
            <a:r>
              <a:rPr lang="en-AU" dirty="0"/>
              <a:t> </a:t>
            </a:r>
            <a:r>
              <a:rPr lang="en-AU" dirty="0" err="1"/>
              <a:t>perubahan</a:t>
            </a:r>
            <a:r>
              <a:rPr lang="en-AU" dirty="0"/>
              <a:t>:</a:t>
            </a:r>
          </a:p>
          <a:p>
            <a:pPr marL="457200" indent="-457200" algn="just"/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awalnya</a:t>
            </a:r>
            <a:r>
              <a:rPr lang="en-AU" dirty="0"/>
              <a:t> </a:t>
            </a:r>
            <a:r>
              <a:rPr lang="en-AU" dirty="0" err="1"/>
              <a:t>ekonomi</a:t>
            </a:r>
            <a:r>
              <a:rPr lang="en-AU" dirty="0"/>
              <a:t> </a:t>
            </a:r>
            <a:r>
              <a:rPr lang="en-AU" dirty="0" err="1"/>
              <a:t>mereka</a:t>
            </a:r>
            <a:r>
              <a:rPr lang="en-AU" dirty="0"/>
              <a:t> </a:t>
            </a:r>
            <a:r>
              <a:rPr lang="en-AU" dirty="0" err="1"/>
              <a:t>berbasis</a:t>
            </a:r>
            <a:r>
              <a:rPr lang="en-AU" dirty="0"/>
              <a:t> </a:t>
            </a:r>
            <a:r>
              <a:rPr lang="en-AU" dirty="0" err="1"/>
              <a:t>pertanian</a:t>
            </a:r>
            <a:r>
              <a:rPr lang="en-AU" dirty="0"/>
              <a:t> (</a:t>
            </a:r>
            <a:r>
              <a:rPr lang="en-AU" i="1" dirty="0"/>
              <a:t>agriculture economy</a:t>
            </a:r>
            <a:r>
              <a:rPr lang="en-AU" dirty="0"/>
              <a:t>)</a:t>
            </a:r>
          </a:p>
          <a:p>
            <a:pPr marL="457200" indent="-457200" algn="just"/>
            <a:r>
              <a:rPr lang="en-AU" dirty="0"/>
              <a:t>Abad 19 basis </a:t>
            </a:r>
            <a:r>
              <a:rPr lang="en-AU" dirty="0" err="1"/>
              <a:t>ekonomi</a:t>
            </a:r>
            <a:r>
              <a:rPr lang="en-AU" dirty="0"/>
              <a:t> </a:t>
            </a:r>
            <a:r>
              <a:rPr lang="en-AU" dirty="0" err="1"/>
              <a:t>berubah</a:t>
            </a:r>
            <a:r>
              <a:rPr lang="en-AU" dirty="0"/>
              <a:t>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perindustrian</a:t>
            </a:r>
            <a:r>
              <a:rPr lang="en-AU" dirty="0"/>
              <a:t> (industrial economy)</a:t>
            </a:r>
          </a:p>
          <a:p>
            <a:pPr marL="457200" indent="-457200" algn="just"/>
            <a:r>
              <a:rPr lang="en-AU" dirty="0" err="1"/>
              <a:t>Setelah</a:t>
            </a:r>
            <a:r>
              <a:rPr lang="en-AU" dirty="0"/>
              <a:t> PD II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ekonomi</a:t>
            </a:r>
            <a:r>
              <a:rPr lang="en-AU" dirty="0"/>
              <a:t> </a:t>
            </a:r>
            <a:r>
              <a:rPr lang="en-AU" dirty="0" err="1"/>
              <a:t>berbasis</a:t>
            </a:r>
            <a:r>
              <a:rPr lang="en-AU" dirty="0"/>
              <a:t> </a:t>
            </a:r>
            <a:r>
              <a:rPr lang="en-AU" dirty="0" err="1"/>
              <a:t>pelayanan</a:t>
            </a:r>
            <a:r>
              <a:rPr lang="en-AU" dirty="0"/>
              <a:t>  (</a:t>
            </a:r>
            <a:r>
              <a:rPr lang="en-AU" i="1" dirty="0"/>
              <a:t>service economy</a:t>
            </a:r>
            <a:r>
              <a:rPr lang="en-AU" dirty="0"/>
              <a:t>)</a:t>
            </a:r>
          </a:p>
          <a:p>
            <a:pPr marL="457200" indent="-457200" algn="just"/>
            <a:r>
              <a:rPr lang="en-AU" dirty="0" err="1"/>
              <a:t>Sejak</a:t>
            </a:r>
            <a:r>
              <a:rPr lang="en-AU" dirty="0"/>
              <a:t> 1970-1980an basis </a:t>
            </a:r>
            <a:r>
              <a:rPr lang="en-AU" dirty="0" err="1"/>
              <a:t>ekonomi</a:t>
            </a:r>
            <a:r>
              <a:rPr lang="en-AU" dirty="0"/>
              <a:t> </a:t>
            </a:r>
            <a:r>
              <a:rPr lang="en-AU" dirty="0" err="1"/>
              <a:t>berubah</a:t>
            </a:r>
            <a:r>
              <a:rPr lang="en-AU" dirty="0"/>
              <a:t>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(</a:t>
            </a:r>
            <a:r>
              <a:rPr lang="en-AU" i="1" dirty="0"/>
              <a:t>information economy</a:t>
            </a:r>
            <a:r>
              <a:rPr lang="en-AU" dirty="0"/>
              <a:t>): </a:t>
            </a:r>
            <a:r>
              <a:rPr lang="en-AU" dirty="0" err="1"/>
              <a:t>masyarakat</a:t>
            </a:r>
            <a:r>
              <a:rPr lang="en-AU" dirty="0"/>
              <a:t> yang </a:t>
            </a:r>
            <a:r>
              <a:rPr lang="en-AU" dirty="0" err="1"/>
              <a:t>hidup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menyumbangkan</a:t>
            </a:r>
            <a:r>
              <a:rPr lang="en-AU" dirty="0"/>
              <a:t> </a:t>
            </a:r>
            <a:r>
              <a:rPr lang="en-AU" dirty="0" err="1"/>
              <a:t>perannya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ekonomi</a:t>
            </a:r>
            <a:r>
              <a:rPr lang="en-AU" dirty="0"/>
              <a:t> </a:t>
            </a:r>
            <a:r>
              <a:rPr lang="en-AU" dirty="0" err="1"/>
              <a:t>berbasis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disebut</a:t>
            </a:r>
            <a:r>
              <a:rPr lang="en-AU" dirty="0"/>
              <a:t>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373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ekonomi</a:t>
            </a:r>
            <a:r>
              <a:rPr lang="en-AU" sz="2800" dirty="0" smtClean="0"/>
              <a:t> </a:t>
            </a:r>
            <a:r>
              <a:rPr lang="en-AU" sz="2800" dirty="0" err="1" smtClean="0"/>
              <a:t>berbasis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; </a:t>
            </a:r>
            <a:r>
              <a:rPr lang="en-AU" sz="2800" dirty="0" err="1" smtClean="0"/>
              <a:t>usaha-usaha</a:t>
            </a:r>
            <a:r>
              <a:rPr lang="en-AU" sz="2800" dirty="0" smtClean="0"/>
              <a:t> yang </a:t>
            </a:r>
            <a:r>
              <a:rPr lang="en-AU" sz="2800" dirty="0" err="1" smtClean="0"/>
              <a:t>terkait</a:t>
            </a:r>
            <a:r>
              <a:rPr lang="en-AU" sz="2800" dirty="0" smtClean="0"/>
              <a:t> </a:t>
            </a:r>
            <a:r>
              <a:rPr lang="en-AU" sz="2800" dirty="0" err="1" smtClean="0"/>
              <a:t>dengan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berperan</a:t>
            </a:r>
            <a:r>
              <a:rPr lang="en-AU" sz="2800" dirty="0" smtClean="0"/>
              <a:t> </a:t>
            </a:r>
            <a:r>
              <a:rPr lang="en-AU" sz="2800" dirty="0" err="1" smtClean="0"/>
              <a:t>besar</a:t>
            </a:r>
            <a:r>
              <a:rPr lang="en-AU" sz="2800" dirty="0" smtClean="0"/>
              <a:t> </a:t>
            </a:r>
            <a:r>
              <a:rPr lang="en-AU" sz="2800" dirty="0" err="1" smtClean="0"/>
              <a:t>menunjang</a:t>
            </a:r>
            <a:r>
              <a:rPr lang="en-AU" sz="2800" dirty="0" smtClean="0"/>
              <a:t> </a:t>
            </a:r>
            <a:r>
              <a:rPr lang="en-AU" sz="2800" dirty="0" err="1" smtClean="0"/>
              <a:t>pertumbuhan</a:t>
            </a:r>
            <a:r>
              <a:rPr lang="en-AU" sz="2800" dirty="0" smtClean="0"/>
              <a:t> </a:t>
            </a:r>
            <a:r>
              <a:rPr lang="en-AU" sz="2800" dirty="0" err="1" smtClean="0"/>
              <a:t>ekonomi</a:t>
            </a:r>
            <a:r>
              <a:rPr lang="en-AU" sz="2800" dirty="0" smtClean="0"/>
              <a:t> </a:t>
            </a:r>
            <a:r>
              <a:rPr lang="en-AU" sz="2800" dirty="0" err="1" smtClean="0"/>
              <a:t>suatu</a:t>
            </a:r>
            <a:r>
              <a:rPr lang="en-AU" sz="2800" dirty="0" smtClean="0"/>
              <a:t> </a:t>
            </a:r>
            <a:r>
              <a:rPr lang="en-AU" sz="2800" dirty="0" err="1" smtClean="0"/>
              <a:t>negara</a:t>
            </a:r>
            <a:r>
              <a:rPr lang="en-AU" sz="2800" dirty="0" smtClean="0"/>
              <a:t>.  Usaha yang </a:t>
            </a:r>
            <a:r>
              <a:rPr lang="en-AU" sz="2800" dirty="0" err="1" smtClean="0"/>
              <a:t>dimaksud</a:t>
            </a:r>
            <a:r>
              <a:rPr lang="en-AU" sz="2800" dirty="0" smtClean="0"/>
              <a:t> </a:t>
            </a:r>
            <a:r>
              <a:rPr lang="en-AU" sz="2800" dirty="0" err="1" smtClean="0"/>
              <a:t>adalah</a:t>
            </a:r>
            <a:r>
              <a:rPr lang="en-AU" sz="2800" dirty="0" smtClean="0"/>
              <a:t>: </a:t>
            </a:r>
            <a:r>
              <a:rPr lang="en-AU" sz="2800" dirty="0" err="1" smtClean="0"/>
              <a:t>usaha</a:t>
            </a:r>
            <a:r>
              <a:rPr lang="en-AU" sz="2800" dirty="0" smtClean="0"/>
              <a:t> yang </a:t>
            </a:r>
            <a:r>
              <a:rPr lang="en-AU" sz="2800" dirty="0" err="1" smtClean="0"/>
              <a:t>terkait</a:t>
            </a:r>
            <a:r>
              <a:rPr lang="en-AU" sz="2800" dirty="0" smtClean="0"/>
              <a:t> </a:t>
            </a:r>
            <a:r>
              <a:rPr lang="en-AU" sz="2800" dirty="0" err="1" smtClean="0"/>
              <a:t>dengan</a:t>
            </a:r>
            <a:r>
              <a:rPr lang="en-AU" sz="2800" dirty="0" smtClean="0"/>
              <a:t> </a:t>
            </a:r>
            <a:r>
              <a:rPr lang="en-AU" sz="2800" dirty="0" err="1" smtClean="0"/>
              <a:t>pendidikan</a:t>
            </a:r>
            <a:r>
              <a:rPr lang="en-AU" sz="2800" dirty="0" smtClean="0"/>
              <a:t>, </a:t>
            </a:r>
            <a:r>
              <a:rPr lang="en-AU" sz="2800" dirty="0" err="1" smtClean="0"/>
              <a:t>penelitian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pusat</a:t>
            </a:r>
            <a:r>
              <a:rPr lang="en-AU" sz="2800" dirty="0" smtClean="0"/>
              <a:t> data /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.</a:t>
            </a:r>
          </a:p>
          <a:p>
            <a:pPr algn="just"/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ekonomi</a:t>
            </a:r>
            <a:r>
              <a:rPr lang="en-AU" sz="2800" dirty="0" smtClean="0"/>
              <a:t> </a:t>
            </a:r>
            <a:r>
              <a:rPr lang="en-AU" sz="2800" dirty="0" err="1" smtClean="0"/>
              <a:t>berbasis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, </a:t>
            </a:r>
            <a:r>
              <a:rPr lang="en-AU" sz="2800" dirty="0" err="1" smtClean="0"/>
              <a:t>industri</a:t>
            </a:r>
            <a:r>
              <a:rPr lang="en-AU" sz="2800" dirty="0" smtClean="0"/>
              <a:t> </a:t>
            </a:r>
            <a:r>
              <a:rPr lang="en-AU" sz="2800" dirty="0" err="1" smtClean="0"/>
              <a:t>tradisional</a:t>
            </a:r>
            <a:r>
              <a:rPr lang="en-AU" sz="2800" dirty="0" smtClean="0"/>
              <a:t> </a:t>
            </a:r>
            <a:r>
              <a:rPr lang="en-AU" sz="2800" dirty="0" err="1" smtClean="0"/>
              <a:t>harus</a:t>
            </a:r>
            <a:r>
              <a:rPr lang="en-AU" sz="2800" dirty="0" smtClean="0"/>
              <a:t> </a:t>
            </a:r>
            <a:r>
              <a:rPr lang="en-AU" sz="2800" dirty="0" err="1" smtClean="0"/>
              <a:t>mengandalkan</a:t>
            </a:r>
            <a:r>
              <a:rPr lang="en-AU" sz="2800" dirty="0" smtClean="0"/>
              <a:t> </a:t>
            </a:r>
            <a:r>
              <a:rPr lang="en-AU" sz="2800" dirty="0" err="1" smtClean="0"/>
              <a:t>aspek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pengetahuan</a:t>
            </a:r>
            <a:r>
              <a:rPr lang="en-AU" sz="2800" dirty="0" smtClean="0"/>
              <a:t> </a:t>
            </a:r>
          </a:p>
          <a:p>
            <a:pPr algn="just"/>
            <a:r>
              <a:rPr lang="en-AU" sz="2800" dirty="0" err="1" smtClean="0"/>
              <a:t>Menurut</a:t>
            </a:r>
            <a:r>
              <a:rPr lang="en-AU" sz="2800" dirty="0" smtClean="0"/>
              <a:t> </a:t>
            </a:r>
            <a:r>
              <a:rPr lang="en-AU" sz="2800" dirty="0" err="1" smtClean="0"/>
              <a:t>Mauel</a:t>
            </a:r>
            <a:r>
              <a:rPr lang="en-AU" sz="2800" dirty="0" smtClean="0"/>
              <a:t> Castells, </a:t>
            </a:r>
            <a:r>
              <a:rPr lang="en-AU" sz="2800" dirty="0" err="1" smtClean="0"/>
              <a:t>sosiolog</a:t>
            </a:r>
            <a:r>
              <a:rPr lang="en-AU" sz="2800" dirty="0" smtClean="0"/>
              <a:t>: </a:t>
            </a:r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ekonomi</a:t>
            </a:r>
            <a:r>
              <a:rPr lang="en-AU" sz="2800" dirty="0" smtClean="0"/>
              <a:t> di masa </a:t>
            </a:r>
            <a:r>
              <a:rPr lang="en-AU" sz="2800" dirty="0" err="1" smtClean="0"/>
              <a:t>sekarang</a:t>
            </a:r>
            <a:r>
              <a:rPr lang="en-AU" sz="2800" dirty="0" smtClean="0"/>
              <a:t> </a:t>
            </a:r>
            <a:r>
              <a:rPr lang="en-AU" sz="2800" dirty="0" err="1" smtClean="0"/>
              <a:t>tanpa</a:t>
            </a:r>
            <a:r>
              <a:rPr lang="en-AU" sz="2800" dirty="0" smtClean="0"/>
              <a:t> internet </a:t>
            </a:r>
            <a:r>
              <a:rPr lang="en-AU" sz="2800" dirty="0" err="1" smtClean="0"/>
              <a:t>setara</a:t>
            </a:r>
            <a:r>
              <a:rPr lang="en-AU" sz="2800" dirty="0" smtClean="0"/>
              <a:t> </a:t>
            </a:r>
            <a:r>
              <a:rPr lang="en-AU" sz="2800" dirty="0" err="1" smtClean="0"/>
              <a:t>dengan</a:t>
            </a:r>
            <a:r>
              <a:rPr lang="en-AU" sz="2800" dirty="0" smtClean="0"/>
              <a:t> </a:t>
            </a:r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industri</a:t>
            </a:r>
            <a:r>
              <a:rPr lang="en-AU" sz="2800" dirty="0" smtClean="0"/>
              <a:t> di </a:t>
            </a:r>
            <a:r>
              <a:rPr lang="en-AU" sz="2800" dirty="0" err="1" smtClean="0"/>
              <a:t>awal</a:t>
            </a:r>
            <a:r>
              <a:rPr lang="en-AU" sz="2800" dirty="0" smtClean="0"/>
              <a:t> </a:t>
            </a:r>
            <a:r>
              <a:rPr lang="en-AU" sz="2800" dirty="0" err="1" smtClean="0"/>
              <a:t>abad</a:t>
            </a:r>
            <a:r>
              <a:rPr lang="en-AU" sz="2800" dirty="0" smtClean="0"/>
              <a:t> 20 </a:t>
            </a:r>
            <a:r>
              <a:rPr lang="en-AU" sz="2800" dirty="0" err="1" smtClean="0"/>
              <a:t>tanpa</a:t>
            </a:r>
            <a:r>
              <a:rPr lang="en-AU" sz="2800" dirty="0" smtClean="0"/>
              <a:t> </a:t>
            </a:r>
            <a:r>
              <a:rPr lang="en-AU" sz="2800" dirty="0" err="1" smtClean="0"/>
              <a:t>listrik</a:t>
            </a:r>
            <a:r>
              <a:rPr lang="en-AU" sz="2800" dirty="0" smtClean="0"/>
              <a:t>   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062623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AU" sz="2800" dirty="0" err="1" smtClean="0"/>
              <a:t>Pengembangan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teknologi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komunikasi</a:t>
            </a:r>
            <a:r>
              <a:rPr lang="en-AU" sz="2800" dirty="0" smtClean="0"/>
              <a:t> </a:t>
            </a:r>
            <a:r>
              <a:rPr lang="en-AU" sz="2800" dirty="0" err="1" smtClean="0"/>
              <a:t>utk</a:t>
            </a:r>
            <a:r>
              <a:rPr lang="en-AU" sz="2800" dirty="0" smtClean="0"/>
              <a:t> </a:t>
            </a:r>
            <a:r>
              <a:rPr lang="en-AU" sz="2800" dirty="0" err="1" smtClean="0"/>
              <a:t>pembangunan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tahun</a:t>
            </a:r>
            <a:r>
              <a:rPr lang="en-AU" dirty="0" smtClean="0"/>
              <a:t> 2006: </a:t>
            </a:r>
            <a:r>
              <a:rPr lang="en-AU" i="1" dirty="0" smtClean="0"/>
              <a:t>internet goes to school </a:t>
            </a:r>
            <a:r>
              <a:rPr lang="en-AU" dirty="0" smtClean="0"/>
              <a:t>yang </a:t>
            </a:r>
            <a:r>
              <a:rPr lang="en-AU" dirty="0" err="1" smtClean="0"/>
              <a:t>diprosuksi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Telkom </a:t>
            </a:r>
            <a:r>
              <a:rPr lang="en-AU" dirty="0" err="1" smtClean="0"/>
              <a:t>dan</a:t>
            </a:r>
            <a:r>
              <a:rPr lang="en-AU" dirty="0" smtClean="0"/>
              <a:t> TV </a:t>
            </a:r>
            <a:r>
              <a:rPr lang="en-AU" dirty="0" err="1" smtClean="0"/>
              <a:t>swasta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nasional</a:t>
            </a:r>
            <a:endParaRPr lang="en-AU" dirty="0" smtClean="0"/>
          </a:p>
          <a:p>
            <a:r>
              <a:rPr lang="en-AU" dirty="0" err="1" smtClean="0"/>
              <a:t>Penerapan</a:t>
            </a:r>
            <a:r>
              <a:rPr lang="en-AU" dirty="0" smtClean="0"/>
              <a:t> Universal Service Obligation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kewajiban</a:t>
            </a:r>
            <a:r>
              <a:rPr lang="en-AU" dirty="0" smtClean="0"/>
              <a:t> </a:t>
            </a:r>
            <a:r>
              <a:rPr lang="en-AU" dirty="0" err="1" smtClean="0"/>
              <a:t>layanan</a:t>
            </a:r>
            <a:r>
              <a:rPr lang="en-AU" dirty="0" smtClean="0"/>
              <a:t> universal </a:t>
            </a:r>
            <a:r>
              <a:rPr lang="en-AU" dirty="0" err="1" smtClean="0"/>
              <a:t>dimana</a:t>
            </a:r>
            <a:r>
              <a:rPr lang="en-AU" dirty="0" smtClean="0"/>
              <a:t> 0,75% 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pendapatan</a:t>
            </a:r>
            <a:r>
              <a:rPr lang="en-AU" dirty="0" smtClean="0"/>
              <a:t> </a:t>
            </a:r>
            <a:r>
              <a:rPr lang="en-AU" dirty="0" err="1" smtClean="0"/>
              <a:t>perusahaan</a:t>
            </a:r>
            <a:r>
              <a:rPr lang="en-AU" dirty="0" smtClean="0"/>
              <a:t> TIK </a:t>
            </a:r>
            <a:r>
              <a:rPr lang="en-AU" dirty="0" err="1" smtClean="0"/>
              <a:t>wajib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pengembangan</a:t>
            </a:r>
            <a:r>
              <a:rPr lang="en-AU" dirty="0" smtClean="0"/>
              <a:t> </a:t>
            </a:r>
            <a:r>
              <a:rPr lang="en-AU" dirty="0" err="1" smtClean="0"/>
              <a:t>infrastruktur</a:t>
            </a:r>
            <a:r>
              <a:rPr lang="en-AU" dirty="0" smtClean="0"/>
              <a:t> di </a:t>
            </a:r>
            <a:r>
              <a:rPr lang="en-AU" dirty="0" err="1" smtClean="0"/>
              <a:t>daerah</a:t>
            </a:r>
            <a:r>
              <a:rPr lang="en-AU" dirty="0" smtClean="0"/>
              <a:t> </a:t>
            </a:r>
            <a:r>
              <a:rPr lang="en-AU" dirty="0" err="1" smtClean="0"/>
              <a:t>terpencil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2015; program </a:t>
            </a:r>
            <a:r>
              <a:rPr lang="en-AU" dirty="0" err="1" smtClean="0"/>
              <a:t>layanan</a:t>
            </a:r>
            <a:r>
              <a:rPr lang="en-AU" dirty="0" smtClean="0"/>
              <a:t> internet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telpon</a:t>
            </a:r>
            <a:r>
              <a:rPr lang="en-AU" dirty="0" smtClean="0"/>
              <a:t> </a:t>
            </a:r>
            <a:r>
              <a:rPr lang="en-AU" dirty="0" err="1" smtClean="0"/>
              <a:t>berdering</a:t>
            </a:r>
            <a:r>
              <a:rPr lang="en-AU" dirty="0" smtClean="0"/>
              <a:t> di </a:t>
            </a:r>
            <a:r>
              <a:rPr lang="en-AU" dirty="0" err="1" smtClean="0"/>
              <a:t>desa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2436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/>
              <a:t>Program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Telekomunikasi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 (BP3TI) </a:t>
            </a:r>
            <a:r>
              <a:rPr lang="en-US" dirty="0" err="1"/>
              <a:t>Depkominfo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demi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Pinter (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Internet). </a:t>
            </a:r>
            <a:r>
              <a:rPr lang="en-US" dirty="0" err="1"/>
              <a:t>Dua</a:t>
            </a:r>
            <a:r>
              <a:rPr lang="en-US" dirty="0"/>
              <a:t> program yang </a:t>
            </a:r>
            <a:r>
              <a:rPr lang="en-US" dirty="0" err="1"/>
              <a:t>diluncurkan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2010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Internet </a:t>
            </a:r>
            <a:r>
              <a:rPr lang="en-US" dirty="0" err="1"/>
              <a:t>Kecamatan</a:t>
            </a:r>
            <a:r>
              <a:rPr lang="en-US" dirty="0"/>
              <a:t> (PLIK), juga Mobile PLIK (M-PLIK)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.</a:t>
            </a:r>
            <a:endParaRPr lang="en-AU" dirty="0"/>
          </a:p>
          <a:p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internet yang </a:t>
            </a:r>
            <a:r>
              <a:rPr lang="en-US" dirty="0" err="1"/>
              <a:t>sehat</a:t>
            </a:r>
            <a:r>
              <a:rPr lang="en-US" dirty="0"/>
              <a:t>,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 di </a:t>
            </a:r>
            <a:r>
              <a:rPr lang="en-US" dirty="0" err="1"/>
              <a:t>daerah-daerah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  <a:endParaRPr lang="en-AU" dirty="0"/>
          </a:p>
          <a:p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telekomunikasi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internet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terpencil</a:t>
            </a:r>
            <a:r>
              <a:rPr lang="en-US" dirty="0"/>
              <a:t>,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perintisan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—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Depkominfo</a:t>
            </a:r>
            <a:r>
              <a:rPr lang="en-US" dirty="0"/>
              <a:t>— </a:t>
            </a:r>
            <a:r>
              <a:rPr lang="en-US" dirty="0" err="1"/>
              <a:t>melalui</a:t>
            </a:r>
            <a:r>
              <a:rPr lang="en-US" dirty="0"/>
              <a:t> program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(KPU</a:t>
            </a:r>
            <a:r>
              <a:rPr lang="en-US" dirty="0" smtClean="0"/>
              <a:t>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502453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61</TotalTime>
  <Words>524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Komunikasi antar personal dalam komunikasi di desa </vt:lpstr>
      <vt:lpstr>Ketrampilan yang harus dimiliki untuk memfasilitasi komunikasi antar personal</vt:lpstr>
      <vt:lpstr>Media Hibrida: internet</vt:lpstr>
      <vt:lpstr>Modalitas Internet (Cees Leeuwis: 2009)</vt:lpstr>
      <vt:lpstr>Masyarakat Informasi </vt:lpstr>
      <vt:lpstr>PowerPoint Presentation</vt:lpstr>
      <vt:lpstr>Pengembangan teknologi informasi komunikasi utk pembangunan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Masyarakat Informasi </dc:title>
  <dc:creator>Fadjarini S</dc:creator>
  <cp:lastModifiedBy>AFNAN TAM</cp:lastModifiedBy>
  <cp:revision>11</cp:revision>
  <dcterms:created xsi:type="dcterms:W3CDTF">2006-08-16T00:00:00Z</dcterms:created>
  <dcterms:modified xsi:type="dcterms:W3CDTF">2017-03-30T02:13:24Z</dcterms:modified>
</cp:coreProperties>
</file>