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78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78287-0168-4DDC-A7C5-DE66DECBABD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F112F-03CC-4DA1-A04E-E7E0E58C9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UU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 No. 32/2002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219200"/>
            <a:ext cx="7696200" cy="48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err="1" smtClean="0"/>
              <a:t>Mengapa</a:t>
            </a:r>
            <a:r>
              <a:rPr lang="en-US" sz="2800" dirty="0" smtClean="0"/>
              <a:t> </a:t>
            </a:r>
            <a:r>
              <a:rPr lang="en-US" sz="2800" dirty="0" err="1" smtClean="0"/>
              <a:t>siaran</a:t>
            </a:r>
            <a:r>
              <a:rPr lang="en-US" sz="2800" dirty="0" smtClean="0"/>
              <a:t> radio </a:t>
            </a:r>
            <a:r>
              <a:rPr lang="en-US" sz="2800" dirty="0" smtClean="0"/>
              <a:t>/</a:t>
            </a:r>
            <a:r>
              <a:rPr lang="en-US" sz="2800" dirty="0" err="1" smtClean="0"/>
              <a:t>televisi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diatur</a:t>
            </a:r>
            <a:r>
              <a:rPr lang="en-US" sz="2800" dirty="0" smtClean="0"/>
              <a:t>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Spektrum</a:t>
            </a:r>
            <a:r>
              <a:rPr lang="en-US" sz="2800" dirty="0" smtClean="0"/>
              <a:t> </a:t>
            </a:r>
            <a:r>
              <a:rPr lang="en-US" sz="2800" dirty="0" err="1" smtClean="0"/>
              <a:t>frekuensi</a:t>
            </a:r>
            <a:r>
              <a:rPr lang="en-US" sz="2800" dirty="0" smtClean="0"/>
              <a:t> radio </a:t>
            </a:r>
            <a:r>
              <a:rPr lang="en-US" sz="2800" dirty="0" smtClean="0"/>
              <a:t>/TV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kekayaan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dijaga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dilindungi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menjaga</a:t>
            </a:r>
            <a:r>
              <a:rPr lang="en-US" sz="2800" dirty="0" smtClean="0"/>
              <a:t> </a:t>
            </a:r>
            <a:r>
              <a:rPr lang="en-US" sz="2800" dirty="0" err="1" smtClean="0"/>
              <a:t>integrasi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kemajemukan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terlaksananya</a:t>
            </a:r>
            <a:r>
              <a:rPr lang="en-US" sz="2800" dirty="0" smtClean="0"/>
              <a:t>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menjamin</a:t>
            </a:r>
            <a:r>
              <a:rPr lang="en-US" sz="2800" dirty="0" smtClean="0"/>
              <a:t> </a:t>
            </a:r>
            <a:r>
              <a:rPr lang="en-US" sz="2800" dirty="0" err="1" smtClean="0"/>
              <a:t>terciptanya</a:t>
            </a:r>
            <a:r>
              <a:rPr lang="en-US" sz="2800" dirty="0" smtClean="0"/>
              <a:t> </a:t>
            </a:r>
            <a:r>
              <a:rPr lang="en-US" sz="2800" dirty="0" err="1" smtClean="0"/>
              <a:t>tatanan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media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massa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sosbud,pol</a:t>
            </a:r>
            <a:r>
              <a:rPr lang="en-US" sz="2800" dirty="0" smtClean="0"/>
              <a:t>,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fungsinya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,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, </a:t>
            </a:r>
            <a:r>
              <a:rPr lang="en-US" sz="2800" dirty="0" err="1" smtClean="0"/>
              <a:t>hburan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perekat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Siaran</a:t>
            </a:r>
            <a:r>
              <a:rPr lang="en-US" dirty="0" smtClean="0"/>
              <a:t> yang </a:t>
            </a:r>
            <a:r>
              <a:rPr lang="en-US" dirty="0" err="1" smtClean="0"/>
              <a:t>dipancarkan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4):</a:t>
            </a:r>
          </a:p>
          <a:p>
            <a:pPr algn="just">
              <a:buNone/>
            </a:pPr>
            <a:r>
              <a:rPr lang="en-US" dirty="0" err="1" smtClean="0"/>
              <a:t>Sebagai</a:t>
            </a:r>
            <a:r>
              <a:rPr lang="en-US" dirty="0" smtClean="0"/>
              <a:t> media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hiburan</a:t>
            </a:r>
            <a:r>
              <a:rPr lang="en-US" dirty="0" smtClean="0"/>
              <a:t> yang </a:t>
            </a:r>
            <a:r>
              <a:rPr lang="en-US" dirty="0" err="1" smtClean="0"/>
              <a:t>sehat</a:t>
            </a:r>
            <a:r>
              <a:rPr lang="en-US" dirty="0" smtClean="0"/>
              <a:t>,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perekat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Komisi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Indonesia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2800" dirty="0" err="1" smtClean="0"/>
              <a:t>Pasal</a:t>
            </a:r>
            <a:r>
              <a:rPr lang="en-US" sz="2800" dirty="0" smtClean="0"/>
              <a:t> 7:</a:t>
            </a:r>
          </a:p>
          <a:p>
            <a:pPr algn="just">
              <a:buNone/>
            </a:pPr>
            <a:r>
              <a:rPr lang="en-US" sz="2800" dirty="0" err="1" smtClean="0"/>
              <a:t>Komisi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hal-hal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KPI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KPI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KPI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Provinsi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KPI </a:t>
            </a:r>
            <a:r>
              <a:rPr lang="en-US" sz="2800" dirty="0" err="1" smtClean="0"/>
              <a:t>diawasi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DPR </a:t>
            </a:r>
            <a:r>
              <a:rPr lang="en-US" sz="2800" dirty="0" err="1" smtClean="0"/>
              <a:t>dan</a:t>
            </a:r>
            <a:r>
              <a:rPr lang="en-US" sz="2800" dirty="0" smtClean="0"/>
              <a:t> KPID </a:t>
            </a:r>
            <a:r>
              <a:rPr lang="en-US" sz="2800" dirty="0" err="1" smtClean="0"/>
              <a:t>oleh</a:t>
            </a:r>
            <a:r>
              <a:rPr lang="en-US" sz="2800" dirty="0" smtClean="0"/>
              <a:t> DPRD</a:t>
            </a:r>
          </a:p>
          <a:p>
            <a:pPr algn="just">
              <a:buNone/>
            </a:pPr>
            <a:r>
              <a:rPr lang="en-US" sz="2800" dirty="0" err="1" smtClean="0"/>
              <a:t>Wewenang</a:t>
            </a:r>
            <a:r>
              <a:rPr lang="en-US" sz="2800" dirty="0" smtClean="0"/>
              <a:t> KPI: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Menetapkan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siaran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Menyusun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Mengawasi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siaran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s</a:t>
            </a:r>
            <a:r>
              <a:rPr lang="en-US" sz="2800" b="1" dirty="0" err="1" smtClean="0"/>
              <a:t>anksi</a:t>
            </a:r>
            <a:r>
              <a:rPr lang="en-US" sz="2800" b="1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pelanggaran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siaran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6. </a:t>
            </a:r>
            <a:r>
              <a:rPr lang="en-US" b="1" dirty="0" err="1" smtClean="0"/>
              <a:t>Mengawasi</a:t>
            </a:r>
            <a:r>
              <a:rPr lang="en-US" b="1" dirty="0" smtClean="0"/>
              <a:t> </a:t>
            </a:r>
            <a:r>
              <a:rPr lang="en-US" b="1" dirty="0" err="1" smtClean="0"/>
              <a:t>pelaksanaan</a:t>
            </a:r>
            <a:r>
              <a:rPr lang="en-US" b="1" dirty="0" smtClean="0"/>
              <a:t> </a:t>
            </a:r>
            <a:r>
              <a:rPr lang="en-US" b="1" dirty="0" err="1" smtClean="0"/>
              <a:t>peraturan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pedoman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penyiaran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standar</a:t>
            </a:r>
            <a:r>
              <a:rPr lang="en-US" b="1" dirty="0" smtClean="0"/>
              <a:t> program </a:t>
            </a:r>
            <a:r>
              <a:rPr lang="en-US" b="1" dirty="0" err="1" smtClean="0"/>
              <a:t>siaran</a:t>
            </a:r>
            <a:r>
              <a:rPr lang="en-US" b="1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7.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program </a:t>
            </a:r>
            <a:r>
              <a:rPr lang="en-US" dirty="0" err="1" smtClean="0"/>
              <a:t>siaran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—TVRI </a:t>
            </a:r>
            <a:r>
              <a:rPr lang="en-US" dirty="0" err="1" smtClean="0"/>
              <a:t>dan</a:t>
            </a:r>
            <a:r>
              <a:rPr lang="en-US" dirty="0" smtClean="0"/>
              <a:t> RRI--</a:t>
            </a:r>
            <a:endParaRPr lang="en-US" dirty="0" smtClean="0"/>
          </a:p>
          <a:p>
            <a:pPr algn="just"/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swasta—komersial</a:t>
            </a:r>
            <a:r>
              <a:rPr lang="en-US" dirty="0" smtClean="0"/>
              <a:t>--</a:t>
            </a:r>
            <a:endParaRPr lang="en-US" dirty="0" smtClean="0"/>
          </a:p>
          <a:p>
            <a:pPr algn="just"/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—non profit--</a:t>
            </a:r>
            <a:endParaRPr lang="en-US" dirty="0" smtClean="0"/>
          </a:p>
          <a:p>
            <a:pPr algn="just"/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berlangganan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Peran</a:t>
            </a:r>
            <a:r>
              <a:rPr lang="en-US" sz="3200" dirty="0" smtClean="0"/>
              <a:t> KPI/</a:t>
            </a:r>
            <a:r>
              <a:rPr lang="en-US" sz="3200" dirty="0" err="1" smtClean="0"/>
              <a:t>kewenangan</a:t>
            </a:r>
            <a:r>
              <a:rPr lang="en-US" sz="3200" dirty="0" smtClean="0"/>
              <a:t> KPI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 smtClean="0"/>
              <a:t>Berdasarkan</a:t>
            </a:r>
            <a:r>
              <a:rPr lang="en-US" sz="2800" dirty="0" smtClean="0"/>
              <a:t> judicial review UU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  </a:t>
            </a:r>
            <a:r>
              <a:rPr lang="en-US" sz="2800" dirty="0" err="1" smtClean="0"/>
              <a:t>keluarlah</a:t>
            </a:r>
            <a:r>
              <a:rPr lang="en-US" sz="2800" dirty="0" smtClean="0"/>
              <a:t> PP yang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kewenangan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izin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penyiaran</a:t>
            </a:r>
            <a:r>
              <a:rPr lang="en-US" sz="2800" dirty="0" smtClean="0"/>
              <a:t>. 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perizinan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tangan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KPI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content.</a:t>
            </a:r>
          </a:p>
          <a:p>
            <a:pPr algn="just"/>
            <a:r>
              <a:rPr lang="en-US" sz="2800" dirty="0" err="1" smtClean="0"/>
              <a:t>Kewenangan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perizinan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pemeriksaan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pendirian</a:t>
            </a:r>
            <a:r>
              <a:rPr lang="en-US" sz="2800" dirty="0" smtClean="0"/>
              <a:t> media, </a:t>
            </a:r>
            <a:r>
              <a:rPr lang="en-US" sz="2800" dirty="0" err="1" smtClean="0"/>
              <a:t>menyelenggarakan</a:t>
            </a:r>
            <a:r>
              <a:rPr lang="en-US" sz="2800" dirty="0" smtClean="0"/>
              <a:t> </a:t>
            </a:r>
            <a:r>
              <a:rPr lang="en-US" sz="2800" dirty="0" err="1" smtClean="0"/>
              <a:t>Evaluasi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Dengar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KPID, </a:t>
            </a:r>
            <a:r>
              <a:rPr lang="en-US" sz="2800" dirty="0" err="1" smtClean="0"/>
              <a:t>pemohon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khalayak</a:t>
            </a:r>
            <a:r>
              <a:rPr lang="en-US" sz="2800" dirty="0" smtClean="0"/>
              <a:t>,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rekomendasi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mengikuti</a:t>
            </a:r>
            <a:r>
              <a:rPr lang="en-US" sz="2800" dirty="0" smtClean="0"/>
              <a:t> forum </a:t>
            </a:r>
            <a:r>
              <a:rPr lang="en-US" sz="2800" dirty="0" err="1" smtClean="0"/>
              <a:t>rembug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KPI.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dikeluarkan</a:t>
            </a:r>
            <a:r>
              <a:rPr lang="en-US" sz="2800" dirty="0" smtClean="0"/>
              <a:t> </a:t>
            </a:r>
            <a:r>
              <a:rPr lang="en-US" sz="2800" dirty="0" err="1" smtClean="0"/>
              <a:t>izin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.  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Pemantauan</a:t>
            </a:r>
            <a:r>
              <a:rPr lang="en-US" sz="3600" dirty="0" smtClean="0"/>
              <a:t> </a:t>
            </a:r>
            <a:r>
              <a:rPr lang="en-US" sz="3600" dirty="0" err="1" smtClean="0"/>
              <a:t>Siaran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KPI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model </a:t>
            </a:r>
            <a:r>
              <a:rPr lang="en-US" dirty="0" err="1" smtClean="0"/>
              <a:t>pemantauan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komisioner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ramadhan</a:t>
            </a:r>
            <a:r>
              <a:rPr lang="en-US" dirty="0" smtClean="0"/>
              <a:t>,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  </a:t>
            </a:r>
            <a:r>
              <a:rPr lang="en-US" dirty="0" smtClean="0"/>
              <a:t>--TV--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dihadapi</a:t>
            </a:r>
            <a:r>
              <a:rPr lang="en-US" sz="2800" dirty="0" smtClean="0"/>
              <a:t> KPI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Kewenangan</a:t>
            </a:r>
            <a:r>
              <a:rPr lang="en-US" dirty="0" smtClean="0"/>
              <a:t> KPI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content,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Akibatnya</a:t>
            </a:r>
            <a:r>
              <a:rPr lang="en-US" dirty="0" smtClean="0"/>
              <a:t> KPI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“</a:t>
            </a:r>
            <a:r>
              <a:rPr lang="en-US" dirty="0" err="1" smtClean="0"/>
              <a:t>gigi</a:t>
            </a:r>
            <a:r>
              <a:rPr lang="en-US" dirty="0" smtClean="0"/>
              <a:t>”,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teguran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diindahkan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sajian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, KPI </a:t>
            </a:r>
            <a:r>
              <a:rPr lang="en-US" dirty="0" err="1" smtClean="0"/>
              <a:t>berseberangan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Yang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sensor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sajian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LSF, </a:t>
            </a:r>
            <a:r>
              <a:rPr lang="en-US" dirty="0" err="1" smtClean="0"/>
              <a:t>sehingga</a:t>
            </a:r>
            <a:r>
              <a:rPr lang="en-US" dirty="0" smtClean="0"/>
              <a:t> program </a:t>
            </a:r>
            <a:r>
              <a:rPr lang="en-US" dirty="0" err="1" smtClean="0"/>
              <a:t>acara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lolos</a:t>
            </a:r>
            <a:r>
              <a:rPr lang="en-US" dirty="0" smtClean="0"/>
              <a:t> sensor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ditegur</a:t>
            </a:r>
            <a:r>
              <a:rPr lang="en-US" smtClean="0"/>
              <a:t> KPI.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450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UU penyiaran  No. 32/2002</vt:lpstr>
      <vt:lpstr>Slide 2</vt:lpstr>
      <vt:lpstr>Komisi Penyiaran Indonesia</vt:lpstr>
      <vt:lpstr>Slide 4</vt:lpstr>
      <vt:lpstr>Bentuk lembaga penyiaran</vt:lpstr>
      <vt:lpstr>Peran KPI/kewenangan KPI</vt:lpstr>
      <vt:lpstr>Pemantauan Siaran oleh KPI</vt:lpstr>
      <vt:lpstr>Berbagai masalah yang dihadapi KPI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 penyiaran  No. 32/2002</dc:title>
  <dc:creator>FADJARINI</dc:creator>
  <cp:lastModifiedBy>FADJARINI</cp:lastModifiedBy>
  <cp:revision>10</cp:revision>
  <dcterms:created xsi:type="dcterms:W3CDTF">2011-10-20T13:57:03Z</dcterms:created>
  <dcterms:modified xsi:type="dcterms:W3CDTF">2011-10-21T14:08:44Z</dcterms:modified>
</cp:coreProperties>
</file>