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0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AD15A-F4F4-4D66-B73A-9F9763891011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23A0F-149A-4C38-B4B4-978860FEF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540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9E5E-6603-4E97-B1F6-6159F548B2D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0E2074-B2C7-4717-9E66-B32F29B3EC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9E5E-6603-4E97-B1F6-6159F548B2D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2074-B2C7-4717-9E66-B32F29B3EC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9E5E-6603-4E97-B1F6-6159F548B2D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2074-B2C7-4717-9E66-B32F29B3EC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F989E5E-6603-4E97-B1F6-6159F548B2D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80E2074-B2C7-4717-9E66-B32F29B3EC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9E5E-6603-4E97-B1F6-6159F548B2D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2074-B2C7-4717-9E66-B32F29B3EC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9E5E-6603-4E97-B1F6-6159F548B2D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2074-B2C7-4717-9E66-B32F29B3EC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2074-B2C7-4717-9E66-B32F29B3EC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9E5E-6603-4E97-B1F6-6159F548B2D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9E5E-6603-4E97-B1F6-6159F548B2D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2074-B2C7-4717-9E66-B32F29B3EC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9E5E-6603-4E97-B1F6-6159F548B2D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2074-B2C7-4717-9E66-B32F29B3EC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F989E5E-6603-4E97-B1F6-6159F548B2D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80E2074-B2C7-4717-9E66-B32F29B3EC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9E5E-6603-4E97-B1F6-6159F548B2D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0E2074-B2C7-4717-9E66-B32F29B3EC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F989E5E-6603-4E97-B1F6-6159F548B2D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80E2074-B2C7-4717-9E66-B32F29B3EC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33600"/>
            <a:ext cx="6400800" cy="35052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latin typeface="Tahoma" pitchFamily="34" charset="0"/>
                <a:cs typeface="Tahoma" pitchFamily="34" charset="0"/>
              </a:rPr>
              <a:t>PENELITIAN NATURALISTIK</a:t>
            </a:r>
          </a:p>
          <a:p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sz="2800" dirty="0" smtClean="0">
                <a:latin typeface="Tahoma" pitchFamily="34" charset="0"/>
                <a:cs typeface="Tahoma" pitchFamily="34" charset="0"/>
              </a:rPr>
              <a:t>PENELITIAN ETNOGRAFI</a:t>
            </a:r>
          </a:p>
          <a:p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sz="2800" dirty="0" smtClean="0">
                <a:latin typeface="Tahoma" pitchFamily="34" charset="0"/>
                <a:cs typeface="Tahoma" pitchFamily="34" charset="0"/>
              </a:rPr>
              <a:t>PENELITIAN GROUNDED</a:t>
            </a:r>
          </a:p>
          <a:p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sz="2800" dirty="0" smtClean="0">
                <a:latin typeface="Tahoma" pitchFamily="34" charset="0"/>
                <a:cs typeface="Tahoma" pitchFamily="34" charset="0"/>
              </a:rPr>
              <a:t>PENELITIAN INTERAKSIONISME SIMBOLIK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</a:p>
          <a:p>
            <a:endParaRPr lang="en-US" sz="2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142999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Menurut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Pawito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, PENELITIAN DENGAN PENDEKATAN FENOMENOLOGI ADA  BEBERAPA MODEL: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Disampaikan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oleh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Guba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Lincoln</a:t>
            </a:r>
          </a:p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Penelitian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ini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mengasumsikan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bahwa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perilaku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makna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dianut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sekelompok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manusia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hanya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dapat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dipahami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melalui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analisis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lingkungan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mereka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Karakteristiknya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: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konteks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penelitian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natural,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realitas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manusia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tidak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dapat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dipisahkan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dari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konteksnya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hasil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penelitian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dinegosiasikan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cukup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penting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penafsiran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atas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data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bersifat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ideologis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temuan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penelitian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bersifat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kontekstual</a:t>
            </a:r>
            <a:r>
              <a:rPr lang="en-US" sz="2800" smtClean="0">
                <a:latin typeface="Tahoma" pitchFamily="34" charset="0"/>
                <a:cs typeface="Tahoma" pitchFamily="34" charset="0"/>
              </a:rPr>
              <a:t>.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ahoma" pitchFamily="34" charset="0"/>
                <a:cs typeface="Tahoma" pitchFamily="34" charset="0"/>
              </a:rPr>
              <a:t>PENELITIAN NATURALISTIK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Tahoma" pitchFamily="34" charset="0"/>
                <a:cs typeface="Tahoma" pitchFamily="34" charset="0"/>
              </a:rPr>
              <a:t>Model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ini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lebih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condong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pada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penelitian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antropologi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mempelajari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cultural </a:t>
            </a:r>
          </a:p>
          <a:p>
            <a:pPr algn="just"/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Pada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dasarnya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adalah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penelitian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untuk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memahami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cara-cara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orang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berinteraksi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bekerjasama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melalui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fenomena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teramati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kehidupan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sehari-hari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algn="just"/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Etnografi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sering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dikaitkan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dengan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hidup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secara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intim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untuk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waktu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yang lama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dengan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komunitas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ditelitinya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ahoma" pitchFamily="34" charset="0"/>
                <a:cs typeface="Tahoma" pitchFamily="34" charset="0"/>
              </a:rPr>
              <a:t>PENELITIAN ETNOGRAFI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Maksud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metode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grounded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adalah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proses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penelitian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berupaya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membangun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teori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atau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merupakan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metodologi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umum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digunakan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untuk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mengembangkan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teori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berbasis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data yang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dihimpun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dianalisis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secara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sistematis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. </a:t>
            </a:r>
          </a:p>
          <a:p>
            <a:pPr algn="just"/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Penelitian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ini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pertama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kali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dikembangkan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oleh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Glaser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Strauss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pada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tahun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1960-an.</a:t>
            </a:r>
          </a:p>
          <a:p>
            <a:pPr algn="just"/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Penelitian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grounded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ini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mensyaratkan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bahwa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teori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muncul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dari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data,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namun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semuanya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dilakukan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secara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simultan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. 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ahoma" pitchFamily="34" charset="0"/>
                <a:cs typeface="Tahoma" pitchFamily="34" charset="0"/>
              </a:rPr>
              <a:t>PENELITIAN GROUNDED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Peletak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dasar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teori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ini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adalah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Herbert Mead (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dalam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bukunya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: </a:t>
            </a:r>
            <a:r>
              <a:rPr lang="en-US" sz="2800" i="1" dirty="0" smtClean="0">
                <a:latin typeface="Tahoma" pitchFamily="34" charset="0"/>
                <a:cs typeface="Tahoma" pitchFamily="34" charset="0"/>
              </a:rPr>
              <a:t>Mind, Self and Society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)</a:t>
            </a:r>
          </a:p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Penyebut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interaksi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simbolik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:  Herbert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Blumer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Kehidupan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sosial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adalah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interaksi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manusia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dengan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menggunakan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simbol-simbol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Perilaku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manusia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pada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dasarnya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adalah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produk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dari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interpretasi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mereka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atas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dunia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sekeliling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mereka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Makna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diinterpretasikan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individu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dapat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berubah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dari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waktu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ke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waktu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sejalan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dengan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perubahan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situasi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ditemukan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dalam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interaksi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sosial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Penelitian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interaksionisme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simbolik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Merupakan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uraian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penjelasan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komprehensif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mengenai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berbagai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aspek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seorang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individu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suatu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kelompok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atau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organisasi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(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komunitas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)</a:t>
            </a:r>
          </a:p>
          <a:p>
            <a:pPr algn="just"/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Menggunakan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berbagai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metode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perolehan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data</a:t>
            </a:r>
          </a:p>
          <a:p>
            <a:pPr algn="just"/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Biasanya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menjawab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pertanyaan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: why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atau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how</a:t>
            </a:r>
          </a:p>
          <a:p>
            <a:pPr algn="just"/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Sesuatu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atau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objek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dianggap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unik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aneh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spesifik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sz="2800" dirty="0" smtClean="0">
                <a:latin typeface="Tahoma" pitchFamily="34" charset="0"/>
                <a:cs typeface="Tahoma" pitchFamily="34" charset="0"/>
              </a:rPr>
              <a:t>Stake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menyatakan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tidak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semua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studi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kasus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bersifat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kualitatif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Baginya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dengan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memfokuskan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kajian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pada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paradigma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naturalistik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holistik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kultural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maka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studi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kasus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bukanlah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pilihan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metodologis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namun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sebagai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pilihan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objek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hendak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diteliti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.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ahoma" pitchFamily="34" charset="0"/>
                <a:cs typeface="Tahoma" pitchFamily="34" charset="0"/>
              </a:rPr>
              <a:t>STUDI KASUS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None/>
            </a:pP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Menentukan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topik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penelitian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; </a:t>
            </a:r>
          </a:p>
          <a:p>
            <a:pPr marL="514350" indent="-514350" algn="just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1.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untuk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penelitian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kualitatif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maka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topik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dipilih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peneliti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berada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dalam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satu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bidang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kajian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marL="514350" indent="-514350" algn="just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2.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Dalam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konteks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penelitian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kualitatif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tujuan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pokok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penelitian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biasanya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untuk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memperoleh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pemahaman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mengenai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gejala-gejala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komunikasi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Prosedur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penelitian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2800" dirty="0" err="1" smtClean="0"/>
              <a:t>Desain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mempertimbangkan</a:t>
            </a:r>
            <a:r>
              <a:rPr lang="en-US" sz="2800" dirty="0" smtClean="0"/>
              <a:t>:  1. </a:t>
            </a:r>
            <a:r>
              <a:rPr lang="en-US" sz="2800" dirty="0" err="1" smtClean="0"/>
              <a:t>maksud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2.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diharapkan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mempertimbangkan</a:t>
            </a:r>
            <a:r>
              <a:rPr lang="en-US" sz="2800" dirty="0" smtClean="0"/>
              <a:t> </a:t>
            </a:r>
            <a:r>
              <a:rPr lang="en-US" sz="2800" dirty="0" err="1" smtClean="0"/>
              <a:t>assebilitas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sumber-sumber</a:t>
            </a:r>
            <a:r>
              <a:rPr lang="en-US" sz="2800" dirty="0" smtClean="0"/>
              <a:t> data . 3.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mempertimbangkan</a:t>
            </a:r>
            <a:r>
              <a:rPr lang="en-US" sz="2800" dirty="0" smtClean="0"/>
              <a:t> </a:t>
            </a:r>
            <a:r>
              <a:rPr lang="en-US" sz="2800" dirty="0" err="1" smtClean="0"/>
              <a:t>kesesuaian</a:t>
            </a:r>
            <a:r>
              <a:rPr lang="en-US" sz="2800" dirty="0" smtClean="0"/>
              <a:t> </a:t>
            </a:r>
            <a:r>
              <a:rPr lang="en-US" sz="2800" dirty="0" err="1" smtClean="0"/>
              <a:t>tingkat</a:t>
            </a:r>
            <a:r>
              <a:rPr lang="en-US" sz="2800" dirty="0" smtClean="0"/>
              <a:t> </a:t>
            </a:r>
            <a:r>
              <a:rPr lang="en-US" sz="2800" dirty="0" err="1" smtClean="0"/>
              <a:t>kesulitan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nilai-nilai</a:t>
            </a:r>
            <a:r>
              <a:rPr lang="en-US" sz="2800" dirty="0" smtClean="0"/>
              <a:t> </a:t>
            </a:r>
            <a:r>
              <a:rPr lang="en-US" sz="2800" dirty="0" err="1" smtClean="0"/>
              <a:t>pragmatis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hendak</a:t>
            </a:r>
            <a:r>
              <a:rPr lang="en-US" sz="2800" dirty="0" smtClean="0"/>
              <a:t> </a:t>
            </a:r>
            <a:r>
              <a:rPr lang="en-US" sz="2800" dirty="0" err="1" smtClean="0"/>
              <a:t>direncanakan</a:t>
            </a:r>
            <a:r>
              <a:rPr lang="en-US" sz="2800" dirty="0" smtClean="0"/>
              <a:t>. 4.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sadar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desain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berubah</a:t>
            </a:r>
            <a:r>
              <a:rPr lang="en-US" sz="2800" dirty="0" smtClean="0"/>
              <a:t>. 5. </a:t>
            </a:r>
            <a:r>
              <a:rPr lang="en-US" sz="2800" dirty="0" err="1" smtClean="0"/>
              <a:t>preneliti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memperluas</a:t>
            </a:r>
            <a:r>
              <a:rPr lang="en-US" sz="2800" dirty="0" smtClean="0"/>
              <a:t> </a:t>
            </a:r>
            <a:r>
              <a:rPr lang="en-US" sz="2800" dirty="0" err="1" smtClean="0"/>
              <a:t>wawasan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desain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120</TotalTime>
  <Words>424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Paper</vt:lpstr>
      <vt:lpstr>Menurut Pawito, PENELITIAN DENGAN PENDEKATAN FENOMENOLOGI ADA  BEBERAPA MODEL:</vt:lpstr>
      <vt:lpstr>PENELITIAN NATURALISTIK</vt:lpstr>
      <vt:lpstr>PENELITIAN ETNOGRAFI</vt:lpstr>
      <vt:lpstr>PENELITIAN GROUNDED</vt:lpstr>
      <vt:lpstr>Penelitian interaksionisme simbolik</vt:lpstr>
      <vt:lpstr>STUDI KASUS</vt:lpstr>
      <vt:lpstr>Prosedur penelitian</vt:lpstr>
      <vt:lpstr>Membuat desain penelitian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PENELITIAN DENGAN METODE KUALITATIF</dc:title>
  <dc:creator>Lenovo</dc:creator>
  <cp:lastModifiedBy>BU FAJAR</cp:lastModifiedBy>
  <cp:revision>23</cp:revision>
  <dcterms:created xsi:type="dcterms:W3CDTF">2010-03-17T12:55:19Z</dcterms:created>
  <dcterms:modified xsi:type="dcterms:W3CDTF">2019-02-25T04:12:00Z</dcterms:modified>
</cp:coreProperties>
</file>