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0FF17-1A4D-4586-B1F0-D9AB0250DDF3}" type="doc">
      <dgm:prSet loTypeId="urn:microsoft.com/office/officeart/2005/8/layout/radial3" loCatId="cycle" qsTypeId="urn:microsoft.com/office/officeart/2005/8/quickstyle/simple1" qsCatId="simple" csTypeId="urn:microsoft.com/office/officeart/2005/8/colors/colorful1#3" csCatId="colorful" phldr="1"/>
      <dgm:spPr/>
      <dgm:t>
        <a:bodyPr/>
        <a:lstStyle/>
        <a:p>
          <a:endParaRPr lang="en-US"/>
        </a:p>
      </dgm:t>
    </dgm:pt>
    <dgm:pt modelId="{25248114-1806-44A2-AFA5-B3CDE3489CF2}">
      <dgm:prSet phldrT="[Text]"/>
      <dgm:spPr>
        <a:solidFill>
          <a:srgbClr val="8000FF">
            <a:alpha val="50000"/>
          </a:srgbClr>
        </a:solidFill>
      </dgm:spPr>
      <dgm:t>
        <a:bodyPr/>
        <a:lstStyle/>
        <a:p>
          <a:r>
            <a:rPr lang="en-US" dirty="0" err="1">
              <a:latin typeface="Agency FB" pitchFamily="34" charset="0"/>
            </a:rPr>
            <a:t>Asas</a:t>
          </a:r>
          <a:endParaRPr lang="en-US" dirty="0">
            <a:latin typeface="Agency FB" pitchFamily="34" charset="0"/>
          </a:endParaRPr>
        </a:p>
      </dgm:t>
    </dgm:pt>
    <dgm:pt modelId="{E8E08757-9B66-4D7A-B0BD-A6A7B9085CA1}" type="parTrans" cxnId="{D05E4EE6-85F1-4F7D-A9AC-C9FF9F7CE464}">
      <dgm:prSet/>
      <dgm:spPr/>
      <dgm:t>
        <a:bodyPr/>
        <a:lstStyle/>
        <a:p>
          <a:endParaRPr lang="en-US"/>
        </a:p>
      </dgm:t>
    </dgm:pt>
    <dgm:pt modelId="{501FB9A0-9194-49FB-B2B9-5B9DA6023FB3}" type="sibTrans" cxnId="{D05E4EE6-85F1-4F7D-A9AC-C9FF9F7CE464}">
      <dgm:prSet/>
      <dgm:spPr/>
      <dgm:t>
        <a:bodyPr/>
        <a:lstStyle/>
        <a:p>
          <a:endParaRPr lang="en-US"/>
        </a:p>
      </dgm:t>
    </dgm:pt>
    <dgm:pt modelId="{10CB365B-6C55-4EE4-8BB1-B4EB9029B52C}">
      <dgm:prSet phldrT="[Text]" custT="1"/>
      <dgm:spPr/>
      <dgm:t>
        <a:bodyPr/>
        <a:lstStyle/>
        <a:p>
          <a:r>
            <a:rPr lang="en-US" sz="3200" dirty="0" err="1">
              <a:latin typeface="Agency FB" pitchFamily="34" charset="0"/>
            </a:rPr>
            <a:t>Transparan</a:t>
          </a:r>
          <a:endParaRPr lang="en-US" sz="3200" dirty="0">
            <a:latin typeface="Agency FB" pitchFamily="34" charset="0"/>
          </a:endParaRPr>
        </a:p>
      </dgm:t>
    </dgm:pt>
    <dgm:pt modelId="{1CD99823-EE06-4687-83AD-530B7EAED211}" type="parTrans" cxnId="{E49CC5D5-AA2B-4A83-9A82-FDD562EE0748}">
      <dgm:prSet/>
      <dgm:spPr/>
      <dgm:t>
        <a:bodyPr/>
        <a:lstStyle/>
        <a:p>
          <a:endParaRPr lang="en-US"/>
        </a:p>
      </dgm:t>
    </dgm:pt>
    <dgm:pt modelId="{516E10B8-B7B0-4CF1-B7B1-FB178B279794}" type="sibTrans" cxnId="{E49CC5D5-AA2B-4A83-9A82-FDD562EE0748}">
      <dgm:prSet/>
      <dgm:spPr/>
      <dgm:t>
        <a:bodyPr/>
        <a:lstStyle/>
        <a:p>
          <a:endParaRPr lang="en-US"/>
        </a:p>
      </dgm:t>
    </dgm:pt>
    <dgm:pt modelId="{32E87156-7582-4471-AC10-09F096E7BE73}">
      <dgm:prSet phldrT="[Text]" custT="1"/>
      <dgm:spPr>
        <a:solidFill>
          <a:srgbClr val="FF00FF">
            <a:alpha val="50000"/>
          </a:srgbClr>
        </a:solidFill>
      </dgm:spPr>
      <dgm:t>
        <a:bodyPr/>
        <a:lstStyle/>
        <a:p>
          <a:r>
            <a:rPr lang="en-US" sz="2400" dirty="0" err="1">
              <a:latin typeface="Agency FB" pitchFamily="34" charset="0"/>
            </a:rPr>
            <a:t>Akuntabel</a:t>
          </a:r>
          <a:endParaRPr lang="en-US" sz="2400" dirty="0">
            <a:latin typeface="Agency FB" pitchFamily="34" charset="0"/>
          </a:endParaRPr>
        </a:p>
      </dgm:t>
    </dgm:pt>
    <dgm:pt modelId="{2F7E8B93-709B-401A-AFB1-B80400E819B9}" type="parTrans" cxnId="{1225D62E-2E00-46ED-91D2-BC89F8AEA71D}">
      <dgm:prSet/>
      <dgm:spPr/>
      <dgm:t>
        <a:bodyPr/>
        <a:lstStyle/>
        <a:p>
          <a:endParaRPr lang="en-US"/>
        </a:p>
      </dgm:t>
    </dgm:pt>
    <dgm:pt modelId="{4D0F8084-F998-4832-B97E-7C82A42DC88D}" type="sibTrans" cxnId="{1225D62E-2E00-46ED-91D2-BC89F8AEA71D}">
      <dgm:prSet/>
      <dgm:spPr/>
      <dgm:t>
        <a:bodyPr/>
        <a:lstStyle/>
        <a:p>
          <a:endParaRPr lang="en-US"/>
        </a:p>
      </dgm:t>
    </dgm:pt>
    <dgm:pt modelId="{5A3A80F7-CCA4-4F87-AC1D-1A7FA356BF1F}">
      <dgm:prSet phldrT="[Text]" custT="1"/>
      <dgm:spPr>
        <a:solidFill>
          <a:srgbClr val="00B0F0">
            <a:alpha val="50000"/>
          </a:srgbClr>
        </a:solidFill>
      </dgm:spPr>
      <dgm:t>
        <a:bodyPr/>
        <a:lstStyle/>
        <a:p>
          <a:r>
            <a:rPr lang="en-US" sz="3200" dirty="0" err="1">
              <a:latin typeface="Agency FB" pitchFamily="34" charset="0"/>
            </a:rPr>
            <a:t>Partisipatif</a:t>
          </a:r>
          <a:endParaRPr lang="en-US" sz="3200" dirty="0">
            <a:latin typeface="Agency FB" pitchFamily="34" charset="0"/>
          </a:endParaRPr>
        </a:p>
      </dgm:t>
    </dgm:pt>
    <dgm:pt modelId="{D32D8BE5-BF6C-4247-BA08-9A3AA38D2550}" type="parTrans" cxnId="{1239A1C2-9F48-4197-AA5F-7723501799BC}">
      <dgm:prSet/>
      <dgm:spPr/>
      <dgm:t>
        <a:bodyPr/>
        <a:lstStyle/>
        <a:p>
          <a:endParaRPr lang="en-US"/>
        </a:p>
      </dgm:t>
    </dgm:pt>
    <dgm:pt modelId="{FD0A2734-89B3-47B3-AB52-AFB9DA007CB7}" type="sibTrans" cxnId="{1239A1C2-9F48-4197-AA5F-7723501799BC}">
      <dgm:prSet/>
      <dgm:spPr/>
      <dgm:t>
        <a:bodyPr/>
        <a:lstStyle/>
        <a:p>
          <a:endParaRPr lang="en-US"/>
        </a:p>
      </dgm:t>
    </dgm:pt>
    <dgm:pt modelId="{F07E2304-FAE3-4DEC-B8DD-30551F4B04CD}">
      <dgm:prSet phldrT="[Text]" custT="1"/>
      <dgm:spPr/>
      <dgm:t>
        <a:bodyPr/>
        <a:lstStyle/>
        <a:p>
          <a:r>
            <a:rPr lang="en-US" sz="2400" dirty="0" err="1">
              <a:latin typeface="Agency FB" pitchFamily="34" charset="0"/>
            </a:rPr>
            <a:t>Tertib</a:t>
          </a:r>
          <a:r>
            <a:rPr lang="en-US" sz="2400" dirty="0">
              <a:latin typeface="Agency FB" pitchFamily="34" charset="0"/>
            </a:rPr>
            <a:t> &amp; </a:t>
          </a:r>
          <a:r>
            <a:rPr lang="en-US" sz="2400" dirty="0" err="1">
              <a:latin typeface="Agency FB" pitchFamily="34" charset="0"/>
            </a:rPr>
            <a:t>Displin</a:t>
          </a:r>
          <a:r>
            <a:rPr lang="en-US" sz="2400" dirty="0">
              <a:latin typeface="Agency FB" pitchFamily="34" charset="0"/>
            </a:rPr>
            <a:t> </a:t>
          </a:r>
          <a:r>
            <a:rPr lang="en-US" sz="2400" dirty="0" err="1">
              <a:latin typeface="Agency FB" pitchFamily="34" charset="0"/>
            </a:rPr>
            <a:t>Anggaran</a:t>
          </a:r>
          <a:endParaRPr lang="en-US" sz="2400" dirty="0">
            <a:latin typeface="Agency FB" pitchFamily="34" charset="0"/>
          </a:endParaRPr>
        </a:p>
      </dgm:t>
    </dgm:pt>
    <dgm:pt modelId="{7D88D5EF-DFE9-4900-A596-C65DE21A35DB}" type="parTrans" cxnId="{B04B488C-7367-4377-86BB-6FB75DB7ED54}">
      <dgm:prSet/>
      <dgm:spPr/>
      <dgm:t>
        <a:bodyPr/>
        <a:lstStyle/>
        <a:p>
          <a:endParaRPr lang="en-US"/>
        </a:p>
      </dgm:t>
    </dgm:pt>
    <dgm:pt modelId="{8C60962B-A71E-4FA7-92D4-25D23C943C2D}" type="sibTrans" cxnId="{B04B488C-7367-4377-86BB-6FB75DB7ED54}">
      <dgm:prSet/>
      <dgm:spPr/>
      <dgm:t>
        <a:bodyPr/>
        <a:lstStyle/>
        <a:p>
          <a:endParaRPr lang="en-US"/>
        </a:p>
      </dgm:t>
    </dgm:pt>
    <dgm:pt modelId="{FA5DB5E1-E5D2-449A-8B91-CBD24F9E0802}" type="pres">
      <dgm:prSet presAssocID="{ABB0FF17-1A4D-4586-B1F0-D9AB0250DDF3}" presName="composite" presStyleCnt="0">
        <dgm:presLayoutVars>
          <dgm:chMax val="1"/>
          <dgm:dir/>
          <dgm:resizeHandles val="exact"/>
        </dgm:presLayoutVars>
      </dgm:prSet>
      <dgm:spPr/>
      <dgm:t>
        <a:bodyPr/>
        <a:lstStyle/>
        <a:p>
          <a:endParaRPr lang="id-ID"/>
        </a:p>
      </dgm:t>
    </dgm:pt>
    <dgm:pt modelId="{EB47E05C-22F6-4101-8AF9-0A0770FD7341}" type="pres">
      <dgm:prSet presAssocID="{ABB0FF17-1A4D-4586-B1F0-D9AB0250DDF3}" presName="radial" presStyleCnt="0">
        <dgm:presLayoutVars>
          <dgm:animLvl val="ctr"/>
        </dgm:presLayoutVars>
      </dgm:prSet>
      <dgm:spPr/>
    </dgm:pt>
    <dgm:pt modelId="{E2E5807B-87E1-4E23-976D-D0F7849F51B1}" type="pres">
      <dgm:prSet presAssocID="{25248114-1806-44A2-AFA5-B3CDE3489CF2}" presName="centerShape" presStyleLbl="vennNode1" presStyleIdx="0" presStyleCnt="5" custScaleX="50426" custScaleY="45010"/>
      <dgm:spPr/>
      <dgm:t>
        <a:bodyPr/>
        <a:lstStyle/>
        <a:p>
          <a:endParaRPr lang="id-ID"/>
        </a:p>
      </dgm:t>
    </dgm:pt>
    <dgm:pt modelId="{70A77500-AFDD-4115-BE63-8A73C0F07871}" type="pres">
      <dgm:prSet presAssocID="{10CB365B-6C55-4EE4-8BB1-B4EB9029B52C}" presName="node" presStyleLbl="vennNode1" presStyleIdx="1" presStyleCnt="5" custScaleX="130127" custScaleY="92781">
        <dgm:presLayoutVars>
          <dgm:bulletEnabled val="1"/>
        </dgm:presLayoutVars>
      </dgm:prSet>
      <dgm:spPr/>
      <dgm:t>
        <a:bodyPr/>
        <a:lstStyle/>
        <a:p>
          <a:endParaRPr lang="id-ID"/>
        </a:p>
      </dgm:t>
    </dgm:pt>
    <dgm:pt modelId="{8A35FF8F-3D5C-4ACC-AAFD-29280122516A}" type="pres">
      <dgm:prSet presAssocID="{32E87156-7582-4471-AC10-09F096E7BE73}" presName="node" presStyleLbl="vennNode1" presStyleIdx="2" presStyleCnt="5" custScaleX="123741" custScaleY="80475">
        <dgm:presLayoutVars>
          <dgm:bulletEnabled val="1"/>
        </dgm:presLayoutVars>
      </dgm:prSet>
      <dgm:spPr/>
      <dgm:t>
        <a:bodyPr/>
        <a:lstStyle/>
        <a:p>
          <a:endParaRPr lang="id-ID"/>
        </a:p>
      </dgm:t>
    </dgm:pt>
    <dgm:pt modelId="{4E9EA0E6-8B36-4D28-B12C-262E32D4AA2D}" type="pres">
      <dgm:prSet presAssocID="{5A3A80F7-CCA4-4F87-AC1D-1A7FA356BF1F}" presName="node" presStyleLbl="vennNode1" presStyleIdx="3" presStyleCnt="5" custScaleX="154875" custScaleY="118139">
        <dgm:presLayoutVars>
          <dgm:bulletEnabled val="1"/>
        </dgm:presLayoutVars>
      </dgm:prSet>
      <dgm:spPr/>
      <dgm:t>
        <a:bodyPr/>
        <a:lstStyle/>
        <a:p>
          <a:endParaRPr lang="id-ID"/>
        </a:p>
      </dgm:t>
    </dgm:pt>
    <dgm:pt modelId="{5387938E-42DB-41EB-B0D2-5C7307B326C5}" type="pres">
      <dgm:prSet presAssocID="{F07E2304-FAE3-4DEC-B8DD-30551F4B04CD}" presName="node" presStyleLbl="vennNode1" presStyleIdx="4" presStyleCnt="5" custScaleX="91905" custScaleY="76444" custRadScaleRad="84822" custRadScaleInc="-1556">
        <dgm:presLayoutVars>
          <dgm:bulletEnabled val="1"/>
        </dgm:presLayoutVars>
      </dgm:prSet>
      <dgm:spPr/>
      <dgm:t>
        <a:bodyPr/>
        <a:lstStyle/>
        <a:p>
          <a:endParaRPr lang="id-ID"/>
        </a:p>
      </dgm:t>
    </dgm:pt>
  </dgm:ptLst>
  <dgm:cxnLst>
    <dgm:cxn modelId="{690CB702-FA80-4ECF-872D-D637417B388A}" type="presOf" srcId="{5A3A80F7-CCA4-4F87-AC1D-1A7FA356BF1F}" destId="{4E9EA0E6-8B36-4D28-B12C-262E32D4AA2D}" srcOrd="0" destOrd="0" presId="urn:microsoft.com/office/officeart/2005/8/layout/radial3"/>
    <dgm:cxn modelId="{B04B488C-7367-4377-86BB-6FB75DB7ED54}" srcId="{25248114-1806-44A2-AFA5-B3CDE3489CF2}" destId="{F07E2304-FAE3-4DEC-B8DD-30551F4B04CD}" srcOrd="3" destOrd="0" parTransId="{7D88D5EF-DFE9-4900-A596-C65DE21A35DB}" sibTransId="{8C60962B-A71E-4FA7-92D4-25D23C943C2D}"/>
    <dgm:cxn modelId="{1EA0CB0D-1302-4732-AF2D-FA1E1B54DB69}" type="presOf" srcId="{32E87156-7582-4471-AC10-09F096E7BE73}" destId="{8A35FF8F-3D5C-4ACC-AAFD-29280122516A}" srcOrd="0" destOrd="0" presId="urn:microsoft.com/office/officeart/2005/8/layout/radial3"/>
    <dgm:cxn modelId="{1225D62E-2E00-46ED-91D2-BC89F8AEA71D}" srcId="{25248114-1806-44A2-AFA5-B3CDE3489CF2}" destId="{32E87156-7582-4471-AC10-09F096E7BE73}" srcOrd="1" destOrd="0" parTransId="{2F7E8B93-709B-401A-AFB1-B80400E819B9}" sibTransId="{4D0F8084-F998-4832-B97E-7C82A42DC88D}"/>
    <dgm:cxn modelId="{62BC9076-9DC8-4870-99C9-0D54AFC06F48}" type="presOf" srcId="{F07E2304-FAE3-4DEC-B8DD-30551F4B04CD}" destId="{5387938E-42DB-41EB-B0D2-5C7307B326C5}" srcOrd="0" destOrd="0" presId="urn:microsoft.com/office/officeart/2005/8/layout/radial3"/>
    <dgm:cxn modelId="{3ACDDD98-3A9A-4044-ACE8-777F92FB31F4}" type="presOf" srcId="{10CB365B-6C55-4EE4-8BB1-B4EB9029B52C}" destId="{70A77500-AFDD-4115-BE63-8A73C0F07871}" srcOrd="0" destOrd="0" presId="urn:microsoft.com/office/officeart/2005/8/layout/radial3"/>
    <dgm:cxn modelId="{80632F6B-678A-4FA5-900F-2D69B920AD16}" type="presOf" srcId="{ABB0FF17-1A4D-4586-B1F0-D9AB0250DDF3}" destId="{FA5DB5E1-E5D2-449A-8B91-CBD24F9E0802}" srcOrd="0" destOrd="0" presId="urn:microsoft.com/office/officeart/2005/8/layout/radial3"/>
    <dgm:cxn modelId="{7608C760-4D12-4BC7-AEB1-40A8108BF243}" type="presOf" srcId="{25248114-1806-44A2-AFA5-B3CDE3489CF2}" destId="{E2E5807B-87E1-4E23-976D-D0F7849F51B1}" srcOrd="0" destOrd="0" presId="urn:microsoft.com/office/officeart/2005/8/layout/radial3"/>
    <dgm:cxn modelId="{D05E4EE6-85F1-4F7D-A9AC-C9FF9F7CE464}" srcId="{ABB0FF17-1A4D-4586-B1F0-D9AB0250DDF3}" destId="{25248114-1806-44A2-AFA5-B3CDE3489CF2}" srcOrd="0" destOrd="0" parTransId="{E8E08757-9B66-4D7A-B0BD-A6A7B9085CA1}" sibTransId="{501FB9A0-9194-49FB-B2B9-5B9DA6023FB3}"/>
    <dgm:cxn modelId="{E49CC5D5-AA2B-4A83-9A82-FDD562EE0748}" srcId="{25248114-1806-44A2-AFA5-B3CDE3489CF2}" destId="{10CB365B-6C55-4EE4-8BB1-B4EB9029B52C}" srcOrd="0" destOrd="0" parTransId="{1CD99823-EE06-4687-83AD-530B7EAED211}" sibTransId="{516E10B8-B7B0-4CF1-B7B1-FB178B279794}"/>
    <dgm:cxn modelId="{1239A1C2-9F48-4197-AA5F-7723501799BC}" srcId="{25248114-1806-44A2-AFA5-B3CDE3489CF2}" destId="{5A3A80F7-CCA4-4F87-AC1D-1A7FA356BF1F}" srcOrd="2" destOrd="0" parTransId="{D32D8BE5-BF6C-4247-BA08-9A3AA38D2550}" sibTransId="{FD0A2734-89B3-47B3-AB52-AFB9DA007CB7}"/>
    <dgm:cxn modelId="{0A728309-721C-41D2-826A-23C49BE6B985}" type="presParOf" srcId="{FA5DB5E1-E5D2-449A-8B91-CBD24F9E0802}" destId="{EB47E05C-22F6-4101-8AF9-0A0770FD7341}" srcOrd="0" destOrd="0" presId="urn:microsoft.com/office/officeart/2005/8/layout/radial3"/>
    <dgm:cxn modelId="{4F9D28CD-6136-4A7E-AF69-8A5E7404EB08}" type="presParOf" srcId="{EB47E05C-22F6-4101-8AF9-0A0770FD7341}" destId="{E2E5807B-87E1-4E23-976D-D0F7849F51B1}" srcOrd="0" destOrd="0" presId="urn:microsoft.com/office/officeart/2005/8/layout/radial3"/>
    <dgm:cxn modelId="{5559166F-EDA6-4B80-A27D-086D848B406D}" type="presParOf" srcId="{EB47E05C-22F6-4101-8AF9-0A0770FD7341}" destId="{70A77500-AFDD-4115-BE63-8A73C0F07871}" srcOrd="1" destOrd="0" presId="urn:microsoft.com/office/officeart/2005/8/layout/radial3"/>
    <dgm:cxn modelId="{77D3B626-FC43-4189-B64D-20C2C91AA033}" type="presParOf" srcId="{EB47E05C-22F6-4101-8AF9-0A0770FD7341}" destId="{8A35FF8F-3D5C-4ACC-AAFD-29280122516A}" srcOrd="2" destOrd="0" presId="urn:microsoft.com/office/officeart/2005/8/layout/radial3"/>
    <dgm:cxn modelId="{FA4B8D32-E4CB-4033-9E86-C46197467CD7}" type="presParOf" srcId="{EB47E05C-22F6-4101-8AF9-0A0770FD7341}" destId="{4E9EA0E6-8B36-4D28-B12C-262E32D4AA2D}" srcOrd="3" destOrd="0" presId="urn:microsoft.com/office/officeart/2005/8/layout/radial3"/>
    <dgm:cxn modelId="{EAD17D51-3F17-4A93-B30A-F62DAF89104E}" type="presParOf" srcId="{EB47E05C-22F6-4101-8AF9-0A0770FD7341}" destId="{5387938E-42DB-41EB-B0D2-5C7307B326C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AE7AB-C348-49E8-869C-7DE2328F1B1E}"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70065DA2-78E3-49BA-B11F-5159329556A4}">
      <dgm:prSet custT="1"/>
      <dgm:spPr/>
      <dgm:t>
        <a:bodyPr/>
        <a:lstStyle/>
        <a:p>
          <a:pPr rtl="0"/>
          <a:r>
            <a:rPr lang="en-US" sz="1400" b="1" dirty="0" err="1"/>
            <a:t>Pengelolaan</a:t>
          </a:r>
          <a:r>
            <a:rPr lang="en-US" sz="1400" b="1" dirty="0"/>
            <a:t> </a:t>
          </a:r>
          <a:r>
            <a:rPr lang="en-US" sz="1400" b="1" dirty="0" err="1"/>
            <a:t>Keuangan</a:t>
          </a:r>
          <a:r>
            <a:rPr lang="en-US" sz="1400" b="1" dirty="0"/>
            <a:t> </a:t>
          </a:r>
          <a:r>
            <a:rPr lang="en-US" sz="1400" b="1" dirty="0" err="1"/>
            <a:t>Desa</a:t>
          </a:r>
          <a:endParaRPr lang="en-US" sz="1400" b="1" dirty="0"/>
        </a:p>
      </dgm:t>
    </dgm:pt>
    <dgm:pt modelId="{04576CA9-4700-4B6F-967C-4BF3E859584E}" type="parTrans" cxnId="{39984911-DA51-4E19-904C-7886DDAAC74C}">
      <dgm:prSet/>
      <dgm:spPr/>
      <dgm:t>
        <a:bodyPr/>
        <a:lstStyle/>
        <a:p>
          <a:endParaRPr lang="en-US" sz="1200"/>
        </a:p>
      </dgm:t>
    </dgm:pt>
    <dgm:pt modelId="{5FB07084-C15B-45D0-93B6-A1DC3EDAEFDE}" type="sibTrans" cxnId="{39984911-DA51-4E19-904C-7886DDAAC74C}">
      <dgm:prSet/>
      <dgm:spPr/>
      <dgm:t>
        <a:bodyPr/>
        <a:lstStyle/>
        <a:p>
          <a:endParaRPr lang="en-US" sz="1200"/>
        </a:p>
      </dgm:t>
    </dgm:pt>
    <dgm:pt modelId="{82A3E8CA-6C11-4BF6-81E1-E824C04DF7AA}">
      <dgm:prSet custT="1"/>
      <dgm:spPr>
        <a:solidFill>
          <a:srgbClr val="FF0000"/>
        </a:solidFill>
      </dgm:spPr>
      <dgm:t>
        <a:bodyPr/>
        <a:lstStyle/>
        <a:p>
          <a:pPr rtl="0"/>
          <a:r>
            <a:rPr lang="en-US" sz="1400" b="1" dirty="0" err="1"/>
            <a:t>Perencanaan</a:t>
          </a:r>
          <a:endParaRPr lang="en-US" sz="1400" b="1" dirty="0"/>
        </a:p>
      </dgm:t>
    </dgm:pt>
    <dgm:pt modelId="{23D27287-0D5D-4020-8E54-14CDAFF6E2C9}" type="parTrans" cxnId="{9D4C90B9-F333-4596-962C-F946A51FA0D1}">
      <dgm:prSet/>
      <dgm:spPr/>
      <dgm:t>
        <a:bodyPr/>
        <a:lstStyle/>
        <a:p>
          <a:endParaRPr lang="en-US" sz="1200"/>
        </a:p>
      </dgm:t>
    </dgm:pt>
    <dgm:pt modelId="{A3E81B42-DEBC-42C8-BC0C-1124D4559B75}" type="sibTrans" cxnId="{9D4C90B9-F333-4596-962C-F946A51FA0D1}">
      <dgm:prSet/>
      <dgm:spPr/>
      <dgm:t>
        <a:bodyPr/>
        <a:lstStyle/>
        <a:p>
          <a:endParaRPr lang="en-US" sz="1200"/>
        </a:p>
      </dgm:t>
    </dgm:pt>
    <dgm:pt modelId="{B676A34E-0549-4337-A37D-C31C6D2C90F6}">
      <dgm:prSet custT="1"/>
      <dgm:spPr>
        <a:solidFill>
          <a:srgbClr val="002060"/>
        </a:solidFill>
      </dgm:spPr>
      <dgm:t>
        <a:bodyPr/>
        <a:lstStyle/>
        <a:p>
          <a:pPr rtl="0"/>
          <a:r>
            <a:rPr lang="en-US" sz="1400" b="1" dirty="0" err="1"/>
            <a:t>Pelaksanaan</a:t>
          </a:r>
          <a:endParaRPr lang="en-US" sz="1400" b="1" dirty="0"/>
        </a:p>
      </dgm:t>
    </dgm:pt>
    <dgm:pt modelId="{2D9283CC-9273-4FBF-B667-49FB6B8A3130}" type="parTrans" cxnId="{2D82F6AF-5A59-44B3-A81A-48D3500256AD}">
      <dgm:prSet/>
      <dgm:spPr/>
      <dgm:t>
        <a:bodyPr/>
        <a:lstStyle/>
        <a:p>
          <a:endParaRPr lang="en-US" sz="1200"/>
        </a:p>
      </dgm:t>
    </dgm:pt>
    <dgm:pt modelId="{A4B4E796-5229-4999-A857-68212DDE8168}" type="sibTrans" cxnId="{2D82F6AF-5A59-44B3-A81A-48D3500256AD}">
      <dgm:prSet/>
      <dgm:spPr/>
      <dgm:t>
        <a:bodyPr/>
        <a:lstStyle/>
        <a:p>
          <a:endParaRPr lang="en-US" sz="1200"/>
        </a:p>
      </dgm:t>
    </dgm:pt>
    <dgm:pt modelId="{56012695-9463-4611-89C0-005227B62B09}">
      <dgm:prSet custT="1"/>
      <dgm:spPr>
        <a:solidFill>
          <a:schemeClr val="accent6">
            <a:lumMod val="50000"/>
          </a:schemeClr>
        </a:solidFill>
      </dgm:spPr>
      <dgm:t>
        <a:bodyPr/>
        <a:lstStyle/>
        <a:p>
          <a:pPr rtl="0"/>
          <a:r>
            <a:rPr lang="en-US" sz="1300" b="1" dirty="0" err="1"/>
            <a:t>Penatausahaan</a:t>
          </a:r>
          <a:endParaRPr lang="en-US" sz="1300" b="1" dirty="0"/>
        </a:p>
      </dgm:t>
    </dgm:pt>
    <dgm:pt modelId="{501C143C-E344-4DA9-BBD2-C7594ADCE098}" type="parTrans" cxnId="{79485850-15E7-4803-BEC3-41F2B9F17CAE}">
      <dgm:prSet/>
      <dgm:spPr/>
      <dgm:t>
        <a:bodyPr/>
        <a:lstStyle/>
        <a:p>
          <a:endParaRPr lang="en-US" sz="1200"/>
        </a:p>
      </dgm:t>
    </dgm:pt>
    <dgm:pt modelId="{5BD95C33-272C-421D-8F14-E8F18AF7B111}" type="sibTrans" cxnId="{79485850-15E7-4803-BEC3-41F2B9F17CAE}">
      <dgm:prSet/>
      <dgm:spPr/>
      <dgm:t>
        <a:bodyPr/>
        <a:lstStyle/>
        <a:p>
          <a:endParaRPr lang="en-US" sz="1200"/>
        </a:p>
      </dgm:t>
    </dgm:pt>
    <dgm:pt modelId="{01ED7A32-3F1E-442A-A6EE-7CDF92FFC003}">
      <dgm:prSet custT="1"/>
      <dgm:spPr>
        <a:solidFill>
          <a:schemeClr val="tx1"/>
        </a:solidFill>
      </dgm:spPr>
      <dgm:t>
        <a:bodyPr/>
        <a:lstStyle/>
        <a:p>
          <a:pPr rtl="0"/>
          <a:r>
            <a:rPr lang="en-US" sz="1400" b="1" dirty="0" err="1"/>
            <a:t>Pelaporan</a:t>
          </a:r>
          <a:endParaRPr lang="en-US" sz="1400" b="1" dirty="0"/>
        </a:p>
      </dgm:t>
    </dgm:pt>
    <dgm:pt modelId="{79C1A1C0-D3B2-48E1-87AD-CE27B582A82E}" type="parTrans" cxnId="{766C0EFA-D5A9-454F-B6A1-428BD477AEBE}">
      <dgm:prSet/>
      <dgm:spPr/>
      <dgm:t>
        <a:bodyPr/>
        <a:lstStyle/>
        <a:p>
          <a:endParaRPr lang="en-US" sz="1200"/>
        </a:p>
      </dgm:t>
    </dgm:pt>
    <dgm:pt modelId="{DC7C6BEF-B3CC-4036-ACDF-0CBB465007CA}" type="sibTrans" cxnId="{766C0EFA-D5A9-454F-B6A1-428BD477AEBE}">
      <dgm:prSet/>
      <dgm:spPr/>
      <dgm:t>
        <a:bodyPr/>
        <a:lstStyle/>
        <a:p>
          <a:endParaRPr lang="en-US" sz="1200"/>
        </a:p>
      </dgm:t>
    </dgm:pt>
    <dgm:pt modelId="{AAFA0B36-4F4B-43C5-A825-15E89BA9572D}">
      <dgm:prSet custT="1"/>
      <dgm:spPr/>
      <dgm:t>
        <a:bodyPr/>
        <a:lstStyle/>
        <a:p>
          <a:pPr rtl="0"/>
          <a:r>
            <a:rPr lang="en-US" sz="1400" b="1" dirty="0" err="1"/>
            <a:t>Pertanggungjawaban</a:t>
          </a:r>
          <a:endParaRPr lang="en-US" sz="1400" b="1" dirty="0"/>
        </a:p>
      </dgm:t>
    </dgm:pt>
    <dgm:pt modelId="{BF9FC6B3-B455-4783-BAE2-A38B38B250E0}" type="parTrans" cxnId="{83D5D5CF-5936-4F13-A16D-913ED75B0810}">
      <dgm:prSet/>
      <dgm:spPr/>
      <dgm:t>
        <a:bodyPr/>
        <a:lstStyle/>
        <a:p>
          <a:endParaRPr lang="en-US" sz="1200"/>
        </a:p>
      </dgm:t>
    </dgm:pt>
    <dgm:pt modelId="{1CB06812-517B-41A8-AFCA-86D36C10164E}" type="sibTrans" cxnId="{83D5D5CF-5936-4F13-A16D-913ED75B0810}">
      <dgm:prSet/>
      <dgm:spPr/>
      <dgm:t>
        <a:bodyPr/>
        <a:lstStyle/>
        <a:p>
          <a:endParaRPr lang="en-US" sz="1200"/>
        </a:p>
      </dgm:t>
    </dgm:pt>
    <dgm:pt modelId="{45FCC5D9-8251-44E6-80EF-BF84348540CB}" type="pres">
      <dgm:prSet presAssocID="{33BAE7AB-C348-49E8-869C-7DE2328F1B1E}" presName="Name0" presStyleCnt="0">
        <dgm:presLayoutVars>
          <dgm:chMax val="1"/>
          <dgm:dir/>
          <dgm:animLvl val="ctr"/>
          <dgm:resizeHandles val="exact"/>
        </dgm:presLayoutVars>
      </dgm:prSet>
      <dgm:spPr/>
      <dgm:t>
        <a:bodyPr/>
        <a:lstStyle/>
        <a:p>
          <a:endParaRPr lang="id-ID"/>
        </a:p>
      </dgm:t>
    </dgm:pt>
    <dgm:pt modelId="{D20897B2-C014-42A2-8C1B-1F407DD09DB8}" type="pres">
      <dgm:prSet presAssocID="{70065DA2-78E3-49BA-B11F-5159329556A4}" presName="centerShape" presStyleLbl="node0" presStyleIdx="0" presStyleCnt="1" custLinFactNeighborX="802" custLinFactNeighborY="-625"/>
      <dgm:spPr/>
      <dgm:t>
        <a:bodyPr/>
        <a:lstStyle/>
        <a:p>
          <a:endParaRPr lang="id-ID"/>
        </a:p>
      </dgm:t>
    </dgm:pt>
    <dgm:pt modelId="{158601DE-E856-4C19-9705-7048EF9968D6}" type="pres">
      <dgm:prSet presAssocID="{82A3E8CA-6C11-4BF6-81E1-E824C04DF7AA}" presName="node" presStyleLbl="node1" presStyleIdx="0" presStyleCnt="5">
        <dgm:presLayoutVars>
          <dgm:bulletEnabled val="1"/>
        </dgm:presLayoutVars>
      </dgm:prSet>
      <dgm:spPr/>
      <dgm:t>
        <a:bodyPr/>
        <a:lstStyle/>
        <a:p>
          <a:endParaRPr lang="id-ID"/>
        </a:p>
      </dgm:t>
    </dgm:pt>
    <dgm:pt modelId="{D12C7BAA-08AA-4052-85B5-2F46BF1E3C65}" type="pres">
      <dgm:prSet presAssocID="{82A3E8CA-6C11-4BF6-81E1-E824C04DF7AA}" presName="dummy" presStyleCnt="0"/>
      <dgm:spPr/>
    </dgm:pt>
    <dgm:pt modelId="{D7B924C0-0EC5-467A-A14C-F3411EEE24A1}" type="pres">
      <dgm:prSet presAssocID="{A3E81B42-DEBC-42C8-BC0C-1124D4559B75}" presName="sibTrans" presStyleLbl="sibTrans2D1" presStyleIdx="0" presStyleCnt="5"/>
      <dgm:spPr/>
      <dgm:t>
        <a:bodyPr/>
        <a:lstStyle/>
        <a:p>
          <a:endParaRPr lang="id-ID"/>
        </a:p>
      </dgm:t>
    </dgm:pt>
    <dgm:pt modelId="{71427A5F-21C6-435C-BFCA-06510960D652}" type="pres">
      <dgm:prSet presAssocID="{B676A34E-0549-4337-A37D-C31C6D2C90F6}" presName="node" presStyleLbl="node1" presStyleIdx="1" presStyleCnt="5">
        <dgm:presLayoutVars>
          <dgm:bulletEnabled val="1"/>
        </dgm:presLayoutVars>
      </dgm:prSet>
      <dgm:spPr/>
      <dgm:t>
        <a:bodyPr/>
        <a:lstStyle/>
        <a:p>
          <a:endParaRPr lang="id-ID"/>
        </a:p>
      </dgm:t>
    </dgm:pt>
    <dgm:pt modelId="{3FD461AC-8636-491F-AD31-FFC57453568E}" type="pres">
      <dgm:prSet presAssocID="{B676A34E-0549-4337-A37D-C31C6D2C90F6}" presName="dummy" presStyleCnt="0"/>
      <dgm:spPr/>
    </dgm:pt>
    <dgm:pt modelId="{858CA234-B124-4BFF-9A71-DD0F833719F2}" type="pres">
      <dgm:prSet presAssocID="{A4B4E796-5229-4999-A857-68212DDE8168}" presName="sibTrans" presStyleLbl="sibTrans2D1" presStyleIdx="1" presStyleCnt="5"/>
      <dgm:spPr/>
      <dgm:t>
        <a:bodyPr/>
        <a:lstStyle/>
        <a:p>
          <a:endParaRPr lang="id-ID"/>
        </a:p>
      </dgm:t>
    </dgm:pt>
    <dgm:pt modelId="{DF064CAA-CB52-497F-9CED-D620BCA2F00C}" type="pres">
      <dgm:prSet presAssocID="{56012695-9463-4611-89C0-005227B62B09}" presName="node" presStyleLbl="node1" presStyleIdx="2" presStyleCnt="5">
        <dgm:presLayoutVars>
          <dgm:bulletEnabled val="1"/>
        </dgm:presLayoutVars>
      </dgm:prSet>
      <dgm:spPr/>
      <dgm:t>
        <a:bodyPr/>
        <a:lstStyle/>
        <a:p>
          <a:endParaRPr lang="id-ID"/>
        </a:p>
      </dgm:t>
    </dgm:pt>
    <dgm:pt modelId="{4E3C0070-F54B-43EB-A875-A7618829284C}" type="pres">
      <dgm:prSet presAssocID="{56012695-9463-4611-89C0-005227B62B09}" presName="dummy" presStyleCnt="0"/>
      <dgm:spPr/>
    </dgm:pt>
    <dgm:pt modelId="{BDDD324B-8AD3-48BE-8864-C6212473F67D}" type="pres">
      <dgm:prSet presAssocID="{5BD95C33-272C-421D-8F14-E8F18AF7B111}" presName="sibTrans" presStyleLbl="sibTrans2D1" presStyleIdx="2" presStyleCnt="5"/>
      <dgm:spPr/>
      <dgm:t>
        <a:bodyPr/>
        <a:lstStyle/>
        <a:p>
          <a:endParaRPr lang="id-ID"/>
        </a:p>
      </dgm:t>
    </dgm:pt>
    <dgm:pt modelId="{90D59AB4-FB8F-4175-8503-F78C357DEEAB}" type="pres">
      <dgm:prSet presAssocID="{01ED7A32-3F1E-442A-A6EE-7CDF92FFC003}" presName="node" presStyleLbl="node1" presStyleIdx="3" presStyleCnt="5">
        <dgm:presLayoutVars>
          <dgm:bulletEnabled val="1"/>
        </dgm:presLayoutVars>
      </dgm:prSet>
      <dgm:spPr/>
      <dgm:t>
        <a:bodyPr/>
        <a:lstStyle/>
        <a:p>
          <a:endParaRPr lang="id-ID"/>
        </a:p>
      </dgm:t>
    </dgm:pt>
    <dgm:pt modelId="{1C81B2D7-A69F-4AAF-9659-7F6A7542CB0A}" type="pres">
      <dgm:prSet presAssocID="{01ED7A32-3F1E-442A-A6EE-7CDF92FFC003}" presName="dummy" presStyleCnt="0"/>
      <dgm:spPr/>
    </dgm:pt>
    <dgm:pt modelId="{76AAD8A2-8384-4F68-9EBD-E7712D4157A9}" type="pres">
      <dgm:prSet presAssocID="{DC7C6BEF-B3CC-4036-ACDF-0CBB465007CA}" presName="sibTrans" presStyleLbl="sibTrans2D1" presStyleIdx="3" presStyleCnt="5"/>
      <dgm:spPr/>
      <dgm:t>
        <a:bodyPr/>
        <a:lstStyle/>
        <a:p>
          <a:endParaRPr lang="id-ID"/>
        </a:p>
      </dgm:t>
    </dgm:pt>
    <dgm:pt modelId="{AB6BC440-D177-45BA-845C-677EEF5ECE53}" type="pres">
      <dgm:prSet presAssocID="{AAFA0B36-4F4B-43C5-A825-15E89BA9572D}" presName="node" presStyleLbl="node1" presStyleIdx="4" presStyleCnt="5">
        <dgm:presLayoutVars>
          <dgm:bulletEnabled val="1"/>
        </dgm:presLayoutVars>
      </dgm:prSet>
      <dgm:spPr/>
      <dgm:t>
        <a:bodyPr/>
        <a:lstStyle/>
        <a:p>
          <a:endParaRPr lang="id-ID"/>
        </a:p>
      </dgm:t>
    </dgm:pt>
    <dgm:pt modelId="{F000DB80-55E4-4FBE-9A2C-70FD53A0A6E6}" type="pres">
      <dgm:prSet presAssocID="{AAFA0B36-4F4B-43C5-A825-15E89BA9572D}" presName="dummy" presStyleCnt="0"/>
      <dgm:spPr/>
    </dgm:pt>
    <dgm:pt modelId="{E49A24DA-31B3-4005-B9CC-E32E650F25D8}" type="pres">
      <dgm:prSet presAssocID="{1CB06812-517B-41A8-AFCA-86D36C10164E}" presName="sibTrans" presStyleLbl="sibTrans2D1" presStyleIdx="4" presStyleCnt="5"/>
      <dgm:spPr/>
      <dgm:t>
        <a:bodyPr/>
        <a:lstStyle/>
        <a:p>
          <a:endParaRPr lang="id-ID"/>
        </a:p>
      </dgm:t>
    </dgm:pt>
  </dgm:ptLst>
  <dgm:cxnLst>
    <dgm:cxn modelId="{CEC31EBC-0F74-4133-9D48-5DE1EBF38190}" type="presOf" srcId="{DC7C6BEF-B3CC-4036-ACDF-0CBB465007CA}" destId="{76AAD8A2-8384-4F68-9EBD-E7712D4157A9}" srcOrd="0" destOrd="0" presId="urn:microsoft.com/office/officeart/2005/8/layout/radial6"/>
    <dgm:cxn modelId="{39984911-DA51-4E19-904C-7886DDAAC74C}" srcId="{33BAE7AB-C348-49E8-869C-7DE2328F1B1E}" destId="{70065DA2-78E3-49BA-B11F-5159329556A4}" srcOrd="0" destOrd="0" parTransId="{04576CA9-4700-4B6F-967C-4BF3E859584E}" sibTransId="{5FB07084-C15B-45D0-93B6-A1DC3EDAEFDE}"/>
    <dgm:cxn modelId="{2D82F6AF-5A59-44B3-A81A-48D3500256AD}" srcId="{70065DA2-78E3-49BA-B11F-5159329556A4}" destId="{B676A34E-0549-4337-A37D-C31C6D2C90F6}" srcOrd="1" destOrd="0" parTransId="{2D9283CC-9273-4FBF-B667-49FB6B8A3130}" sibTransId="{A4B4E796-5229-4999-A857-68212DDE8168}"/>
    <dgm:cxn modelId="{B02C617A-80D5-48D3-B3AE-E239EB103630}" type="presOf" srcId="{AAFA0B36-4F4B-43C5-A825-15E89BA9572D}" destId="{AB6BC440-D177-45BA-845C-677EEF5ECE53}" srcOrd="0" destOrd="0" presId="urn:microsoft.com/office/officeart/2005/8/layout/radial6"/>
    <dgm:cxn modelId="{79485850-15E7-4803-BEC3-41F2B9F17CAE}" srcId="{70065DA2-78E3-49BA-B11F-5159329556A4}" destId="{56012695-9463-4611-89C0-005227B62B09}" srcOrd="2" destOrd="0" parTransId="{501C143C-E344-4DA9-BBD2-C7594ADCE098}" sibTransId="{5BD95C33-272C-421D-8F14-E8F18AF7B111}"/>
    <dgm:cxn modelId="{766C0EFA-D5A9-454F-B6A1-428BD477AEBE}" srcId="{70065DA2-78E3-49BA-B11F-5159329556A4}" destId="{01ED7A32-3F1E-442A-A6EE-7CDF92FFC003}" srcOrd="3" destOrd="0" parTransId="{79C1A1C0-D3B2-48E1-87AD-CE27B582A82E}" sibTransId="{DC7C6BEF-B3CC-4036-ACDF-0CBB465007CA}"/>
    <dgm:cxn modelId="{83D5D5CF-5936-4F13-A16D-913ED75B0810}" srcId="{70065DA2-78E3-49BA-B11F-5159329556A4}" destId="{AAFA0B36-4F4B-43C5-A825-15E89BA9572D}" srcOrd="4" destOrd="0" parTransId="{BF9FC6B3-B455-4783-BAE2-A38B38B250E0}" sibTransId="{1CB06812-517B-41A8-AFCA-86D36C10164E}"/>
    <dgm:cxn modelId="{B8A7335C-47BF-4F2E-B046-4BAE3B3F3265}" type="presOf" srcId="{1CB06812-517B-41A8-AFCA-86D36C10164E}" destId="{E49A24DA-31B3-4005-B9CC-E32E650F25D8}" srcOrd="0" destOrd="0" presId="urn:microsoft.com/office/officeart/2005/8/layout/radial6"/>
    <dgm:cxn modelId="{08D22458-B524-43B4-8969-676B817D5F71}" type="presOf" srcId="{70065DA2-78E3-49BA-B11F-5159329556A4}" destId="{D20897B2-C014-42A2-8C1B-1F407DD09DB8}" srcOrd="0" destOrd="0" presId="urn:microsoft.com/office/officeart/2005/8/layout/radial6"/>
    <dgm:cxn modelId="{CD825A2B-6477-4853-A8E5-5C7307BD1527}" type="presOf" srcId="{B676A34E-0549-4337-A37D-C31C6D2C90F6}" destId="{71427A5F-21C6-435C-BFCA-06510960D652}" srcOrd="0" destOrd="0" presId="urn:microsoft.com/office/officeart/2005/8/layout/radial6"/>
    <dgm:cxn modelId="{C1208A8F-3932-410A-88D4-CE6C7ABB3D06}" type="presOf" srcId="{56012695-9463-4611-89C0-005227B62B09}" destId="{DF064CAA-CB52-497F-9CED-D620BCA2F00C}" srcOrd="0" destOrd="0" presId="urn:microsoft.com/office/officeart/2005/8/layout/radial6"/>
    <dgm:cxn modelId="{5B2C05CB-7DF2-43FF-A7E3-06470430130D}" type="presOf" srcId="{01ED7A32-3F1E-442A-A6EE-7CDF92FFC003}" destId="{90D59AB4-FB8F-4175-8503-F78C357DEEAB}" srcOrd="0" destOrd="0" presId="urn:microsoft.com/office/officeart/2005/8/layout/radial6"/>
    <dgm:cxn modelId="{26ECF99D-4C3B-4917-B7D4-1788644D9536}" type="presOf" srcId="{A3E81B42-DEBC-42C8-BC0C-1124D4559B75}" destId="{D7B924C0-0EC5-467A-A14C-F3411EEE24A1}" srcOrd="0" destOrd="0" presId="urn:microsoft.com/office/officeart/2005/8/layout/radial6"/>
    <dgm:cxn modelId="{9D4C90B9-F333-4596-962C-F946A51FA0D1}" srcId="{70065DA2-78E3-49BA-B11F-5159329556A4}" destId="{82A3E8CA-6C11-4BF6-81E1-E824C04DF7AA}" srcOrd="0" destOrd="0" parTransId="{23D27287-0D5D-4020-8E54-14CDAFF6E2C9}" sibTransId="{A3E81B42-DEBC-42C8-BC0C-1124D4559B75}"/>
    <dgm:cxn modelId="{93C5C5DB-A4D1-4393-93F9-4126BFE5BFFE}" type="presOf" srcId="{5BD95C33-272C-421D-8F14-E8F18AF7B111}" destId="{BDDD324B-8AD3-48BE-8864-C6212473F67D}" srcOrd="0" destOrd="0" presId="urn:microsoft.com/office/officeart/2005/8/layout/radial6"/>
    <dgm:cxn modelId="{1DBB4D34-15F7-4FEB-AE0A-DB7DF803ED15}" type="presOf" srcId="{33BAE7AB-C348-49E8-869C-7DE2328F1B1E}" destId="{45FCC5D9-8251-44E6-80EF-BF84348540CB}" srcOrd="0" destOrd="0" presId="urn:microsoft.com/office/officeart/2005/8/layout/radial6"/>
    <dgm:cxn modelId="{7625F9C0-45E1-41D8-9586-99A654D095AC}" type="presOf" srcId="{82A3E8CA-6C11-4BF6-81E1-E824C04DF7AA}" destId="{158601DE-E856-4C19-9705-7048EF9968D6}" srcOrd="0" destOrd="0" presId="urn:microsoft.com/office/officeart/2005/8/layout/radial6"/>
    <dgm:cxn modelId="{ACE190AC-14A0-41D8-B6FA-7C866EA55740}" type="presOf" srcId="{A4B4E796-5229-4999-A857-68212DDE8168}" destId="{858CA234-B124-4BFF-9A71-DD0F833719F2}" srcOrd="0" destOrd="0" presId="urn:microsoft.com/office/officeart/2005/8/layout/radial6"/>
    <dgm:cxn modelId="{C31660A2-C7CD-4E8A-89CF-45831760B094}" type="presParOf" srcId="{45FCC5D9-8251-44E6-80EF-BF84348540CB}" destId="{D20897B2-C014-42A2-8C1B-1F407DD09DB8}" srcOrd="0" destOrd="0" presId="urn:microsoft.com/office/officeart/2005/8/layout/radial6"/>
    <dgm:cxn modelId="{659160EF-A32F-414D-92C7-E871BC4E4DF4}" type="presParOf" srcId="{45FCC5D9-8251-44E6-80EF-BF84348540CB}" destId="{158601DE-E856-4C19-9705-7048EF9968D6}" srcOrd="1" destOrd="0" presId="urn:microsoft.com/office/officeart/2005/8/layout/radial6"/>
    <dgm:cxn modelId="{00260481-BE97-48E6-AB10-0FF97F750371}" type="presParOf" srcId="{45FCC5D9-8251-44E6-80EF-BF84348540CB}" destId="{D12C7BAA-08AA-4052-85B5-2F46BF1E3C65}" srcOrd="2" destOrd="0" presId="urn:microsoft.com/office/officeart/2005/8/layout/radial6"/>
    <dgm:cxn modelId="{624F6C45-835A-48D7-B1CD-714904024299}" type="presParOf" srcId="{45FCC5D9-8251-44E6-80EF-BF84348540CB}" destId="{D7B924C0-0EC5-467A-A14C-F3411EEE24A1}" srcOrd="3" destOrd="0" presId="urn:microsoft.com/office/officeart/2005/8/layout/radial6"/>
    <dgm:cxn modelId="{82255D01-7027-40ED-A7B9-08F1F22C3471}" type="presParOf" srcId="{45FCC5D9-8251-44E6-80EF-BF84348540CB}" destId="{71427A5F-21C6-435C-BFCA-06510960D652}" srcOrd="4" destOrd="0" presId="urn:microsoft.com/office/officeart/2005/8/layout/radial6"/>
    <dgm:cxn modelId="{BC5EBFF6-B7BB-4160-BE97-7F69C4BBCB18}" type="presParOf" srcId="{45FCC5D9-8251-44E6-80EF-BF84348540CB}" destId="{3FD461AC-8636-491F-AD31-FFC57453568E}" srcOrd="5" destOrd="0" presId="urn:microsoft.com/office/officeart/2005/8/layout/radial6"/>
    <dgm:cxn modelId="{D140D59E-9E01-4075-81AF-DD63E3383537}" type="presParOf" srcId="{45FCC5D9-8251-44E6-80EF-BF84348540CB}" destId="{858CA234-B124-4BFF-9A71-DD0F833719F2}" srcOrd="6" destOrd="0" presId="urn:microsoft.com/office/officeart/2005/8/layout/radial6"/>
    <dgm:cxn modelId="{66A1D7C7-0442-4CF0-9B31-FB40FBDE546A}" type="presParOf" srcId="{45FCC5D9-8251-44E6-80EF-BF84348540CB}" destId="{DF064CAA-CB52-497F-9CED-D620BCA2F00C}" srcOrd="7" destOrd="0" presId="urn:microsoft.com/office/officeart/2005/8/layout/radial6"/>
    <dgm:cxn modelId="{72F0B022-F7F8-479A-9A21-7E42EEC6F0E1}" type="presParOf" srcId="{45FCC5D9-8251-44E6-80EF-BF84348540CB}" destId="{4E3C0070-F54B-43EB-A875-A7618829284C}" srcOrd="8" destOrd="0" presId="urn:microsoft.com/office/officeart/2005/8/layout/radial6"/>
    <dgm:cxn modelId="{84D05D03-16B5-4DF9-AFFE-3508A71F6EF1}" type="presParOf" srcId="{45FCC5D9-8251-44E6-80EF-BF84348540CB}" destId="{BDDD324B-8AD3-48BE-8864-C6212473F67D}" srcOrd="9" destOrd="0" presId="urn:microsoft.com/office/officeart/2005/8/layout/radial6"/>
    <dgm:cxn modelId="{B43F4611-C12F-4B52-97EF-2902AF0CED85}" type="presParOf" srcId="{45FCC5D9-8251-44E6-80EF-BF84348540CB}" destId="{90D59AB4-FB8F-4175-8503-F78C357DEEAB}" srcOrd="10" destOrd="0" presId="urn:microsoft.com/office/officeart/2005/8/layout/radial6"/>
    <dgm:cxn modelId="{9F8B91CA-2F5B-4E15-A82C-1D58B9BACF00}" type="presParOf" srcId="{45FCC5D9-8251-44E6-80EF-BF84348540CB}" destId="{1C81B2D7-A69F-4AAF-9659-7F6A7542CB0A}" srcOrd="11" destOrd="0" presId="urn:microsoft.com/office/officeart/2005/8/layout/radial6"/>
    <dgm:cxn modelId="{32C5A000-0B66-4C48-914B-BD4A35DF8966}" type="presParOf" srcId="{45FCC5D9-8251-44E6-80EF-BF84348540CB}" destId="{76AAD8A2-8384-4F68-9EBD-E7712D4157A9}" srcOrd="12" destOrd="0" presId="urn:microsoft.com/office/officeart/2005/8/layout/radial6"/>
    <dgm:cxn modelId="{7181EDA2-1CDB-4445-9961-B82B94BFD303}" type="presParOf" srcId="{45FCC5D9-8251-44E6-80EF-BF84348540CB}" destId="{AB6BC440-D177-45BA-845C-677EEF5ECE53}" srcOrd="13" destOrd="0" presId="urn:microsoft.com/office/officeart/2005/8/layout/radial6"/>
    <dgm:cxn modelId="{01A51A3F-3993-4CC0-AA65-9C8D925EBC57}" type="presParOf" srcId="{45FCC5D9-8251-44E6-80EF-BF84348540CB}" destId="{F000DB80-55E4-4FBE-9A2C-70FD53A0A6E6}" srcOrd="14" destOrd="0" presId="urn:microsoft.com/office/officeart/2005/8/layout/radial6"/>
    <dgm:cxn modelId="{5C26E112-3CE2-4A49-BFDD-5DAE2A55B132}" type="presParOf" srcId="{45FCC5D9-8251-44E6-80EF-BF84348540CB}" destId="{E49A24DA-31B3-4005-B9CC-E32E650F25D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AE7AB-C348-49E8-869C-7DE2328F1B1E}"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70065DA2-78E3-49BA-B11F-5159329556A4}">
      <dgm:prSet custT="1"/>
      <dgm:spPr/>
      <dgm:t>
        <a:bodyPr/>
        <a:lstStyle/>
        <a:p>
          <a:pPr rtl="0"/>
          <a:r>
            <a:rPr lang="en-US" sz="1400" b="1" dirty="0" err="1">
              <a:latin typeface="Cambria" panose="02040503050406030204" pitchFamily="18" charset="0"/>
            </a:rPr>
            <a:t>Pengelolaan</a:t>
          </a:r>
          <a:r>
            <a:rPr lang="en-US" sz="1400" b="1" dirty="0">
              <a:latin typeface="Cambria" panose="02040503050406030204" pitchFamily="18" charset="0"/>
            </a:rPr>
            <a:t> </a:t>
          </a:r>
          <a:r>
            <a:rPr lang="en-US" sz="1400" b="1" dirty="0" err="1">
              <a:latin typeface="Cambria" panose="02040503050406030204" pitchFamily="18" charset="0"/>
            </a:rPr>
            <a:t>Keuangan</a:t>
          </a:r>
          <a:r>
            <a:rPr lang="en-US" sz="1400" b="1" dirty="0">
              <a:latin typeface="Cambria" panose="02040503050406030204" pitchFamily="18" charset="0"/>
            </a:rPr>
            <a:t> </a:t>
          </a:r>
          <a:r>
            <a:rPr lang="en-US" sz="1400" b="1" dirty="0" err="1">
              <a:latin typeface="Cambria" panose="02040503050406030204" pitchFamily="18" charset="0"/>
            </a:rPr>
            <a:t>Desa</a:t>
          </a:r>
          <a:endParaRPr lang="en-US" sz="1400" b="1" dirty="0">
            <a:latin typeface="Cambria" panose="02040503050406030204" pitchFamily="18" charset="0"/>
          </a:endParaRPr>
        </a:p>
      </dgm:t>
    </dgm:pt>
    <dgm:pt modelId="{04576CA9-4700-4B6F-967C-4BF3E859584E}" type="parTrans" cxnId="{39984911-DA51-4E19-904C-7886DDAAC74C}">
      <dgm:prSet/>
      <dgm:spPr/>
      <dgm:t>
        <a:bodyPr/>
        <a:lstStyle/>
        <a:p>
          <a:endParaRPr lang="en-US" sz="1200"/>
        </a:p>
      </dgm:t>
    </dgm:pt>
    <dgm:pt modelId="{5FB07084-C15B-45D0-93B6-A1DC3EDAEFDE}" type="sibTrans" cxnId="{39984911-DA51-4E19-904C-7886DDAAC74C}">
      <dgm:prSet/>
      <dgm:spPr/>
      <dgm:t>
        <a:bodyPr/>
        <a:lstStyle/>
        <a:p>
          <a:endParaRPr lang="en-US" sz="1200"/>
        </a:p>
      </dgm:t>
    </dgm:pt>
    <dgm:pt modelId="{82A3E8CA-6C11-4BF6-81E1-E824C04DF7AA}">
      <dgm:prSet custT="1"/>
      <dgm:spPr>
        <a:solidFill>
          <a:srgbClr val="FF0000"/>
        </a:solidFill>
      </dgm:spPr>
      <dgm:t>
        <a:bodyPr/>
        <a:lstStyle/>
        <a:p>
          <a:pPr rtl="0"/>
          <a:r>
            <a:rPr lang="en-US" sz="1300" b="1" dirty="0" err="1">
              <a:latin typeface="Cambria" panose="02040503050406030204" pitchFamily="18" charset="0"/>
            </a:rPr>
            <a:t>Perencanaan</a:t>
          </a:r>
          <a:endParaRPr lang="en-US" sz="1300" b="1" dirty="0">
            <a:latin typeface="Cambria" panose="02040503050406030204" pitchFamily="18" charset="0"/>
          </a:endParaRPr>
        </a:p>
      </dgm:t>
    </dgm:pt>
    <dgm:pt modelId="{23D27287-0D5D-4020-8E54-14CDAFF6E2C9}" type="parTrans" cxnId="{9D4C90B9-F333-4596-962C-F946A51FA0D1}">
      <dgm:prSet/>
      <dgm:spPr/>
      <dgm:t>
        <a:bodyPr/>
        <a:lstStyle/>
        <a:p>
          <a:endParaRPr lang="en-US" sz="1200"/>
        </a:p>
      </dgm:t>
    </dgm:pt>
    <dgm:pt modelId="{A3E81B42-DEBC-42C8-BC0C-1124D4559B75}" type="sibTrans" cxnId="{9D4C90B9-F333-4596-962C-F946A51FA0D1}">
      <dgm:prSet/>
      <dgm:spPr/>
      <dgm:t>
        <a:bodyPr/>
        <a:lstStyle/>
        <a:p>
          <a:endParaRPr lang="en-US" sz="1200"/>
        </a:p>
      </dgm:t>
    </dgm:pt>
    <dgm:pt modelId="{B676A34E-0549-4337-A37D-C31C6D2C90F6}">
      <dgm:prSet custT="1"/>
      <dgm:spPr>
        <a:solidFill>
          <a:srgbClr val="002060"/>
        </a:solidFill>
      </dgm:spPr>
      <dgm:t>
        <a:bodyPr/>
        <a:lstStyle/>
        <a:p>
          <a:pPr rtl="0"/>
          <a:r>
            <a:rPr lang="en-US" sz="1400" b="1" dirty="0" err="1">
              <a:latin typeface="Cambria" panose="02040503050406030204" pitchFamily="18" charset="0"/>
            </a:rPr>
            <a:t>Pelaksanaan</a:t>
          </a:r>
          <a:endParaRPr lang="en-US" sz="1400" b="1" dirty="0">
            <a:latin typeface="Cambria" panose="02040503050406030204" pitchFamily="18" charset="0"/>
          </a:endParaRPr>
        </a:p>
      </dgm:t>
    </dgm:pt>
    <dgm:pt modelId="{2D9283CC-9273-4FBF-B667-49FB6B8A3130}" type="parTrans" cxnId="{2D82F6AF-5A59-44B3-A81A-48D3500256AD}">
      <dgm:prSet/>
      <dgm:spPr/>
      <dgm:t>
        <a:bodyPr/>
        <a:lstStyle/>
        <a:p>
          <a:endParaRPr lang="en-US" sz="1200"/>
        </a:p>
      </dgm:t>
    </dgm:pt>
    <dgm:pt modelId="{A4B4E796-5229-4999-A857-68212DDE8168}" type="sibTrans" cxnId="{2D82F6AF-5A59-44B3-A81A-48D3500256AD}">
      <dgm:prSet/>
      <dgm:spPr/>
      <dgm:t>
        <a:bodyPr/>
        <a:lstStyle/>
        <a:p>
          <a:endParaRPr lang="en-US" sz="1200"/>
        </a:p>
      </dgm:t>
    </dgm:pt>
    <dgm:pt modelId="{56012695-9463-4611-89C0-005227B62B09}">
      <dgm:prSet custT="1"/>
      <dgm:spPr>
        <a:solidFill>
          <a:schemeClr val="accent6">
            <a:lumMod val="50000"/>
          </a:schemeClr>
        </a:solidFill>
      </dgm:spPr>
      <dgm:t>
        <a:bodyPr/>
        <a:lstStyle/>
        <a:p>
          <a:pPr rtl="0"/>
          <a:r>
            <a:rPr lang="en-US" sz="1300" b="1" dirty="0" err="1">
              <a:latin typeface="Cambria" panose="02040503050406030204" pitchFamily="18" charset="0"/>
            </a:rPr>
            <a:t>Penatausahaan</a:t>
          </a:r>
          <a:endParaRPr lang="en-US" sz="1300" b="1" dirty="0">
            <a:latin typeface="Cambria" panose="02040503050406030204" pitchFamily="18" charset="0"/>
          </a:endParaRPr>
        </a:p>
      </dgm:t>
    </dgm:pt>
    <dgm:pt modelId="{501C143C-E344-4DA9-BBD2-C7594ADCE098}" type="parTrans" cxnId="{79485850-15E7-4803-BEC3-41F2B9F17CAE}">
      <dgm:prSet/>
      <dgm:spPr/>
      <dgm:t>
        <a:bodyPr/>
        <a:lstStyle/>
        <a:p>
          <a:endParaRPr lang="en-US" sz="1200"/>
        </a:p>
      </dgm:t>
    </dgm:pt>
    <dgm:pt modelId="{5BD95C33-272C-421D-8F14-E8F18AF7B111}" type="sibTrans" cxnId="{79485850-15E7-4803-BEC3-41F2B9F17CAE}">
      <dgm:prSet/>
      <dgm:spPr/>
      <dgm:t>
        <a:bodyPr/>
        <a:lstStyle/>
        <a:p>
          <a:endParaRPr lang="en-US" sz="1200"/>
        </a:p>
      </dgm:t>
    </dgm:pt>
    <dgm:pt modelId="{01ED7A32-3F1E-442A-A6EE-7CDF92FFC003}">
      <dgm:prSet custT="1"/>
      <dgm:spPr>
        <a:solidFill>
          <a:srgbClr val="0070C0"/>
        </a:solidFill>
      </dgm:spPr>
      <dgm:t>
        <a:bodyPr/>
        <a:lstStyle/>
        <a:p>
          <a:pPr rtl="0"/>
          <a:r>
            <a:rPr lang="en-US" sz="1400" b="1" dirty="0" err="1">
              <a:latin typeface="Cambria" panose="02040503050406030204" pitchFamily="18" charset="0"/>
            </a:rPr>
            <a:t>Pelaporan</a:t>
          </a:r>
          <a:endParaRPr lang="en-US" sz="1400" b="1" dirty="0">
            <a:latin typeface="Cambria" panose="02040503050406030204" pitchFamily="18" charset="0"/>
          </a:endParaRPr>
        </a:p>
      </dgm:t>
    </dgm:pt>
    <dgm:pt modelId="{79C1A1C0-D3B2-48E1-87AD-CE27B582A82E}" type="parTrans" cxnId="{766C0EFA-D5A9-454F-B6A1-428BD477AEBE}">
      <dgm:prSet/>
      <dgm:spPr/>
      <dgm:t>
        <a:bodyPr/>
        <a:lstStyle/>
        <a:p>
          <a:endParaRPr lang="en-US" sz="1200"/>
        </a:p>
      </dgm:t>
    </dgm:pt>
    <dgm:pt modelId="{DC7C6BEF-B3CC-4036-ACDF-0CBB465007CA}" type="sibTrans" cxnId="{766C0EFA-D5A9-454F-B6A1-428BD477AEBE}">
      <dgm:prSet/>
      <dgm:spPr/>
      <dgm:t>
        <a:bodyPr/>
        <a:lstStyle/>
        <a:p>
          <a:endParaRPr lang="en-US" sz="1200"/>
        </a:p>
      </dgm:t>
    </dgm:pt>
    <dgm:pt modelId="{AAFA0B36-4F4B-43C5-A825-15E89BA9572D}">
      <dgm:prSet custT="1"/>
      <dgm:spPr/>
      <dgm:t>
        <a:bodyPr/>
        <a:lstStyle/>
        <a:p>
          <a:pPr rtl="0"/>
          <a:r>
            <a:rPr lang="en-US" sz="1400" b="1" dirty="0" err="1">
              <a:latin typeface="Cambria" panose="02040503050406030204" pitchFamily="18" charset="0"/>
            </a:rPr>
            <a:t>Pertanggungjawaban</a:t>
          </a:r>
          <a:endParaRPr lang="en-US" sz="1400" b="1" dirty="0">
            <a:latin typeface="Cambria" panose="02040503050406030204" pitchFamily="18" charset="0"/>
          </a:endParaRPr>
        </a:p>
      </dgm:t>
    </dgm:pt>
    <dgm:pt modelId="{BF9FC6B3-B455-4783-BAE2-A38B38B250E0}" type="parTrans" cxnId="{83D5D5CF-5936-4F13-A16D-913ED75B0810}">
      <dgm:prSet/>
      <dgm:spPr/>
      <dgm:t>
        <a:bodyPr/>
        <a:lstStyle/>
        <a:p>
          <a:endParaRPr lang="en-US" sz="1200"/>
        </a:p>
      </dgm:t>
    </dgm:pt>
    <dgm:pt modelId="{1CB06812-517B-41A8-AFCA-86D36C10164E}" type="sibTrans" cxnId="{83D5D5CF-5936-4F13-A16D-913ED75B0810}">
      <dgm:prSet/>
      <dgm:spPr/>
      <dgm:t>
        <a:bodyPr/>
        <a:lstStyle/>
        <a:p>
          <a:endParaRPr lang="en-US" sz="1200"/>
        </a:p>
      </dgm:t>
    </dgm:pt>
    <dgm:pt modelId="{45FCC5D9-8251-44E6-80EF-BF84348540CB}" type="pres">
      <dgm:prSet presAssocID="{33BAE7AB-C348-49E8-869C-7DE2328F1B1E}" presName="Name0" presStyleCnt="0">
        <dgm:presLayoutVars>
          <dgm:chMax val="1"/>
          <dgm:dir/>
          <dgm:animLvl val="ctr"/>
          <dgm:resizeHandles val="exact"/>
        </dgm:presLayoutVars>
      </dgm:prSet>
      <dgm:spPr/>
      <dgm:t>
        <a:bodyPr/>
        <a:lstStyle/>
        <a:p>
          <a:endParaRPr lang="id-ID"/>
        </a:p>
      </dgm:t>
    </dgm:pt>
    <dgm:pt modelId="{D20897B2-C014-42A2-8C1B-1F407DD09DB8}" type="pres">
      <dgm:prSet presAssocID="{70065DA2-78E3-49BA-B11F-5159329556A4}" presName="centerShape" presStyleLbl="node0" presStyleIdx="0" presStyleCnt="1" custLinFactNeighborX="802" custLinFactNeighborY="-625"/>
      <dgm:spPr/>
      <dgm:t>
        <a:bodyPr/>
        <a:lstStyle/>
        <a:p>
          <a:endParaRPr lang="id-ID"/>
        </a:p>
      </dgm:t>
    </dgm:pt>
    <dgm:pt modelId="{158601DE-E856-4C19-9705-7048EF9968D6}" type="pres">
      <dgm:prSet presAssocID="{82A3E8CA-6C11-4BF6-81E1-E824C04DF7AA}" presName="node" presStyleLbl="node1" presStyleIdx="0" presStyleCnt="5">
        <dgm:presLayoutVars>
          <dgm:bulletEnabled val="1"/>
        </dgm:presLayoutVars>
      </dgm:prSet>
      <dgm:spPr/>
      <dgm:t>
        <a:bodyPr/>
        <a:lstStyle/>
        <a:p>
          <a:endParaRPr lang="id-ID"/>
        </a:p>
      </dgm:t>
    </dgm:pt>
    <dgm:pt modelId="{D12C7BAA-08AA-4052-85B5-2F46BF1E3C65}" type="pres">
      <dgm:prSet presAssocID="{82A3E8CA-6C11-4BF6-81E1-E824C04DF7AA}" presName="dummy" presStyleCnt="0"/>
      <dgm:spPr/>
    </dgm:pt>
    <dgm:pt modelId="{D7B924C0-0EC5-467A-A14C-F3411EEE24A1}" type="pres">
      <dgm:prSet presAssocID="{A3E81B42-DEBC-42C8-BC0C-1124D4559B75}" presName="sibTrans" presStyleLbl="sibTrans2D1" presStyleIdx="0" presStyleCnt="5"/>
      <dgm:spPr/>
      <dgm:t>
        <a:bodyPr/>
        <a:lstStyle/>
        <a:p>
          <a:endParaRPr lang="id-ID"/>
        </a:p>
      </dgm:t>
    </dgm:pt>
    <dgm:pt modelId="{71427A5F-21C6-435C-BFCA-06510960D652}" type="pres">
      <dgm:prSet presAssocID="{B676A34E-0549-4337-A37D-C31C6D2C90F6}" presName="node" presStyleLbl="node1" presStyleIdx="1" presStyleCnt="5">
        <dgm:presLayoutVars>
          <dgm:bulletEnabled val="1"/>
        </dgm:presLayoutVars>
      </dgm:prSet>
      <dgm:spPr/>
      <dgm:t>
        <a:bodyPr/>
        <a:lstStyle/>
        <a:p>
          <a:endParaRPr lang="id-ID"/>
        </a:p>
      </dgm:t>
    </dgm:pt>
    <dgm:pt modelId="{3FD461AC-8636-491F-AD31-FFC57453568E}" type="pres">
      <dgm:prSet presAssocID="{B676A34E-0549-4337-A37D-C31C6D2C90F6}" presName="dummy" presStyleCnt="0"/>
      <dgm:spPr/>
    </dgm:pt>
    <dgm:pt modelId="{858CA234-B124-4BFF-9A71-DD0F833719F2}" type="pres">
      <dgm:prSet presAssocID="{A4B4E796-5229-4999-A857-68212DDE8168}" presName="sibTrans" presStyleLbl="sibTrans2D1" presStyleIdx="1" presStyleCnt="5"/>
      <dgm:spPr/>
      <dgm:t>
        <a:bodyPr/>
        <a:lstStyle/>
        <a:p>
          <a:endParaRPr lang="id-ID"/>
        </a:p>
      </dgm:t>
    </dgm:pt>
    <dgm:pt modelId="{DF064CAA-CB52-497F-9CED-D620BCA2F00C}" type="pres">
      <dgm:prSet presAssocID="{56012695-9463-4611-89C0-005227B62B09}" presName="node" presStyleLbl="node1" presStyleIdx="2" presStyleCnt="5">
        <dgm:presLayoutVars>
          <dgm:bulletEnabled val="1"/>
        </dgm:presLayoutVars>
      </dgm:prSet>
      <dgm:spPr/>
      <dgm:t>
        <a:bodyPr/>
        <a:lstStyle/>
        <a:p>
          <a:endParaRPr lang="id-ID"/>
        </a:p>
      </dgm:t>
    </dgm:pt>
    <dgm:pt modelId="{4E3C0070-F54B-43EB-A875-A7618829284C}" type="pres">
      <dgm:prSet presAssocID="{56012695-9463-4611-89C0-005227B62B09}" presName="dummy" presStyleCnt="0"/>
      <dgm:spPr/>
    </dgm:pt>
    <dgm:pt modelId="{BDDD324B-8AD3-48BE-8864-C6212473F67D}" type="pres">
      <dgm:prSet presAssocID="{5BD95C33-272C-421D-8F14-E8F18AF7B111}" presName="sibTrans" presStyleLbl="sibTrans2D1" presStyleIdx="2" presStyleCnt="5"/>
      <dgm:spPr/>
      <dgm:t>
        <a:bodyPr/>
        <a:lstStyle/>
        <a:p>
          <a:endParaRPr lang="id-ID"/>
        </a:p>
      </dgm:t>
    </dgm:pt>
    <dgm:pt modelId="{90D59AB4-FB8F-4175-8503-F78C357DEEAB}" type="pres">
      <dgm:prSet presAssocID="{01ED7A32-3F1E-442A-A6EE-7CDF92FFC003}" presName="node" presStyleLbl="node1" presStyleIdx="3" presStyleCnt="5">
        <dgm:presLayoutVars>
          <dgm:bulletEnabled val="1"/>
        </dgm:presLayoutVars>
      </dgm:prSet>
      <dgm:spPr/>
      <dgm:t>
        <a:bodyPr/>
        <a:lstStyle/>
        <a:p>
          <a:endParaRPr lang="id-ID"/>
        </a:p>
      </dgm:t>
    </dgm:pt>
    <dgm:pt modelId="{1C81B2D7-A69F-4AAF-9659-7F6A7542CB0A}" type="pres">
      <dgm:prSet presAssocID="{01ED7A32-3F1E-442A-A6EE-7CDF92FFC003}" presName="dummy" presStyleCnt="0"/>
      <dgm:spPr/>
    </dgm:pt>
    <dgm:pt modelId="{76AAD8A2-8384-4F68-9EBD-E7712D4157A9}" type="pres">
      <dgm:prSet presAssocID="{DC7C6BEF-B3CC-4036-ACDF-0CBB465007CA}" presName="sibTrans" presStyleLbl="sibTrans2D1" presStyleIdx="3" presStyleCnt="5"/>
      <dgm:spPr/>
      <dgm:t>
        <a:bodyPr/>
        <a:lstStyle/>
        <a:p>
          <a:endParaRPr lang="id-ID"/>
        </a:p>
      </dgm:t>
    </dgm:pt>
    <dgm:pt modelId="{AB6BC440-D177-45BA-845C-677EEF5ECE53}" type="pres">
      <dgm:prSet presAssocID="{AAFA0B36-4F4B-43C5-A825-15E89BA9572D}" presName="node" presStyleLbl="node1" presStyleIdx="4" presStyleCnt="5">
        <dgm:presLayoutVars>
          <dgm:bulletEnabled val="1"/>
        </dgm:presLayoutVars>
      </dgm:prSet>
      <dgm:spPr/>
      <dgm:t>
        <a:bodyPr/>
        <a:lstStyle/>
        <a:p>
          <a:endParaRPr lang="id-ID"/>
        </a:p>
      </dgm:t>
    </dgm:pt>
    <dgm:pt modelId="{F000DB80-55E4-4FBE-9A2C-70FD53A0A6E6}" type="pres">
      <dgm:prSet presAssocID="{AAFA0B36-4F4B-43C5-A825-15E89BA9572D}" presName="dummy" presStyleCnt="0"/>
      <dgm:spPr/>
    </dgm:pt>
    <dgm:pt modelId="{E49A24DA-31B3-4005-B9CC-E32E650F25D8}" type="pres">
      <dgm:prSet presAssocID="{1CB06812-517B-41A8-AFCA-86D36C10164E}" presName="sibTrans" presStyleLbl="sibTrans2D1" presStyleIdx="4" presStyleCnt="5"/>
      <dgm:spPr/>
      <dgm:t>
        <a:bodyPr/>
        <a:lstStyle/>
        <a:p>
          <a:endParaRPr lang="id-ID"/>
        </a:p>
      </dgm:t>
    </dgm:pt>
  </dgm:ptLst>
  <dgm:cxnLst>
    <dgm:cxn modelId="{49DA2082-18B6-4ACD-BD09-B61D56795CFC}" type="presOf" srcId="{A4B4E796-5229-4999-A857-68212DDE8168}" destId="{858CA234-B124-4BFF-9A71-DD0F833719F2}" srcOrd="0" destOrd="0" presId="urn:microsoft.com/office/officeart/2005/8/layout/radial6"/>
    <dgm:cxn modelId="{300C0DF4-A9F6-49D3-961D-448FE31DD3F1}" type="presOf" srcId="{70065DA2-78E3-49BA-B11F-5159329556A4}" destId="{D20897B2-C014-42A2-8C1B-1F407DD09DB8}" srcOrd="0" destOrd="0" presId="urn:microsoft.com/office/officeart/2005/8/layout/radial6"/>
    <dgm:cxn modelId="{766C0EFA-D5A9-454F-B6A1-428BD477AEBE}" srcId="{70065DA2-78E3-49BA-B11F-5159329556A4}" destId="{01ED7A32-3F1E-442A-A6EE-7CDF92FFC003}" srcOrd="3" destOrd="0" parTransId="{79C1A1C0-D3B2-48E1-87AD-CE27B582A82E}" sibTransId="{DC7C6BEF-B3CC-4036-ACDF-0CBB465007CA}"/>
    <dgm:cxn modelId="{E1D0C04B-9F26-46FF-8572-8FEFBEAE77A8}" type="presOf" srcId="{01ED7A32-3F1E-442A-A6EE-7CDF92FFC003}" destId="{90D59AB4-FB8F-4175-8503-F78C357DEEAB}" srcOrd="0" destOrd="0" presId="urn:microsoft.com/office/officeart/2005/8/layout/radial6"/>
    <dgm:cxn modelId="{83D5D5CF-5936-4F13-A16D-913ED75B0810}" srcId="{70065DA2-78E3-49BA-B11F-5159329556A4}" destId="{AAFA0B36-4F4B-43C5-A825-15E89BA9572D}" srcOrd="4" destOrd="0" parTransId="{BF9FC6B3-B455-4783-BAE2-A38B38B250E0}" sibTransId="{1CB06812-517B-41A8-AFCA-86D36C10164E}"/>
    <dgm:cxn modelId="{2D82F6AF-5A59-44B3-A81A-48D3500256AD}" srcId="{70065DA2-78E3-49BA-B11F-5159329556A4}" destId="{B676A34E-0549-4337-A37D-C31C6D2C90F6}" srcOrd="1" destOrd="0" parTransId="{2D9283CC-9273-4FBF-B667-49FB6B8A3130}" sibTransId="{A4B4E796-5229-4999-A857-68212DDE8168}"/>
    <dgm:cxn modelId="{9D4C90B9-F333-4596-962C-F946A51FA0D1}" srcId="{70065DA2-78E3-49BA-B11F-5159329556A4}" destId="{82A3E8CA-6C11-4BF6-81E1-E824C04DF7AA}" srcOrd="0" destOrd="0" parTransId="{23D27287-0D5D-4020-8E54-14CDAFF6E2C9}" sibTransId="{A3E81B42-DEBC-42C8-BC0C-1124D4559B75}"/>
    <dgm:cxn modelId="{85ABC3BD-E328-432E-BBEC-F0C31291C5B8}" type="presOf" srcId="{56012695-9463-4611-89C0-005227B62B09}" destId="{DF064CAA-CB52-497F-9CED-D620BCA2F00C}" srcOrd="0" destOrd="0" presId="urn:microsoft.com/office/officeart/2005/8/layout/radial6"/>
    <dgm:cxn modelId="{8BC1FF37-D284-43D2-B172-F2FEA3EDBA2F}" type="presOf" srcId="{B676A34E-0549-4337-A37D-C31C6D2C90F6}" destId="{71427A5F-21C6-435C-BFCA-06510960D652}" srcOrd="0" destOrd="0" presId="urn:microsoft.com/office/officeart/2005/8/layout/radial6"/>
    <dgm:cxn modelId="{5F78B18C-0DD2-4C1E-ACC9-1FDE59239FEE}" type="presOf" srcId="{DC7C6BEF-B3CC-4036-ACDF-0CBB465007CA}" destId="{76AAD8A2-8384-4F68-9EBD-E7712D4157A9}" srcOrd="0" destOrd="0" presId="urn:microsoft.com/office/officeart/2005/8/layout/radial6"/>
    <dgm:cxn modelId="{39984911-DA51-4E19-904C-7886DDAAC74C}" srcId="{33BAE7AB-C348-49E8-869C-7DE2328F1B1E}" destId="{70065DA2-78E3-49BA-B11F-5159329556A4}" srcOrd="0" destOrd="0" parTransId="{04576CA9-4700-4B6F-967C-4BF3E859584E}" sibTransId="{5FB07084-C15B-45D0-93B6-A1DC3EDAEFDE}"/>
    <dgm:cxn modelId="{C1CC2814-085D-4C94-ACCC-8F7E204F6024}" type="presOf" srcId="{82A3E8CA-6C11-4BF6-81E1-E824C04DF7AA}" destId="{158601DE-E856-4C19-9705-7048EF9968D6}" srcOrd="0" destOrd="0" presId="urn:microsoft.com/office/officeart/2005/8/layout/radial6"/>
    <dgm:cxn modelId="{ADE85230-D22C-4811-91A8-3B11F1B1AB3F}" type="presOf" srcId="{5BD95C33-272C-421D-8F14-E8F18AF7B111}" destId="{BDDD324B-8AD3-48BE-8864-C6212473F67D}" srcOrd="0" destOrd="0" presId="urn:microsoft.com/office/officeart/2005/8/layout/radial6"/>
    <dgm:cxn modelId="{0397AC39-FCFA-4517-97E6-719CC885D71E}" type="presOf" srcId="{A3E81B42-DEBC-42C8-BC0C-1124D4559B75}" destId="{D7B924C0-0EC5-467A-A14C-F3411EEE24A1}" srcOrd="0" destOrd="0" presId="urn:microsoft.com/office/officeart/2005/8/layout/radial6"/>
    <dgm:cxn modelId="{33002228-BDCC-4621-AFB2-D6DAF30C698D}" type="presOf" srcId="{33BAE7AB-C348-49E8-869C-7DE2328F1B1E}" destId="{45FCC5D9-8251-44E6-80EF-BF84348540CB}" srcOrd="0" destOrd="0" presId="urn:microsoft.com/office/officeart/2005/8/layout/radial6"/>
    <dgm:cxn modelId="{8707E224-C8ED-4CC5-8444-A6083E76DD42}" type="presOf" srcId="{1CB06812-517B-41A8-AFCA-86D36C10164E}" destId="{E49A24DA-31B3-4005-B9CC-E32E650F25D8}" srcOrd="0" destOrd="0" presId="urn:microsoft.com/office/officeart/2005/8/layout/radial6"/>
    <dgm:cxn modelId="{79485850-15E7-4803-BEC3-41F2B9F17CAE}" srcId="{70065DA2-78E3-49BA-B11F-5159329556A4}" destId="{56012695-9463-4611-89C0-005227B62B09}" srcOrd="2" destOrd="0" parTransId="{501C143C-E344-4DA9-BBD2-C7594ADCE098}" sibTransId="{5BD95C33-272C-421D-8F14-E8F18AF7B111}"/>
    <dgm:cxn modelId="{EDD0F4DA-E4AA-47C2-8BB9-DC9A8FDD22BE}" type="presOf" srcId="{AAFA0B36-4F4B-43C5-A825-15E89BA9572D}" destId="{AB6BC440-D177-45BA-845C-677EEF5ECE53}" srcOrd="0" destOrd="0" presId="urn:microsoft.com/office/officeart/2005/8/layout/radial6"/>
    <dgm:cxn modelId="{39F53F82-EC72-4291-A878-0997CED1CD9B}" type="presParOf" srcId="{45FCC5D9-8251-44E6-80EF-BF84348540CB}" destId="{D20897B2-C014-42A2-8C1B-1F407DD09DB8}" srcOrd="0" destOrd="0" presId="urn:microsoft.com/office/officeart/2005/8/layout/radial6"/>
    <dgm:cxn modelId="{26B8A561-54AF-445B-83AE-E0B5DC5C607E}" type="presParOf" srcId="{45FCC5D9-8251-44E6-80EF-BF84348540CB}" destId="{158601DE-E856-4C19-9705-7048EF9968D6}" srcOrd="1" destOrd="0" presId="urn:microsoft.com/office/officeart/2005/8/layout/radial6"/>
    <dgm:cxn modelId="{4B89369B-BE2C-4A4E-898A-924E3780286D}" type="presParOf" srcId="{45FCC5D9-8251-44E6-80EF-BF84348540CB}" destId="{D12C7BAA-08AA-4052-85B5-2F46BF1E3C65}" srcOrd="2" destOrd="0" presId="urn:microsoft.com/office/officeart/2005/8/layout/radial6"/>
    <dgm:cxn modelId="{48E72C66-D9AC-4B91-BE13-38D99C5DA7B4}" type="presParOf" srcId="{45FCC5D9-8251-44E6-80EF-BF84348540CB}" destId="{D7B924C0-0EC5-467A-A14C-F3411EEE24A1}" srcOrd="3" destOrd="0" presId="urn:microsoft.com/office/officeart/2005/8/layout/radial6"/>
    <dgm:cxn modelId="{6132ECCD-7DC3-41B2-B68A-DACB7CC420BF}" type="presParOf" srcId="{45FCC5D9-8251-44E6-80EF-BF84348540CB}" destId="{71427A5F-21C6-435C-BFCA-06510960D652}" srcOrd="4" destOrd="0" presId="urn:microsoft.com/office/officeart/2005/8/layout/radial6"/>
    <dgm:cxn modelId="{70033B93-EA0D-4F22-BB1D-6D50EEDF0C75}" type="presParOf" srcId="{45FCC5D9-8251-44E6-80EF-BF84348540CB}" destId="{3FD461AC-8636-491F-AD31-FFC57453568E}" srcOrd="5" destOrd="0" presId="urn:microsoft.com/office/officeart/2005/8/layout/radial6"/>
    <dgm:cxn modelId="{2EADF03D-5A61-4D89-861E-57A53579819E}" type="presParOf" srcId="{45FCC5D9-8251-44E6-80EF-BF84348540CB}" destId="{858CA234-B124-4BFF-9A71-DD0F833719F2}" srcOrd="6" destOrd="0" presId="urn:microsoft.com/office/officeart/2005/8/layout/radial6"/>
    <dgm:cxn modelId="{C26CCAD1-7C4D-4199-AEB2-01993A21FD24}" type="presParOf" srcId="{45FCC5D9-8251-44E6-80EF-BF84348540CB}" destId="{DF064CAA-CB52-497F-9CED-D620BCA2F00C}" srcOrd="7" destOrd="0" presId="urn:microsoft.com/office/officeart/2005/8/layout/radial6"/>
    <dgm:cxn modelId="{C1D3F396-C0B8-49EE-9C18-949511B90E82}" type="presParOf" srcId="{45FCC5D9-8251-44E6-80EF-BF84348540CB}" destId="{4E3C0070-F54B-43EB-A875-A7618829284C}" srcOrd="8" destOrd="0" presId="urn:microsoft.com/office/officeart/2005/8/layout/radial6"/>
    <dgm:cxn modelId="{2BA7EFF1-BEAC-4F56-8D91-C3B799F3A19B}" type="presParOf" srcId="{45FCC5D9-8251-44E6-80EF-BF84348540CB}" destId="{BDDD324B-8AD3-48BE-8864-C6212473F67D}" srcOrd="9" destOrd="0" presId="urn:microsoft.com/office/officeart/2005/8/layout/radial6"/>
    <dgm:cxn modelId="{AF5C465E-578D-45A2-85A8-9591BA221178}" type="presParOf" srcId="{45FCC5D9-8251-44E6-80EF-BF84348540CB}" destId="{90D59AB4-FB8F-4175-8503-F78C357DEEAB}" srcOrd="10" destOrd="0" presId="urn:microsoft.com/office/officeart/2005/8/layout/radial6"/>
    <dgm:cxn modelId="{784C07F6-E0B0-4577-A067-9DA84D1D4F84}" type="presParOf" srcId="{45FCC5D9-8251-44E6-80EF-BF84348540CB}" destId="{1C81B2D7-A69F-4AAF-9659-7F6A7542CB0A}" srcOrd="11" destOrd="0" presId="urn:microsoft.com/office/officeart/2005/8/layout/radial6"/>
    <dgm:cxn modelId="{7E3EA437-F0E2-47F1-B688-EF07481EB77D}" type="presParOf" srcId="{45FCC5D9-8251-44E6-80EF-BF84348540CB}" destId="{76AAD8A2-8384-4F68-9EBD-E7712D4157A9}" srcOrd="12" destOrd="0" presId="urn:microsoft.com/office/officeart/2005/8/layout/radial6"/>
    <dgm:cxn modelId="{A88EA695-5A54-41BA-80A6-931D95B19BF9}" type="presParOf" srcId="{45FCC5D9-8251-44E6-80EF-BF84348540CB}" destId="{AB6BC440-D177-45BA-845C-677EEF5ECE53}" srcOrd="13" destOrd="0" presId="urn:microsoft.com/office/officeart/2005/8/layout/radial6"/>
    <dgm:cxn modelId="{8AFDC2AD-D30A-4842-8206-EED58811EF60}" type="presParOf" srcId="{45FCC5D9-8251-44E6-80EF-BF84348540CB}" destId="{F000DB80-55E4-4FBE-9A2C-70FD53A0A6E6}" srcOrd="14" destOrd="0" presId="urn:microsoft.com/office/officeart/2005/8/layout/radial6"/>
    <dgm:cxn modelId="{FEE97412-B965-4E3E-9E0F-DFF7A4BA841C}" type="presParOf" srcId="{45FCC5D9-8251-44E6-80EF-BF84348540CB}" destId="{E49A24DA-31B3-4005-B9CC-E32E650F25D8}"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976D29-A4C6-4E08-BD73-409DF570AC0D}" type="doc">
      <dgm:prSet loTypeId="urn:microsoft.com/office/officeart/2005/8/layout/hierarchy2" loCatId="hierarchy" qsTypeId="urn:microsoft.com/office/officeart/2005/8/quickstyle/3d3" qsCatId="3D" csTypeId="urn:microsoft.com/office/officeart/2005/8/colors/accent1_1" csCatId="accent1" phldr="1"/>
      <dgm:spPr/>
      <dgm:t>
        <a:bodyPr/>
        <a:lstStyle/>
        <a:p>
          <a:endParaRPr lang="en-US"/>
        </a:p>
      </dgm:t>
    </dgm:pt>
    <dgm:pt modelId="{934F7DE0-1ECA-4A9E-9774-28C9C4A971E6}">
      <dgm:prSet phldrT="[Text]" custT="1"/>
      <dgm:spPr>
        <a:solidFill>
          <a:srgbClr val="FFC000"/>
        </a:solidFill>
      </dgm:spPr>
      <dgm:t>
        <a:bodyPr/>
        <a:lstStyle/>
        <a:p>
          <a:r>
            <a:rPr lang="en-US" sz="1800" b="1" dirty="0">
              <a:solidFill>
                <a:schemeClr val="bg1"/>
              </a:solidFill>
              <a:latin typeface="Agency FB" pitchFamily="34" charset="0"/>
            </a:rPr>
            <a:t>APB </a:t>
          </a:r>
          <a:r>
            <a:rPr lang="en-US" sz="1800" b="1" dirty="0" err="1">
              <a:solidFill>
                <a:schemeClr val="bg1"/>
              </a:solidFill>
              <a:latin typeface="Agency FB" pitchFamily="34" charset="0"/>
            </a:rPr>
            <a:t>Desa</a:t>
          </a:r>
          <a:endParaRPr lang="en-US" sz="1800" b="1" dirty="0">
            <a:solidFill>
              <a:schemeClr val="bg1"/>
            </a:solidFill>
            <a:latin typeface="Agency FB" pitchFamily="34" charset="0"/>
          </a:endParaRPr>
        </a:p>
      </dgm:t>
    </dgm:pt>
    <dgm:pt modelId="{B2F62089-F638-4789-B0A9-5B3AAB81BBC5}" type="parTrans" cxnId="{B1E3646B-E737-4681-AD07-EDE014C1E3EF}">
      <dgm:prSet/>
      <dgm:spPr/>
      <dgm:t>
        <a:bodyPr/>
        <a:lstStyle/>
        <a:p>
          <a:endParaRPr lang="en-US"/>
        </a:p>
      </dgm:t>
    </dgm:pt>
    <dgm:pt modelId="{1F706A34-F8A4-4857-A1C6-DD0AE290AA9A}" type="sibTrans" cxnId="{B1E3646B-E737-4681-AD07-EDE014C1E3EF}">
      <dgm:prSet/>
      <dgm:spPr/>
      <dgm:t>
        <a:bodyPr/>
        <a:lstStyle/>
        <a:p>
          <a:endParaRPr lang="en-US"/>
        </a:p>
      </dgm:t>
    </dgm:pt>
    <dgm:pt modelId="{F97BA3C1-03F8-4D66-8B31-C8B305C09485}">
      <dgm:prSet phldrT="[Text]" custT="1"/>
      <dgm:spPr>
        <a:solidFill>
          <a:srgbClr val="002060"/>
        </a:solidFill>
      </dgm:spPr>
      <dgm:t>
        <a:bodyPr/>
        <a:lstStyle/>
        <a:p>
          <a:r>
            <a:rPr lang="en-US" sz="1800" b="1" dirty="0">
              <a:solidFill>
                <a:srgbClr val="FF0000"/>
              </a:solidFill>
              <a:latin typeface="Agency FB" pitchFamily="34" charset="0"/>
            </a:rPr>
            <a:t>1. PENDAPATAN</a:t>
          </a:r>
        </a:p>
      </dgm:t>
      <dgm:extLst/>
    </dgm:pt>
    <dgm:pt modelId="{531CEEA4-2690-483B-A57E-4FFC204F92E7}" type="parTrans" cxnId="{AD347A23-D4EA-44C4-851E-4DC71EDBD9CA}">
      <dgm:prSet/>
      <dgm:spPr/>
      <dgm:t>
        <a:bodyPr/>
        <a:lstStyle/>
        <a:p>
          <a:endParaRPr lang="en-US"/>
        </a:p>
      </dgm:t>
    </dgm:pt>
    <dgm:pt modelId="{AAC0707A-797B-48CD-9443-DD3FC077078E}" type="sibTrans" cxnId="{AD347A23-D4EA-44C4-851E-4DC71EDBD9CA}">
      <dgm:prSet/>
      <dgm:spPr/>
      <dgm:t>
        <a:bodyPr/>
        <a:lstStyle/>
        <a:p>
          <a:endParaRPr lang="en-US"/>
        </a:p>
      </dgm:t>
    </dgm:pt>
    <dgm:pt modelId="{0765181B-0532-4C1A-BF7F-DFA90A7B71EA}">
      <dgm:prSet phldrT="[Text]" custT="1"/>
      <dgm:spPr>
        <a:solidFill>
          <a:schemeClr val="accent3">
            <a:lumMod val="60000"/>
            <a:lumOff val="40000"/>
          </a:schemeClr>
        </a:solidFill>
      </dgm:spPr>
      <dgm:t>
        <a:bodyPr/>
        <a:lstStyle/>
        <a:p>
          <a:r>
            <a:rPr lang="en-US" sz="1600" b="1" dirty="0">
              <a:solidFill>
                <a:schemeClr val="bg1"/>
              </a:solidFill>
              <a:latin typeface="Agency FB" pitchFamily="34" charset="0"/>
            </a:rPr>
            <a:t>1.1. </a:t>
          </a:r>
          <a:r>
            <a:rPr lang="en-US" sz="1600" b="1" dirty="0" err="1">
              <a:solidFill>
                <a:schemeClr val="bg1"/>
              </a:solidFill>
              <a:latin typeface="Agency FB" pitchFamily="34" charset="0"/>
            </a:rPr>
            <a:t>PADesa</a:t>
          </a:r>
          <a:endParaRPr lang="en-US" sz="1600" b="1" dirty="0">
            <a:solidFill>
              <a:schemeClr val="bg1"/>
            </a:solidFill>
            <a:latin typeface="Agency FB" pitchFamily="34" charset="0"/>
          </a:endParaRPr>
        </a:p>
      </dgm:t>
    </dgm:pt>
    <dgm:pt modelId="{5918FB29-010B-42BA-82EC-F311938BB911}" type="parTrans" cxnId="{76C1E368-217F-42D6-8BBD-637BFFDF5564}">
      <dgm:prSet/>
      <dgm:spPr/>
      <dgm:t>
        <a:bodyPr/>
        <a:lstStyle/>
        <a:p>
          <a:endParaRPr lang="en-US"/>
        </a:p>
      </dgm:t>
    </dgm:pt>
    <dgm:pt modelId="{8FB3897F-95FF-4FE5-9544-116AD894E762}" type="sibTrans" cxnId="{76C1E368-217F-42D6-8BBD-637BFFDF5564}">
      <dgm:prSet/>
      <dgm:spPr/>
      <dgm:t>
        <a:bodyPr/>
        <a:lstStyle/>
        <a:p>
          <a:endParaRPr lang="en-US"/>
        </a:p>
      </dgm:t>
    </dgm:pt>
    <dgm:pt modelId="{CAE0E25A-A543-40F0-990C-84374000C559}">
      <dgm:prSet phldrT="[Text]" custT="1"/>
      <dgm:spPr>
        <a:solidFill>
          <a:schemeClr val="accent3">
            <a:lumMod val="60000"/>
            <a:lumOff val="40000"/>
          </a:schemeClr>
        </a:solidFill>
      </dgm:spPr>
      <dgm:t>
        <a:bodyPr/>
        <a:lstStyle/>
        <a:p>
          <a:r>
            <a:rPr lang="en-US" sz="1600" b="1" dirty="0">
              <a:solidFill>
                <a:schemeClr val="bg1"/>
              </a:solidFill>
              <a:latin typeface="Agency FB" pitchFamily="34" charset="0"/>
            </a:rPr>
            <a:t>1.2. Transfer</a:t>
          </a:r>
        </a:p>
      </dgm:t>
    </dgm:pt>
    <dgm:pt modelId="{83BE77F3-AB6A-4227-89D6-2B7847348CB7}" type="parTrans" cxnId="{8EA60F49-6FBD-43FF-807D-BFACFF2EBCB6}">
      <dgm:prSet/>
      <dgm:spPr/>
      <dgm:t>
        <a:bodyPr/>
        <a:lstStyle/>
        <a:p>
          <a:endParaRPr lang="en-US"/>
        </a:p>
      </dgm:t>
    </dgm:pt>
    <dgm:pt modelId="{3F338E8C-EA5D-48E0-8C7E-5387E47881F1}" type="sibTrans" cxnId="{8EA60F49-6FBD-43FF-807D-BFACFF2EBCB6}">
      <dgm:prSet/>
      <dgm:spPr/>
      <dgm:t>
        <a:bodyPr/>
        <a:lstStyle/>
        <a:p>
          <a:endParaRPr lang="en-US"/>
        </a:p>
      </dgm:t>
    </dgm:pt>
    <dgm:pt modelId="{3DB77EFE-7972-482A-87CE-6BFC82F348D1}">
      <dgm:prSet phldrT="[Text]" custT="1"/>
      <dgm:spPr>
        <a:solidFill>
          <a:srgbClr val="00B050"/>
        </a:solidFill>
      </dgm:spPr>
      <dgm:t>
        <a:bodyPr/>
        <a:lstStyle/>
        <a:p>
          <a:r>
            <a:rPr lang="en-US" sz="1800" b="1" dirty="0">
              <a:solidFill>
                <a:schemeClr val="tx1"/>
              </a:solidFill>
              <a:latin typeface="Agency FB" pitchFamily="34" charset="0"/>
            </a:rPr>
            <a:t>2. BELANJA</a:t>
          </a:r>
        </a:p>
      </dgm:t>
      <dgm:extLst/>
    </dgm:pt>
    <dgm:pt modelId="{7AB4CC1D-6C3B-47AB-A1E1-67F72CB9076F}" type="parTrans" cxnId="{1B67ABCE-05A0-49D0-BE50-C65EFDD97B61}">
      <dgm:prSet/>
      <dgm:spPr/>
      <dgm:t>
        <a:bodyPr/>
        <a:lstStyle/>
        <a:p>
          <a:endParaRPr lang="en-US"/>
        </a:p>
      </dgm:t>
    </dgm:pt>
    <dgm:pt modelId="{93F67FB2-3016-42D7-9249-54A6800C4506}" type="sibTrans" cxnId="{1B67ABCE-05A0-49D0-BE50-C65EFDD97B61}">
      <dgm:prSet/>
      <dgm:spPr/>
      <dgm:t>
        <a:bodyPr/>
        <a:lstStyle/>
        <a:p>
          <a:endParaRPr lang="en-US"/>
        </a:p>
      </dgm:t>
    </dgm:pt>
    <dgm:pt modelId="{6C922332-C564-4021-8742-AE8331CFFFC0}">
      <dgm:prSet phldrT="[Text]" custT="1"/>
      <dgm:spPr>
        <a:solidFill>
          <a:srgbClr val="00B050"/>
        </a:solidFill>
      </dgm:spPr>
      <dgm:t>
        <a:bodyPr/>
        <a:lstStyle/>
        <a:p>
          <a:r>
            <a:rPr kumimoji="0" lang="en-US" sz="1600" b="1" i="0" u="none" strike="noStrike" cap="none" normalizeH="0" baseline="0" dirty="0">
              <a:ln/>
              <a:solidFill>
                <a:schemeClr val="tx1"/>
              </a:solidFill>
              <a:effectLst/>
              <a:latin typeface="Agency FB" pitchFamily="34" charset="0"/>
              <a:ea typeface="Calibri" pitchFamily="34" charset="0"/>
              <a:cs typeface="Tahoma" pitchFamily="34" charset="0"/>
            </a:rPr>
            <a:t>2.1. </a:t>
          </a:r>
          <a:r>
            <a:rPr kumimoji="0" lang="id-ID" sz="1600" b="1" i="0" u="none" strike="noStrike" cap="none" normalizeH="0" baseline="0" dirty="0">
              <a:ln/>
              <a:solidFill>
                <a:schemeClr val="tx1"/>
              </a:solidFill>
              <a:effectLst/>
              <a:latin typeface="Agency FB" pitchFamily="34" charset="0"/>
              <a:ea typeface="Calibri" pitchFamily="34" charset="0"/>
              <a:cs typeface="Tahoma" pitchFamily="34" charset="0"/>
            </a:rPr>
            <a:t>Penyelenggaraan Pemerintahan Desa</a:t>
          </a:r>
          <a:endParaRPr lang="en-US" sz="1600" b="1" dirty="0">
            <a:solidFill>
              <a:schemeClr val="tx1"/>
            </a:solidFill>
            <a:latin typeface="Agency FB" pitchFamily="34" charset="0"/>
          </a:endParaRPr>
        </a:p>
      </dgm:t>
    </dgm:pt>
    <dgm:pt modelId="{BB915369-C77E-4731-93F6-1C3DDA162F99}" type="parTrans" cxnId="{465E815A-E177-4EFE-BAC7-CE347167A4E1}">
      <dgm:prSet/>
      <dgm:spPr/>
      <dgm:t>
        <a:bodyPr/>
        <a:lstStyle/>
        <a:p>
          <a:endParaRPr lang="en-US"/>
        </a:p>
      </dgm:t>
    </dgm:pt>
    <dgm:pt modelId="{D0C78A3A-010F-42C0-8E85-F30C9B271B2D}" type="sibTrans" cxnId="{465E815A-E177-4EFE-BAC7-CE347167A4E1}">
      <dgm:prSet/>
      <dgm:spPr/>
      <dgm:t>
        <a:bodyPr/>
        <a:lstStyle/>
        <a:p>
          <a:endParaRPr lang="en-US"/>
        </a:p>
      </dgm:t>
    </dgm:pt>
    <dgm:pt modelId="{6A14C751-AE32-485D-B526-E41E322D250A}">
      <dgm:prSet/>
      <dgm:spPr>
        <a:solidFill>
          <a:srgbClr val="8000FF"/>
        </a:solidFill>
      </dgm:spPr>
      <dgm:t>
        <a:bodyPr/>
        <a:lstStyle/>
        <a:p>
          <a:r>
            <a:rPr lang="en-US" b="1" dirty="0">
              <a:solidFill>
                <a:schemeClr val="tx1"/>
              </a:solidFill>
              <a:latin typeface="Agency FB" pitchFamily="34" charset="0"/>
            </a:rPr>
            <a:t>3.1. </a:t>
          </a:r>
          <a:r>
            <a:rPr lang="en-US" b="1" dirty="0" err="1">
              <a:solidFill>
                <a:schemeClr val="tx1"/>
              </a:solidFill>
              <a:latin typeface="Agency FB" pitchFamily="34" charset="0"/>
            </a:rPr>
            <a:t>Penerimaan</a:t>
          </a:r>
          <a:r>
            <a:rPr lang="en-US" b="1" dirty="0">
              <a:solidFill>
                <a:schemeClr val="tx1"/>
              </a:solidFill>
              <a:latin typeface="Agency FB" pitchFamily="34" charset="0"/>
            </a:rPr>
            <a:t> </a:t>
          </a:r>
          <a:r>
            <a:rPr lang="en-US" b="1" dirty="0" err="1">
              <a:solidFill>
                <a:schemeClr val="tx1"/>
              </a:solidFill>
              <a:latin typeface="Agency FB" pitchFamily="34" charset="0"/>
            </a:rPr>
            <a:t>Pembiayaan</a:t>
          </a:r>
          <a:endParaRPr lang="en-US" b="1" dirty="0">
            <a:solidFill>
              <a:schemeClr val="tx1"/>
            </a:solidFill>
            <a:latin typeface="Agency FB" pitchFamily="34" charset="0"/>
          </a:endParaRPr>
        </a:p>
      </dgm:t>
    </dgm:pt>
    <dgm:pt modelId="{3F172993-47EF-42AB-90FC-AB8571AB3668}" type="parTrans" cxnId="{C6E5527E-C98A-4088-8A29-4F221205A900}">
      <dgm:prSet/>
      <dgm:spPr/>
      <dgm:t>
        <a:bodyPr/>
        <a:lstStyle/>
        <a:p>
          <a:endParaRPr lang="en-US"/>
        </a:p>
      </dgm:t>
    </dgm:pt>
    <dgm:pt modelId="{77B5E153-3F6C-4BA7-85C3-B70AFD78BF0D}" type="sibTrans" cxnId="{C6E5527E-C98A-4088-8A29-4F221205A900}">
      <dgm:prSet/>
      <dgm:spPr/>
      <dgm:t>
        <a:bodyPr/>
        <a:lstStyle/>
        <a:p>
          <a:endParaRPr lang="en-US"/>
        </a:p>
      </dgm:t>
    </dgm:pt>
    <dgm:pt modelId="{5B190BF7-5279-42E3-A57D-5AF47EB39DF0}">
      <dgm:prSet custT="1"/>
      <dgm:spPr>
        <a:solidFill>
          <a:schemeClr val="accent3">
            <a:lumMod val="60000"/>
            <a:lumOff val="40000"/>
          </a:schemeClr>
        </a:solidFill>
      </dgm:spPr>
      <dgm:t>
        <a:bodyPr/>
        <a:lstStyle/>
        <a:p>
          <a:r>
            <a:rPr lang="en-US" sz="1600" b="1" dirty="0">
              <a:solidFill>
                <a:schemeClr val="bg1"/>
              </a:solidFill>
              <a:latin typeface="Agency FB" pitchFamily="34" charset="0"/>
            </a:rPr>
            <a:t>1.3. </a:t>
          </a:r>
          <a:r>
            <a:rPr lang="en-US" sz="1600" b="1" dirty="0" err="1">
              <a:solidFill>
                <a:schemeClr val="bg1"/>
              </a:solidFill>
              <a:latin typeface="Agency FB" pitchFamily="34" charset="0"/>
            </a:rPr>
            <a:t>Pendapatan</a:t>
          </a:r>
          <a:r>
            <a:rPr lang="en-US" sz="1600" b="1" dirty="0">
              <a:solidFill>
                <a:schemeClr val="bg1"/>
              </a:solidFill>
              <a:latin typeface="Agency FB" pitchFamily="34" charset="0"/>
            </a:rPr>
            <a:t> Lain-Lain</a:t>
          </a:r>
        </a:p>
      </dgm:t>
    </dgm:pt>
    <dgm:pt modelId="{5324B5A4-00F7-44D6-993C-6773509DACD9}" type="parTrans" cxnId="{4A35B72F-CDD9-4C2F-9FB2-CAD4BD26E694}">
      <dgm:prSet/>
      <dgm:spPr/>
      <dgm:t>
        <a:bodyPr/>
        <a:lstStyle/>
        <a:p>
          <a:endParaRPr lang="en-US"/>
        </a:p>
      </dgm:t>
    </dgm:pt>
    <dgm:pt modelId="{7D8C9DF8-2D62-41C9-B5E6-BDF703247A10}" type="sibTrans" cxnId="{4A35B72F-CDD9-4C2F-9FB2-CAD4BD26E694}">
      <dgm:prSet/>
      <dgm:spPr/>
      <dgm:t>
        <a:bodyPr/>
        <a:lstStyle/>
        <a:p>
          <a:endParaRPr lang="en-US"/>
        </a:p>
      </dgm:t>
    </dgm:pt>
    <dgm:pt modelId="{095B7308-BFBB-4862-9436-F338F2B5CB88}">
      <dgm:prSet custT="1"/>
      <dgm:spPr>
        <a:solidFill>
          <a:srgbClr val="00B050"/>
        </a:solidFill>
      </dgm:spPr>
      <dgm:t>
        <a:bodyPr/>
        <a:lstStyle/>
        <a:p>
          <a:r>
            <a:rPr lang="en-US" sz="1400" b="1" dirty="0">
              <a:solidFill>
                <a:schemeClr val="tx1"/>
              </a:solidFill>
              <a:latin typeface="Agency FB" pitchFamily="34" charset="0"/>
            </a:rPr>
            <a:t>2.5. </a:t>
          </a:r>
          <a:r>
            <a:rPr lang="en-US" sz="1400" b="1" dirty="0" err="1">
              <a:solidFill>
                <a:schemeClr val="tx1"/>
              </a:solidFill>
              <a:latin typeface="Agency FB" pitchFamily="34" charset="0"/>
            </a:rPr>
            <a:t>Tak</a:t>
          </a:r>
          <a:r>
            <a:rPr lang="en-US" sz="1400" b="1" dirty="0">
              <a:solidFill>
                <a:schemeClr val="tx1"/>
              </a:solidFill>
              <a:latin typeface="Agency FB" pitchFamily="34" charset="0"/>
            </a:rPr>
            <a:t> </a:t>
          </a:r>
          <a:r>
            <a:rPr lang="en-US" sz="1400" b="1" dirty="0" err="1">
              <a:solidFill>
                <a:schemeClr val="tx1"/>
              </a:solidFill>
              <a:latin typeface="Agency FB" pitchFamily="34" charset="0"/>
            </a:rPr>
            <a:t>Terduga</a:t>
          </a:r>
          <a:endParaRPr lang="en-US" sz="1400" b="1" dirty="0">
            <a:solidFill>
              <a:schemeClr val="tx1"/>
            </a:solidFill>
            <a:latin typeface="Agency FB" pitchFamily="34" charset="0"/>
          </a:endParaRPr>
        </a:p>
      </dgm:t>
    </dgm:pt>
    <dgm:pt modelId="{EAC96EC3-D22D-417D-8151-EEEF6280ABB8}" type="parTrans" cxnId="{7434B583-0DDE-4593-BA5D-13AB30B0259F}">
      <dgm:prSet/>
      <dgm:spPr/>
      <dgm:t>
        <a:bodyPr/>
        <a:lstStyle/>
        <a:p>
          <a:endParaRPr lang="en-US"/>
        </a:p>
      </dgm:t>
    </dgm:pt>
    <dgm:pt modelId="{5830A221-4F17-4F70-867C-B51B804ECBD0}" type="sibTrans" cxnId="{7434B583-0DDE-4593-BA5D-13AB30B0259F}">
      <dgm:prSet/>
      <dgm:spPr/>
      <dgm:t>
        <a:bodyPr/>
        <a:lstStyle/>
        <a:p>
          <a:endParaRPr lang="en-US"/>
        </a:p>
      </dgm:t>
    </dgm:pt>
    <dgm:pt modelId="{E111C95F-7AB0-4139-B56C-B10BCF7DEB3D}">
      <dgm:prSet custT="1"/>
      <dgm:spPr>
        <a:solidFill>
          <a:srgbClr val="00B050"/>
        </a:solidFill>
      </dgm:spPr>
      <dgm:t>
        <a:bodyPr/>
        <a:lstStyle/>
        <a:p>
          <a:r>
            <a:rPr kumimoji="0" lang="en-US" sz="1400" b="1" i="0" u="none" strike="noStrike" cap="none" normalizeH="0" baseline="0" dirty="0">
              <a:ln/>
              <a:solidFill>
                <a:schemeClr val="tx1"/>
              </a:solidFill>
              <a:effectLst/>
              <a:latin typeface="Agency FB" pitchFamily="34" charset="0"/>
              <a:ea typeface="Calibri" pitchFamily="34" charset="0"/>
              <a:cs typeface="Tahoma" pitchFamily="34" charset="0"/>
            </a:rPr>
            <a:t>2.2. </a:t>
          </a:r>
          <a:r>
            <a:rPr kumimoji="0" lang="id-ID" sz="1400" b="1" i="0" u="none" strike="noStrike" cap="none" normalizeH="0" baseline="0" dirty="0">
              <a:ln/>
              <a:solidFill>
                <a:schemeClr val="tx1"/>
              </a:solidFill>
              <a:effectLst/>
              <a:latin typeface="Agency FB" pitchFamily="34" charset="0"/>
              <a:ea typeface="Calibri" pitchFamily="34" charset="0"/>
              <a:cs typeface="Tahoma" pitchFamily="34" charset="0"/>
            </a:rPr>
            <a:t>Pelaksanaan Pembangunan Desa</a:t>
          </a:r>
          <a:endParaRPr lang="en-US" sz="1400" b="1" dirty="0">
            <a:solidFill>
              <a:schemeClr val="tx1"/>
            </a:solidFill>
            <a:latin typeface="Agency FB" pitchFamily="34" charset="0"/>
          </a:endParaRPr>
        </a:p>
      </dgm:t>
    </dgm:pt>
    <dgm:pt modelId="{F7C64772-0BD6-4619-BD0B-8894B4A79408}" type="parTrans" cxnId="{0EDA2CA6-DF61-4B54-8E6F-DEB5CCA9634E}">
      <dgm:prSet/>
      <dgm:spPr/>
      <dgm:t>
        <a:bodyPr/>
        <a:lstStyle/>
        <a:p>
          <a:endParaRPr lang="en-US"/>
        </a:p>
      </dgm:t>
    </dgm:pt>
    <dgm:pt modelId="{FB502A9B-51C1-4A0D-84FF-142235B5E004}" type="sibTrans" cxnId="{0EDA2CA6-DF61-4B54-8E6F-DEB5CCA9634E}">
      <dgm:prSet/>
      <dgm:spPr/>
      <dgm:t>
        <a:bodyPr/>
        <a:lstStyle/>
        <a:p>
          <a:endParaRPr lang="en-US"/>
        </a:p>
      </dgm:t>
    </dgm:pt>
    <dgm:pt modelId="{C5C8D142-F962-4451-9531-E128725C15C2}">
      <dgm:prSet custT="1"/>
      <dgm:spPr>
        <a:solidFill>
          <a:srgbClr val="00B050"/>
        </a:solidFill>
      </dgm:spPr>
      <dgm:t>
        <a:bodyPr/>
        <a:lstStyle/>
        <a:p>
          <a:pPr rtl="0"/>
          <a:r>
            <a:rPr kumimoji="0" lang="en-US" sz="1400" b="1" i="0" u="none" strike="noStrike" cap="none" normalizeH="0" baseline="0" dirty="0">
              <a:ln/>
              <a:solidFill>
                <a:schemeClr val="tx1"/>
              </a:solidFill>
              <a:effectLst/>
              <a:latin typeface="Agency FB" pitchFamily="34" charset="0"/>
              <a:ea typeface="Calibri" pitchFamily="34" charset="0"/>
              <a:cs typeface="Tahoma" pitchFamily="34" charset="0"/>
            </a:rPr>
            <a:t>2.3. </a:t>
          </a:r>
          <a:r>
            <a:rPr kumimoji="0" lang="id-ID" sz="1400" b="1" i="0" u="none" strike="noStrike" cap="none" normalizeH="0" baseline="0" dirty="0">
              <a:ln/>
              <a:solidFill>
                <a:schemeClr val="tx1"/>
              </a:solidFill>
              <a:effectLst/>
              <a:latin typeface="Agency FB" pitchFamily="34" charset="0"/>
              <a:ea typeface="Calibri" pitchFamily="34" charset="0"/>
              <a:cs typeface="Tahoma" pitchFamily="34" charset="0"/>
            </a:rPr>
            <a:t>Pembinaan Kemasyarakatan Desa</a:t>
          </a:r>
          <a:r>
            <a:rPr kumimoji="0" lang="id-ID" sz="1400" b="1" i="0" u="none" strike="noStrike" cap="none" normalizeH="0" baseline="0" dirty="0">
              <a:ln/>
              <a:solidFill>
                <a:schemeClr val="bg1"/>
              </a:solidFill>
              <a:effectLst/>
              <a:latin typeface="Agency FB" pitchFamily="34" charset="0"/>
              <a:ea typeface="Calibri" pitchFamily="34" charset="0"/>
              <a:cs typeface="Tahoma" pitchFamily="34" charset="0"/>
            </a:rPr>
            <a:t>;</a:t>
          </a:r>
          <a:endParaRPr kumimoji="0" lang="en-US" sz="1400" b="1" i="0" u="none" strike="noStrike" cap="none" normalizeH="0" baseline="0" dirty="0">
            <a:ln/>
            <a:solidFill>
              <a:schemeClr val="bg1"/>
            </a:solidFill>
            <a:effectLst/>
            <a:latin typeface="Agency FB" pitchFamily="34" charset="0"/>
          </a:endParaRPr>
        </a:p>
      </dgm:t>
    </dgm:pt>
    <dgm:pt modelId="{BFEAF15E-9BEF-4939-AD6C-0CED23A089BE}" type="parTrans" cxnId="{4B621FBB-65A1-4F51-A246-D3E124111158}">
      <dgm:prSet/>
      <dgm:spPr/>
      <dgm:t>
        <a:bodyPr/>
        <a:lstStyle/>
        <a:p>
          <a:endParaRPr lang="en-US"/>
        </a:p>
      </dgm:t>
    </dgm:pt>
    <dgm:pt modelId="{E7EA5462-3245-49D4-A7A9-788EFD0B4E26}" type="sibTrans" cxnId="{4B621FBB-65A1-4F51-A246-D3E124111158}">
      <dgm:prSet/>
      <dgm:spPr/>
      <dgm:t>
        <a:bodyPr/>
        <a:lstStyle/>
        <a:p>
          <a:endParaRPr lang="en-US"/>
        </a:p>
      </dgm:t>
    </dgm:pt>
    <dgm:pt modelId="{4E1AB774-F5CC-4439-B3DF-80022699BC1D}">
      <dgm:prSet custT="1"/>
      <dgm:spPr>
        <a:solidFill>
          <a:srgbClr val="00B050"/>
        </a:solidFill>
      </dgm:spPr>
      <dgm:t>
        <a:bodyPr/>
        <a:lstStyle/>
        <a:p>
          <a:r>
            <a:rPr kumimoji="0" lang="en-US" sz="1400" b="1" i="0" u="none" strike="noStrike" cap="none" normalizeH="0" baseline="0" dirty="0">
              <a:ln/>
              <a:solidFill>
                <a:schemeClr val="tx1"/>
              </a:solidFill>
              <a:effectLst/>
              <a:latin typeface="Agency FB" pitchFamily="34" charset="0"/>
              <a:ea typeface="Calibri" pitchFamily="34" charset="0"/>
              <a:cs typeface="Tahoma" pitchFamily="34" charset="0"/>
            </a:rPr>
            <a:t>2.4. </a:t>
          </a:r>
          <a:r>
            <a:rPr kumimoji="0" lang="id-ID" sz="1400" b="1" i="0" u="none" strike="noStrike" cap="none" normalizeH="0" baseline="0" dirty="0">
              <a:ln/>
              <a:solidFill>
                <a:schemeClr val="tx1"/>
              </a:solidFill>
              <a:effectLst/>
              <a:latin typeface="Agency FB" pitchFamily="34" charset="0"/>
              <a:ea typeface="Calibri" pitchFamily="34" charset="0"/>
              <a:cs typeface="Tahoma" pitchFamily="34" charset="0"/>
            </a:rPr>
            <a:t>Pemberdayaan Masyarakat Desa</a:t>
          </a:r>
          <a:endParaRPr lang="en-US" sz="1400" b="1" dirty="0">
            <a:solidFill>
              <a:schemeClr val="tx1"/>
            </a:solidFill>
            <a:latin typeface="Agency FB" pitchFamily="34" charset="0"/>
          </a:endParaRPr>
        </a:p>
      </dgm:t>
    </dgm:pt>
    <dgm:pt modelId="{851178D3-0FC5-407A-8453-462DC4155F52}" type="parTrans" cxnId="{7702FD15-6225-41B5-A507-714C0DE843F4}">
      <dgm:prSet/>
      <dgm:spPr/>
      <dgm:t>
        <a:bodyPr/>
        <a:lstStyle/>
        <a:p>
          <a:endParaRPr lang="en-US"/>
        </a:p>
      </dgm:t>
    </dgm:pt>
    <dgm:pt modelId="{C48AA295-7653-4573-BABB-05B0614744DF}" type="sibTrans" cxnId="{7702FD15-6225-41B5-A507-714C0DE843F4}">
      <dgm:prSet/>
      <dgm:spPr/>
      <dgm:t>
        <a:bodyPr/>
        <a:lstStyle/>
        <a:p>
          <a:endParaRPr lang="en-US"/>
        </a:p>
      </dgm:t>
    </dgm:pt>
    <dgm:pt modelId="{673D6890-1DE2-451F-AED9-C4DFB3A284E2}">
      <dgm:prSet custT="1"/>
      <dgm:spPr>
        <a:solidFill>
          <a:srgbClr val="8000FF"/>
        </a:solidFill>
      </dgm:spPr>
      <dgm:t>
        <a:bodyPr/>
        <a:lstStyle/>
        <a:p>
          <a:r>
            <a:rPr lang="en-US" sz="1800" b="1" dirty="0">
              <a:solidFill>
                <a:schemeClr val="tx1"/>
              </a:solidFill>
              <a:latin typeface="Agency FB" pitchFamily="34" charset="0"/>
            </a:rPr>
            <a:t>3. PEMBIAYAAN</a:t>
          </a:r>
        </a:p>
      </dgm:t>
      <dgm:extLst/>
    </dgm:pt>
    <dgm:pt modelId="{A02CEBCE-2815-4729-82CA-3AD8A920A262}" type="parTrans" cxnId="{C6B4C92F-9759-4DA0-B1F7-2B58908FE762}">
      <dgm:prSet/>
      <dgm:spPr/>
      <dgm:t>
        <a:bodyPr/>
        <a:lstStyle/>
        <a:p>
          <a:endParaRPr lang="en-US"/>
        </a:p>
      </dgm:t>
    </dgm:pt>
    <dgm:pt modelId="{FB858EBE-18D2-4511-AE9C-013FCCB56EDC}" type="sibTrans" cxnId="{C6B4C92F-9759-4DA0-B1F7-2B58908FE762}">
      <dgm:prSet/>
      <dgm:spPr/>
      <dgm:t>
        <a:bodyPr/>
        <a:lstStyle/>
        <a:p>
          <a:endParaRPr lang="en-US"/>
        </a:p>
      </dgm:t>
    </dgm:pt>
    <dgm:pt modelId="{73CA7BCD-B883-4B89-85BC-18C633C54867}">
      <dgm:prSet/>
      <dgm:spPr>
        <a:solidFill>
          <a:srgbClr val="8000FF"/>
        </a:solidFill>
      </dgm:spPr>
      <dgm:t>
        <a:bodyPr/>
        <a:lstStyle/>
        <a:p>
          <a:r>
            <a:rPr lang="en-US" b="1" dirty="0">
              <a:solidFill>
                <a:schemeClr val="tx1"/>
              </a:solidFill>
              <a:latin typeface="Agency FB" pitchFamily="34" charset="0"/>
            </a:rPr>
            <a:t>3.2. </a:t>
          </a:r>
          <a:r>
            <a:rPr lang="en-US" b="1" dirty="0" err="1">
              <a:solidFill>
                <a:schemeClr val="tx1"/>
              </a:solidFill>
              <a:latin typeface="Agency FB" pitchFamily="34" charset="0"/>
            </a:rPr>
            <a:t>Pengeluaran</a:t>
          </a:r>
          <a:r>
            <a:rPr lang="en-US" b="1" dirty="0">
              <a:solidFill>
                <a:schemeClr val="tx1"/>
              </a:solidFill>
              <a:latin typeface="Agency FB" pitchFamily="34" charset="0"/>
            </a:rPr>
            <a:t> </a:t>
          </a:r>
          <a:r>
            <a:rPr lang="en-US" b="1" dirty="0" err="1">
              <a:solidFill>
                <a:schemeClr val="tx1"/>
              </a:solidFill>
              <a:latin typeface="Agency FB" pitchFamily="34" charset="0"/>
            </a:rPr>
            <a:t>Pembiayaan</a:t>
          </a:r>
          <a:endParaRPr lang="en-US" b="1" dirty="0">
            <a:solidFill>
              <a:schemeClr val="tx1"/>
            </a:solidFill>
            <a:latin typeface="Agency FB" pitchFamily="34" charset="0"/>
          </a:endParaRPr>
        </a:p>
      </dgm:t>
    </dgm:pt>
    <dgm:pt modelId="{FE2B57E4-2DED-4B76-903A-60A2309FAE43}" type="parTrans" cxnId="{24ADA376-6E79-44E4-BB56-2FECB56F2BBD}">
      <dgm:prSet/>
      <dgm:spPr/>
      <dgm:t>
        <a:bodyPr/>
        <a:lstStyle/>
        <a:p>
          <a:endParaRPr lang="en-US"/>
        </a:p>
      </dgm:t>
    </dgm:pt>
    <dgm:pt modelId="{D51F8FD1-19C8-4494-9F5A-35945BB134FD}" type="sibTrans" cxnId="{24ADA376-6E79-44E4-BB56-2FECB56F2BBD}">
      <dgm:prSet/>
      <dgm:spPr/>
      <dgm:t>
        <a:bodyPr/>
        <a:lstStyle/>
        <a:p>
          <a:endParaRPr lang="en-US"/>
        </a:p>
      </dgm:t>
    </dgm:pt>
    <dgm:pt modelId="{DBB01CF3-D2FB-4C73-A148-752A617545F4}" type="pres">
      <dgm:prSet presAssocID="{22976D29-A4C6-4E08-BD73-409DF570AC0D}" presName="diagram" presStyleCnt="0">
        <dgm:presLayoutVars>
          <dgm:chPref val="1"/>
          <dgm:dir/>
          <dgm:animOne val="branch"/>
          <dgm:animLvl val="lvl"/>
          <dgm:resizeHandles val="exact"/>
        </dgm:presLayoutVars>
      </dgm:prSet>
      <dgm:spPr/>
      <dgm:t>
        <a:bodyPr/>
        <a:lstStyle/>
        <a:p>
          <a:endParaRPr lang="id-ID"/>
        </a:p>
      </dgm:t>
    </dgm:pt>
    <dgm:pt modelId="{3FD14E5A-92B9-4A59-A90E-B6A635694DAF}" type="pres">
      <dgm:prSet presAssocID="{934F7DE0-1ECA-4A9E-9774-28C9C4A971E6}" presName="root1" presStyleCnt="0"/>
      <dgm:spPr/>
    </dgm:pt>
    <dgm:pt modelId="{A6F9A6AF-8C44-4E93-A49F-160E57CDDB6A}" type="pres">
      <dgm:prSet presAssocID="{934F7DE0-1ECA-4A9E-9774-28C9C4A971E6}" presName="LevelOneTextNode" presStyleLbl="node0" presStyleIdx="0" presStyleCnt="1" custScaleX="228985" custLinFactNeighborY="8830">
        <dgm:presLayoutVars>
          <dgm:chPref val="3"/>
        </dgm:presLayoutVars>
      </dgm:prSet>
      <dgm:spPr/>
      <dgm:t>
        <a:bodyPr/>
        <a:lstStyle/>
        <a:p>
          <a:endParaRPr lang="id-ID"/>
        </a:p>
      </dgm:t>
    </dgm:pt>
    <dgm:pt modelId="{EFA96E01-9137-4F14-8B64-33F1C3274FCD}" type="pres">
      <dgm:prSet presAssocID="{934F7DE0-1ECA-4A9E-9774-28C9C4A971E6}" presName="level2hierChild" presStyleCnt="0"/>
      <dgm:spPr/>
    </dgm:pt>
    <dgm:pt modelId="{2D89133D-9E96-415C-957F-E3EEE328829E}" type="pres">
      <dgm:prSet presAssocID="{531CEEA4-2690-483B-A57E-4FFC204F92E7}" presName="conn2-1" presStyleLbl="parChTrans1D2" presStyleIdx="0" presStyleCnt="3" custScaleX="2000000"/>
      <dgm:spPr/>
      <dgm:t>
        <a:bodyPr/>
        <a:lstStyle/>
        <a:p>
          <a:endParaRPr lang="id-ID"/>
        </a:p>
      </dgm:t>
    </dgm:pt>
    <dgm:pt modelId="{B07B2D23-F516-4B3D-9310-66D0952FF37E}" type="pres">
      <dgm:prSet presAssocID="{531CEEA4-2690-483B-A57E-4FFC204F92E7}" presName="connTx" presStyleLbl="parChTrans1D2" presStyleIdx="0" presStyleCnt="3"/>
      <dgm:spPr/>
      <dgm:t>
        <a:bodyPr/>
        <a:lstStyle/>
        <a:p>
          <a:endParaRPr lang="id-ID"/>
        </a:p>
      </dgm:t>
    </dgm:pt>
    <dgm:pt modelId="{D53726AC-782B-4227-8006-BCCB4638B041}" type="pres">
      <dgm:prSet presAssocID="{F97BA3C1-03F8-4D66-8B31-C8B305C09485}" presName="root2" presStyleCnt="0"/>
      <dgm:spPr/>
    </dgm:pt>
    <dgm:pt modelId="{E89490FB-E5E7-48E3-9294-8C3B1277E572}" type="pres">
      <dgm:prSet presAssocID="{F97BA3C1-03F8-4D66-8B31-C8B305C09485}" presName="LevelTwoTextNode" presStyleLbl="node2" presStyleIdx="0" presStyleCnt="3" custScaleX="228985" custLinFactNeighborY="-20624">
        <dgm:presLayoutVars>
          <dgm:chPref val="3"/>
        </dgm:presLayoutVars>
      </dgm:prSet>
      <dgm:spPr/>
      <dgm:t>
        <a:bodyPr/>
        <a:lstStyle/>
        <a:p>
          <a:endParaRPr lang="id-ID"/>
        </a:p>
      </dgm:t>
    </dgm:pt>
    <dgm:pt modelId="{B6FE5DD5-3DF5-4DFE-9BB5-98445DB2BB62}" type="pres">
      <dgm:prSet presAssocID="{F97BA3C1-03F8-4D66-8B31-C8B305C09485}" presName="level3hierChild" presStyleCnt="0"/>
      <dgm:spPr/>
    </dgm:pt>
    <dgm:pt modelId="{F6F139CB-F0D7-4297-A2DA-D346ED07552C}" type="pres">
      <dgm:prSet presAssocID="{5918FB29-010B-42BA-82EC-F311938BB911}" presName="conn2-1" presStyleLbl="parChTrans1D3" presStyleIdx="0" presStyleCnt="10" custScaleX="2000000"/>
      <dgm:spPr/>
      <dgm:t>
        <a:bodyPr/>
        <a:lstStyle/>
        <a:p>
          <a:endParaRPr lang="id-ID"/>
        </a:p>
      </dgm:t>
    </dgm:pt>
    <dgm:pt modelId="{378EB34C-DD93-4A61-A3BE-79A5F1E5694B}" type="pres">
      <dgm:prSet presAssocID="{5918FB29-010B-42BA-82EC-F311938BB911}" presName="connTx" presStyleLbl="parChTrans1D3" presStyleIdx="0" presStyleCnt="10"/>
      <dgm:spPr/>
      <dgm:t>
        <a:bodyPr/>
        <a:lstStyle/>
        <a:p>
          <a:endParaRPr lang="id-ID"/>
        </a:p>
      </dgm:t>
    </dgm:pt>
    <dgm:pt modelId="{B8DB1B03-3482-485F-BCF4-5E9917D3832E}" type="pres">
      <dgm:prSet presAssocID="{0765181B-0532-4C1A-BF7F-DFA90A7B71EA}" presName="root2" presStyleCnt="0"/>
      <dgm:spPr/>
    </dgm:pt>
    <dgm:pt modelId="{CD6F4FF7-87D1-464E-AA67-BAB3C7671983}" type="pres">
      <dgm:prSet presAssocID="{0765181B-0532-4C1A-BF7F-DFA90A7B71EA}" presName="LevelTwoTextNode" presStyleLbl="node3" presStyleIdx="0" presStyleCnt="10" custScaleX="228985" custLinFactNeighborY="-3733">
        <dgm:presLayoutVars>
          <dgm:chPref val="3"/>
        </dgm:presLayoutVars>
      </dgm:prSet>
      <dgm:spPr/>
      <dgm:t>
        <a:bodyPr/>
        <a:lstStyle/>
        <a:p>
          <a:endParaRPr lang="id-ID"/>
        </a:p>
      </dgm:t>
    </dgm:pt>
    <dgm:pt modelId="{B6CF4E94-3339-4F1E-A0C9-EEA09A799BF9}" type="pres">
      <dgm:prSet presAssocID="{0765181B-0532-4C1A-BF7F-DFA90A7B71EA}" presName="level3hierChild" presStyleCnt="0"/>
      <dgm:spPr/>
    </dgm:pt>
    <dgm:pt modelId="{97155F45-CAF2-4FC1-9947-94190414C71D}" type="pres">
      <dgm:prSet presAssocID="{83BE77F3-AB6A-4227-89D6-2B7847348CB7}" presName="conn2-1" presStyleLbl="parChTrans1D3" presStyleIdx="1" presStyleCnt="10" custScaleX="2000000"/>
      <dgm:spPr/>
      <dgm:t>
        <a:bodyPr/>
        <a:lstStyle/>
        <a:p>
          <a:endParaRPr lang="id-ID"/>
        </a:p>
      </dgm:t>
    </dgm:pt>
    <dgm:pt modelId="{45F21709-2740-4450-98E9-8D35EB9C7833}" type="pres">
      <dgm:prSet presAssocID="{83BE77F3-AB6A-4227-89D6-2B7847348CB7}" presName="connTx" presStyleLbl="parChTrans1D3" presStyleIdx="1" presStyleCnt="10"/>
      <dgm:spPr/>
      <dgm:t>
        <a:bodyPr/>
        <a:lstStyle/>
        <a:p>
          <a:endParaRPr lang="id-ID"/>
        </a:p>
      </dgm:t>
    </dgm:pt>
    <dgm:pt modelId="{68F8D408-EA5F-4638-91F9-2C45305C161D}" type="pres">
      <dgm:prSet presAssocID="{CAE0E25A-A543-40F0-990C-84374000C559}" presName="root2" presStyleCnt="0"/>
      <dgm:spPr/>
    </dgm:pt>
    <dgm:pt modelId="{9A9E7DDC-ADB3-4AD4-A6D0-3AD55E9F761A}" type="pres">
      <dgm:prSet presAssocID="{CAE0E25A-A543-40F0-990C-84374000C559}" presName="LevelTwoTextNode" presStyleLbl="node3" presStyleIdx="1" presStyleCnt="10" custScaleX="228985" custLinFactNeighborY="-13238">
        <dgm:presLayoutVars>
          <dgm:chPref val="3"/>
        </dgm:presLayoutVars>
      </dgm:prSet>
      <dgm:spPr/>
      <dgm:t>
        <a:bodyPr/>
        <a:lstStyle/>
        <a:p>
          <a:endParaRPr lang="id-ID"/>
        </a:p>
      </dgm:t>
    </dgm:pt>
    <dgm:pt modelId="{205FA9AD-8CF6-41BE-BC34-B52346342ABA}" type="pres">
      <dgm:prSet presAssocID="{CAE0E25A-A543-40F0-990C-84374000C559}" presName="level3hierChild" presStyleCnt="0"/>
      <dgm:spPr/>
    </dgm:pt>
    <dgm:pt modelId="{20D2AC9C-497D-4527-97DC-1508F0F40AB2}" type="pres">
      <dgm:prSet presAssocID="{5324B5A4-00F7-44D6-993C-6773509DACD9}" presName="conn2-1" presStyleLbl="parChTrans1D3" presStyleIdx="2" presStyleCnt="10" custScaleX="2000000"/>
      <dgm:spPr/>
      <dgm:t>
        <a:bodyPr/>
        <a:lstStyle/>
        <a:p>
          <a:endParaRPr lang="id-ID"/>
        </a:p>
      </dgm:t>
    </dgm:pt>
    <dgm:pt modelId="{958AE05B-99C3-4341-A81D-F6B6DB5ABCF1}" type="pres">
      <dgm:prSet presAssocID="{5324B5A4-00F7-44D6-993C-6773509DACD9}" presName="connTx" presStyleLbl="parChTrans1D3" presStyleIdx="2" presStyleCnt="10"/>
      <dgm:spPr/>
      <dgm:t>
        <a:bodyPr/>
        <a:lstStyle/>
        <a:p>
          <a:endParaRPr lang="id-ID"/>
        </a:p>
      </dgm:t>
    </dgm:pt>
    <dgm:pt modelId="{FE0E472D-D8A4-47A7-B10A-139BE987884B}" type="pres">
      <dgm:prSet presAssocID="{5B190BF7-5279-42E3-A57D-5AF47EB39DF0}" presName="root2" presStyleCnt="0"/>
      <dgm:spPr/>
    </dgm:pt>
    <dgm:pt modelId="{89DF348A-1480-40F0-92E0-2426A450086D}" type="pres">
      <dgm:prSet presAssocID="{5B190BF7-5279-42E3-A57D-5AF47EB39DF0}" presName="LevelTwoTextNode" presStyleLbl="node3" presStyleIdx="2" presStyleCnt="10" custScaleX="228985" custLinFactNeighborY="-22854">
        <dgm:presLayoutVars>
          <dgm:chPref val="3"/>
        </dgm:presLayoutVars>
      </dgm:prSet>
      <dgm:spPr/>
      <dgm:t>
        <a:bodyPr/>
        <a:lstStyle/>
        <a:p>
          <a:endParaRPr lang="id-ID"/>
        </a:p>
      </dgm:t>
    </dgm:pt>
    <dgm:pt modelId="{518ECC69-611F-40BA-B6DC-CCEB1653E16C}" type="pres">
      <dgm:prSet presAssocID="{5B190BF7-5279-42E3-A57D-5AF47EB39DF0}" presName="level3hierChild" presStyleCnt="0"/>
      <dgm:spPr/>
    </dgm:pt>
    <dgm:pt modelId="{9E4C0087-AA39-4297-8786-4CF8D20975DB}" type="pres">
      <dgm:prSet presAssocID="{7AB4CC1D-6C3B-47AB-A1E1-67F72CB9076F}" presName="conn2-1" presStyleLbl="parChTrans1D2" presStyleIdx="1" presStyleCnt="3" custScaleX="2000000"/>
      <dgm:spPr/>
      <dgm:t>
        <a:bodyPr/>
        <a:lstStyle/>
        <a:p>
          <a:endParaRPr lang="id-ID"/>
        </a:p>
      </dgm:t>
    </dgm:pt>
    <dgm:pt modelId="{58191CCA-42C3-462F-B5AA-D13BEA3C0CEA}" type="pres">
      <dgm:prSet presAssocID="{7AB4CC1D-6C3B-47AB-A1E1-67F72CB9076F}" presName="connTx" presStyleLbl="parChTrans1D2" presStyleIdx="1" presStyleCnt="3"/>
      <dgm:spPr/>
      <dgm:t>
        <a:bodyPr/>
        <a:lstStyle/>
        <a:p>
          <a:endParaRPr lang="id-ID"/>
        </a:p>
      </dgm:t>
    </dgm:pt>
    <dgm:pt modelId="{BB9E338A-5C39-4224-9745-175AF950DE3C}" type="pres">
      <dgm:prSet presAssocID="{3DB77EFE-7972-482A-87CE-6BFC82F348D1}" presName="root2" presStyleCnt="0"/>
      <dgm:spPr/>
    </dgm:pt>
    <dgm:pt modelId="{FF125C79-2D26-4E26-B3A5-33749461C1D6}" type="pres">
      <dgm:prSet presAssocID="{3DB77EFE-7972-482A-87CE-6BFC82F348D1}" presName="LevelTwoTextNode" presStyleLbl="node2" presStyleIdx="1" presStyleCnt="3" custScaleX="228985" custLinFactNeighborY="-20624">
        <dgm:presLayoutVars>
          <dgm:chPref val="3"/>
        </dgm:presLayoutVars>
      </dgm:prSet>
      <dgm:spPr/>
      <dgm:t>
        <a:bodyPr/>
        <a:lstStyle/>
        <a:p>
          <a:endParaRPr lang="id-ID"/>
        </a:p>
      </dgm:t>
    </dgm:pt>
    <dgm:pt modelId="{4F77A002-79BC-4C73-A3F9-BADFB8B116E9}" type="pres">
      <dgm:prSet presAssocID="{3DB77EFE-7972-482A-87CE-6BFC82F348D1}" presName="level3hierChild" presStyleCnt="0"/>
      <dgm:spPr/>
    </dgm:pt>
    <dgm:pt modelId="{23D2360B-A56F-41FF-817B-5A109AFE2F75}" type="pres">
      <dgm:prSet presAssocID="{BB915369-C77E-4731-93F6-1C3DDA162F99}" presName="conn2-1" presStyleLbl="parChTrans1D3" presStyleIdx="3" presStyleCnt="10" custScaleX="2000000"/>
      <dgm:spPr/>
      <dgm:t>
        <a:bodyPr/>
        <a:lstStyle/>
        <a:p>
          <a:endParaRPr lang="id-ID"/>
        </a:p>
      </dgm:t>
    </dgm:pt>
    <dgm:pt modelId="{BB16D257-9AFD-45C0-B455-8F80FB1EC2F8}" type="pres">
      <dgm:prSet presAssocID="{BB915369-C77E-4731-93F6-1C3DDA162F99}" presName="connTx" presStyleLbl="parChTrans1D3" presStyleIdx="3" presStyleCnt="10"/>
      <dgm:spPr/>
      <dgm:t>
        <a:bodyPr/>
        <a:lstStyle/>
        <a:p>
          <a:endParaRPr lang="id-ID"/>
        </a:p>
      </dgm:t>
    </dgm:pt>
    <dgm:pt modelId="{92B3D032-56D7-4D25-B19A-DF3B82933792}" type="pres">
      <dgm:prSet presAssocID="{6C922332-C564-4021-8742-AE8331CFFFC0}" presName="root2" presStyleCnt="0"/>
      <dgm:spPr/>
    </dgm:pt>
    <dgm:pt modelId="{F287D03A-0842-427F-8B6D-09A5E58D39DE}" type="pres">
      <dgm:prSet presAssocID="{6C922332-C564-4021-8742-AE8331CFFFC0}" presName="LevelTwoTextNode" presStyleLbl="node3" presStyleIdx="3" presStyleCnt="10" custScaleX="228985" custLinFactNeighborY="-20624">
        <dgm:presLayoutVars>
          <dgm:chPref val="3"/>
        </dgm:presLayoutVars>
      </dgm:prSet>
      <dgm:spPr/>
      <dgm:t>
        <a:bodyPr/>
        <a:lstStyle/>
        <a:p>
          <a:endParaRPr lang="id-ID"/>
        </a:p>
      </dgm:t>
    </dgm:pt>
    <dgm:pt modelId="{D80FB28E-9FBD-41A2-87F8-C18BE43CB645}" type="pres">
      <dgm:prSet presAssocID="{6C922332-C564-4021-8742-AE8331CFFFC0}" presName="level3hierChild" presStyleCnt="0"/>
      <dgm:spPr/>
    </dgm:pt>
    <dgm:pt modelId="{C2AC0167-DC13-4C0E-A851-E035ADF59EA2}" type="pres">
      <dgm:prSet presAssocID="{F7C64772-0BD6-4619-BD0B-8894B4A79408}" presName="conn2-1" presStyleLbl="parChTrans1D3" presStyleIdx="4" presStyleCnt="10" custScaleX="2000000"/>
      <dgm:spPr/>
      <dgm:t>
        <a:bodyPr/>
        <a:lstStyle/>
        <a:p>
          <a:endParaRPr lang="id-ID"/>
        </a:p>
      </dgm:t>
    </dgm:pt>
    <dgm:pt modelId="{1776271E-6BEB-4323-A210-1F22BA9358FC}" type="pres">
      <dgm:prSet presAssocID="{F7C64772-0BD6-4619-BD0B-8894B4A79408}" presName="connTx" presStyleLbl="parChTrans1D3" presStyleIdx="4" presStyleCnt="10"/>
      <dgm:spPr/>
      <dgm:t>
        <a:bodyPr/>
        <a:lstStyle/>
        <a:p>
          <a:endParaRPr lang="id-ID"/>
        </a:p>
      </dgm:t>
    </dgm:pt>
    <dgm:pt modelId="{33700541-0921-498A-B85E-5FDAAF606433}" type="pres">
      <dgm:prSet presAssocID="{E111C95F-7AB0-4139-B56C-B10BCF7DEB3D}" presName="root2" presStyleCnt="0"/>
      <dgm:spPr/>
    </dgm:pt>
    <dgm:pt modelId="{88C450E7-53D5-4FE4-BEE4-0F340E4AD176}" type="pres">
      <dgm:prSet presAssocID="{E111C95F-7AB0-4139-B56C-B10BCF7DEB3D}" presName="LevelTwoTextNode" presStyleLbl="node3" presStyleIdx="4" presStyleCnt="10" custScaleX="228985" custLinFactNeighborY="-20624">
        <dgm:presLayoutVars>
          <dgm:chPref val="3"/>
        </dgm:presLayoutVars>
      </dgm:prSet>
      <dgm:spPr/>
      <dgm:t>
        <a:bodyPr/>
        <a:lstStyle/>
        <a:p>
          <a:endParaRPr lang="id-ID"/>
        </a:p>
      </dgm:t>
    </dgm:pt>
    <dgm:pt modelId="{8C745355-C40B-44BB-9769-EFEBEB2A922B}" type="pres">
      <dgm:prSet presAssocID="{E111C95F-7AB0-4139-B56C-B10BCF7DEB3D}" presName="level3hierChild" presStyleCnt="0"/>
      <dgm:spPr/>
    </dgm:pt>
    <dgm:pt modelId="{AA00D283-9F21-4693-9488-841880C95EAD}" type="pres">
      <dgm:prSet presAssocID="{BFEAF15E-9BEF-4939-AD6C-0CED23A089BE}" presName="conn2-1" presStyleLbl="parChTrans1D3" presStyleIdx="5" presStyleCnt="10" custScaleX="2000000"/>
      <dgm:spPr/>
      <dgm:t>
        <a:bodyPr/>
        <a:lstStyle/>
        <a:p>
          <a:endParaRPr lang="id-ID"/>
        </a:p>
      </dgm:t>
    </dgm:pt>
    <dgm:pt modelId="{3DB8AA14-BB56-4109-A672-D5FB1D1BEBB2}" type="pres">
      <dgm:prSet presAssocID="{BFEAF15E-9BEF-4939-AD6C-0CED23A089BE}" presName="connTx" presStyleLbl="parChTrans1D3" presStyleIdx="5" presStyleCnt="10"/>
      <dgm:spPr/>
      <dgm:t>
        <a:bodyPr/>
        <a:lstStyle/>
        <a:p>
          <a:endParaRPr lang="id-ID"/>
        </a:p>
      </dgm:t>
    </dgm:pt>
    <dgm:pt modelId="{260300EA-2374-4FBE-BA45-EC683FF0DF3F}" type="pres">
      <dgm:prSet presAssocID="{C5C8D142-F962-4451-9531-E128725C15C2}" presName="root2" presStyleCnt="0"/>
      <dgm:spPr/>
    </dgm:pt>
    <dgm:pt modelId="{7BC1812F-E92B-4A94-8F80-ACECEF18766C}" type="pres">
      <dgm:prSet presAssocID="{C5C8D142-F962-4451-9531-E128725C15C2}" presName="LevelTwoTextNode" presStyleLbl="node3" presStyleIdx="5" presStyleCnt="10" custScaleX="228985" custLinFactNeighborY="-20624">
        <dgm:presLayoutVars>
          <dgm:chPref val="3"/>
        </dgm:presLayoutVars>
      </dgm:prSet>
      <dgm:spPr/>
      <dgm:t>
        <a:bodyPr/>
        <a:lstStyle/>
        <a:p>
          <a:endParaRPr lang="id-ID"/>
        </a:p>
      </dgm:t>
    </dgm:pt>
    <dgm:pt modelId="{AC393E97-A8C4-4716-A744-B790398EB5D5}" type="pres">
      <dgm:prSet presAssocID="{C5C8D142-F962-4451-9531-E128725C15C2}" presName="level3hierChild" presStyleCnt="0"/>
      <dgm:spPr/>
    </dgm:pt>
    <dgm:pt modelId="{855493F5-2A0F-4F82-982C-93452E244560}" type="pres">
      <dgm:prSet presAssocID="{851178D3-0FC5-407A-8453-462DC4155F52}" presName="conn2-1" presStyleLbl="parChTrans1D3" presStyleIdx="6" presStyleCnt="10" custScaleX="2000000"/>
      <dgm:spPr/>
      <dgm:t>
        <a:bodyPr/>
        <a:lstStyle/>
        <a:p>
          <a:endParaRPr lang="id-ID"/>
        </a:p>
      </dgm:t>
    </dgm:pt>
    <dgm:pt modelId="{71BD776A-FC69-42B8-A0B0-99870F00B175}" type="pres">
      <dgm:prSet presAssocID="{851178D3-0FC5-407A-8453-462DC4155F52}" presName="connTx" presStyleLbl="parChTrans1D3" presStyleIdx="6" presStyleCnt="10"/>
      <dgm:spPr/>
      <dgm:t>
        <a:bodyPr/>
        <a:lstStyle/>
        <a:p>
          <a:endParaRPr lang="id-ID"/>
        </a:p>
      </dgm:t>
    </dgm:pt>
    <dgm:pt modelId="{254BF232-2D27-4F1F-86BB-01C0DFAA87AC}" type="pres">
      <dgm:prSet presAssocID="{4E1AB774-F5CC-4439-B3DF-80022699BC1D}" presName="root2" presStyleCnt="0"/>
      <dgm:spPr/>
    </dgm:pt>
    <dgm:pt modelId="{FE8FE179-5DDD-4CAA-BBD6-10F3128AA7F0}" type="pres">
      <dgm:prSet presAssocID="{4E1AB774-F5CC-4439-B3DF-80022699BC1D}" presName="LevelTwoTextNode" presStyleLbl="node3" presStyleIdx="6" presStyleCnt="10" custScaleX="228985" custLinFactNeighborY="-20624">
        <dgm:presLayoutVars>
          <dgm:chPref val="3"/>
        </dgm:presLayoutVars>
      </dgm:prSet>
      <dgm:spPr/>
      <dgm:t>
        <a:bodyPr/>
        <a:lstStyle/>
        <a:p>
          <a:endParaRPr lang="id-ID"/>
        </a:p>
      </dgm:t>
    </dgm:pt>
    <dgm:pt modelId="{EC3099DF-1A0F-4E04-8BFA-A116DC3D0012}" type="pres">
      <dgm:prSet presAssocID="{4E1AB774-F5CC-4439-B3DF-80022699BC1D}" presName="level3hierChild" presStyleCnt="0"/>
      <dgm:spPr/>
    </dgm:pt>
    <dgm:pt modelId="{EFC3189D-603C-4606-807F-44678BC6A036}" type="pres">
      <dgm:prSet presAssocID="{EAC96EC3-D22D-417D-8151-EEEF6280ABB8}" presName="conn2-1" presStyleLbl="parChTrans1D3" presStyleIdx="7" presStyleCnt="10" custScaleX="2000000"/>
      <dgm:spPr/>
      <dgm:t>
        <a:bodyPr/>
        <a:lstStyle/>
        <a:p>
          <a:endParaRPr lang="id-ID"/>
        </a:p>
      </dgm:t>
    </dgm:pt>
    <dgm:pt modelId="{E029476C-23AB-4A84-8BF3-EB1FD5DCF483}" type="pres">
      <dgm:prSet presAssocID="{EAC96EC3-D22D-417D-8151-EEEF6280ABB8}" presName="connTx" presStyleLbl="parChTrans1D3" presStyleIdx="7" presStyleCnt="10"/>
      <dgm:spPr/>
      <dgm:t>
        <a:bodyPr/>
        <a:lstStyle/>
        <a:p>
          <a:endParaRPr lang="id-ID"/>
        </a:p>
      </dgm:t>
    </dgm:pt>
    <dgm:pt modelId="{7E6F63D4-A8C3-43F4-8570-E86476247A40}" type="pres">
      <dgm:prSet presAssocID="{095B7308-BFBB-4862-9436-F338F2B5CB88}" presName="root2" presStyleCnt="0"/>
      <dgm:spPr/>
    </dgm:pt>
    <dgm:pt modelId="{FEB18402-E47A-4780-A116-65ECE784E6C5}" type="pres">
      <dgm:prSet presAssocID="{095B7308-BFBB-4862-9436-F338F2B5CB88}" presName="LevelTwoTextNode" presStyleLbl="node3" presStyleIdx="7" presStyleCnt="10" custScaleX="228985" custLinFactNeighborY="-20624">
        <dgm:presLayoutVars>
          <dgm:chPref val="3"/>
        </dgm:presLayoutVars>
      </dgm:prSet>
      <dgm:spPr/>
      <dgm:t>
        <a:bodyPr/>
        <a:lstStyle/>
        <a:p>
          <a:endParaRPr lang="id-ID"/>
        </a:p>
      </dgm:t>
    </dgm:pt>
    <dgm:pt modelId="{8409E217-3A70-439A-8D4A-6B9DA0CDC172}" type="pres">
      <dgm:prSet presAssocID="{095B7308-BFBB-4862-9436-F338F2B5CB88}" presName="level3hierChild" presStyleCnt="0"/>
      <dgm:spPr/>
    </dgm:pt>
    <dgm:pt modelId="{F537ED06-8D88-48B8-9BB8-7CC759B9AF7B}" type="pres">
      <dgm:prSet presAssocID="{A02CEBCE-2815-4729-82CA-3AD8A920A262}" presName="conn2-1" presStyleLbl="parChTrans1D2" presStyleIdx="2" presStyleCnt="3" custScaleX="2000000"/>
      <dgm:spPr/>
      <dgm:t>
        <a:bodyPr/>
        <a:lstStyle/>
        <a:p>
          <a:endParaRPr lang="id-ID"/>
        </a:p>
      </dgm:t>
    </dgm:pt>
    <dgm:pt modelId="{9415A0C8-87B9-4587-9D7D-DED3CB243CB3}" type="pres">
      <dgm:prSet presAssocID="{A02CEBCE-2815-4729-82CA-3AD8A920A262}" presName="connTx" presStyleLbl="parChTrans1D2" presStyleIdx="2" presStyleCnt="3"/>
      <dgm:spPr/>
      <dgm:t>
        <a:bodyPr/>
        <a:lstStyle/>
        <a:p>
          <a:endParaRPr lang="id-ID"/>
        </a:p>
      </dgm:t>
    </dgm:pt>
    <dgm:pt modelId="{9641D2F8-D0B7-4C2A-8980-7ACAC167902E}" type="pres">
      <dgm:prSet presAssocID="{673D6890-1DE2-451F-AED9-C4DFB3A284E2}" presName="root2" presStyleCnt="0"/>
      <dgm:spPr/>
    </dgm:pt>
    <dgm:pt modelId="{F6DD789D-8BB9-4CA3-ACB1-6C54036EB25C}" type="pres">
      <dgm:prSet presAssocID="{673D6890-1DE2-451F-AED9-C4DFB3A284E2}" presName="LevelTwoTextNode" presStyleLbl="node2" presStyleIdx="2" presStyleCnt="3" custScaleX="228985" custLinFactNeighborY="-20624">
        <dgm:presLayoutVars>
          <dgm:chPref val="3"/>
        </dgm:presLayoutVars>
      </dgm:prSet>
      <dgm:spPr/>
      <dgm:t>
        <a:bodyPr/>
        <a:lstStyle/>
        <a:p>
          <a:endParaRPr lang="id-ID"/>
        </a:p>
      </dgm:t>
    </dgm:pt>
    <dgm:pt modelId="{6EA657CF-1469-4EC4-B99C-68C355802443}" type="pres">
      <dgm:prSet presAssocID="{673D6890-1DE2-451F-AED9-C4DFB3A284E2}" presName="level3hierChild" presStyleCnt="0"/>
      <dgm:spPr/>
    </dgm:pt>
    <dgm:pt modelId="{ECC47328-109C-4CEB-9339-65E0B0D6B673}" type="pres">
      <dgm:prSet presAssocID="{3F172993-47EF-42AB-90FC-AB8571AB3668}" presName="conn2-1" presStyleLbl="parChTrans1D3" presStyleIdx="8" presStyleCnt="10" custScaleX="2000000"/>
      <dgm:spPr/>
      <dgm:t>
        <a:bodyPr/>
        <a:lstStyle/>
        <a:p>
          <a:endParaRPr lang="id-ID"/>
        </a:p>
      </dgm:t>
    </dgm:pt>
    <dgm:pt modelId="{3D2805FD-DE48-496D-B488-D97E1E1CE7E0}" type="pres">
      <dgm:prSet presAssocID="{3F172993-47EF-42AB-90FC-AB8571AB3668}" presName="connTx" presStyleLbl="parChTrans1D3" presStyleIdx="8" presStyleCnt="10"/>
      <dgm:spPr/>
      <dgm:t>
        <a:bodyPr/>
        <a:lstStyle/>
        <a:p>
          <a:endParaRPr lang="id-ID"/>
        </a:p>
      </dgm:t>
    </dgm:pt>
    <dgm:pt modelId="{66D11560-8630-4747-8731-A1B0EAB6F164}" type="pres">
      <dgm:prSet presAssocID="{6A14C751-AE32-485D-B526-E41E322D250A}" presName="root2" presStyleCnt="0"/>
      <dgm:spPr/>
    </dgm:pt>
    <dgm:pt modelId="{216F0F3F-B203-4C78-B505-6679F445E4FD}" type="pres">
      <dgm:prSet presAssocID="{6A14C751-AE32-485D-B526-E41E322D250A}" presName="LevelTwoTextNode" presStyleLbl="node3" presStyleIdx="8" presStyleCnt="10" custScaleX="228985" custLinFactNeighborY="-20624">
        <dgm:presLayoutVars>
          <dgm:chPref val="3"/>
        </dgm:presLayoutVars>
      </dgm:prSet>
      <dgm:spPr/>
      <dgm:t>
        <a:bodyPr/>
        <a:lstStyle/>
        <a:p>
          <a:endParaRPr lang="id-ID"/>
        </a:p>
      </dgm:t>
    </dgm:pt>
    <dgm:pt modelId="{2A508F2F-151F-4D52-8A45-49F914C0FC08}" type="pres">
      <dgm:prSet presAssocID="{6A14C751-AE32-485D-B526-E41E322D250A}" presName="level3hierChild" presStyleCnt="0"/>
      <dgm:spPr/>
    </dgm:pt>
    <dgm:pt modelId="{C4893C10-3681-4F1B-8F64-3B59E2439F35}" type="pres">
      <dgm:prSet presAssocID="{FE2B57E4-2DED-4B76-903A-60A2309FAE43}" presName="conn2-1" presStyleLbl="parChTrans1D3" presStyleIdx="9" presStyleCnt="10" custScaleX="2000000"/>
      <dgm:spPr/>
      <dgm:t>
        <a:bodyPr/>
        <a:lstStyle/>
        <a:p>
          <a:endParaRPr lang="id-ID"/>
        </a:p>
      </dgm:t>
    </dgm:pt>
    <dgm:pt modelId="{BE67B72A-0743-4AC0-8BD6-57D429685711}" type="pres">
      <dgm:prSet presAssocID="{FE2B57E4-2DED-4B76-903A-60A2309FAE43}" presName="connTx" presStyleLbl="parChTrans1D3" presStyleIdx="9" presStyleCnt="10"/>
      <dgm:spPr/>
      <dgm:t>
        <a:bodyPr/>
        <a:lstStyle/>
        <a:p>
          <a:endParaRPr lang="id-ID"/>
        </a:p>
      </dgm:t>
    </dgm:pt>
    <dgm:pt modelId="{459FF729-5F57-4E5A-AC0D-88A91CE1B050}" type="pres">
      <dgm:prSet presAssocID="{73CA7BCD-B883-4B89-85BC-18C633C54867}" presName="root2" presStyleCnt="0"/>
      <dgm:spPr/>
    </dgm:pt>
    <dgm:pt modelId="{82A4CEB6-5819-4659-86EB-2538BA063385}" type="pres">
      <dgm:prSet presAssocID="{73CA7BCD-B883-4B89-85BC-18C633C54867}" presName="LevelTwoTextNode" presStyleLbl="node3" presStyleIdx="9" presStyleCnt="10" custScaleX="228985" custLinFactNeighborY="-20624">
        <dgm:presLayoutVars>
          <dgm:chPref val="3"/>
        </dgm:presLayoutVars>
      </dgm:prSet>
      <dgm:spPr/>
      <dgm:t>
        <a:bodyPr/>
        <a:lstStyle/>
        <a:p>
          <a:endParaRPr lang="id-ID"/>
        </a:p>
      </dgm:t>
    </dgm:pt>
    <dgm:pt modelId="{2F8049B2-1B1E-4082-BBD7-FA857A031173}" type="pres">
      <dgm:prSet presAssocID="{73CA7BCD-B883-4B89-85BC-18C633C54867}" presName="level3hierChild" presStyleCnt="0"/>
      <dgm:spPr/>
    </dgm:pt>
  </dgm:ptLst>
  <dgm:cxnLst>
    <dgm:cxn modelId="{2659C3D2-FF13-417C-8235-479CBA46EEA6}" type="presOf" srcId="{83BE77F3-AB6A-4227-89D6-2B7847348CB7}" destId="{97155F45-CAF2-4FC1-9947-94190414C71D}" srcOrd="0" destOrd="0" presId="urn:microsoft.com/office/officeart/2005/8/layout/hierarchy2"/>
    <dgm:cxn modelId="{075A520B-A6A6-4F3A-94C3-013F8AA009E8}" type="presOf" srcId="{F7C64772-0BD6-4619-BD0B-8894B4A79408}" destId="{C2AC0167-DC13-4C0E-A851-E035ADF59EA2}" srcOrd="0" destOrd="0" presId="urn:microsoft.com/office/officeart/2005/8/layout/hierarchy2"/>
    <dgm:cxn modelId="{B054967F-6683-4A65-ADEC-9B1C912F4B6D}" type="presOf" srcId="{851178D3-0FC5-407A-8453-462DC4155F52}" destId="{855493F5-2A0F-4F82-982C-93452E244560}" srcOrd="0" destOrd="0" presId="urn:microsoft.com/office/officeart/2005/8/layout/hierarchy2"/>
    <dgm:cxn modelId="{F621DD7C-D9E5-4B8F-A272-BD25411FAC39}" type="presOf" srcId="{F97BA3C1-03F8-4D66-8B31-C8B305C09485}" destId="{E89490FB-E5E7-48E3-9294-8C3B1277E572}" srcOrd="0" destOrd="0" presId="urn:microsoft.com/office/officeart/2005/8/layout/hierarchy2"/>
    <dgm:cxn modelId="{0EDA2CA6-DF61-4B54-8E6F-DEB5CCA9634E}" srcId="{3DB77EFE-7972-482A-87CE-6BFC82F348D1}" destId="{E111C95F-7AB0-4139-B56C-B10BCF7DEB3D}" srcOrd="1" destOrd="0" parTransId="{F7C64772-0BD6-4619-BD0B-8894B4A79408}" sibTransId="{FB502A9B-51C1-4A0D-84FF-142235B5E004}"/>
    <dgm:cxn modelId="{A58F6A96-CD20-4BBF-B096-DBD72B8CC985}" type="presOf" srcId="{EAC96EC3-D22D-417D-8151-EEEF6280ABB8}" destId="{EFC3189D-603C-4606-807F-44678BC6A036}" srcOrd="0" destOrd="0" presId="urn:microsoft.com/office/officeart/2005/8/layout/hierarchy2"/>
    <dgm:cxn modelId="{1EB177BD-A96D-4808-968C-F93906D27B0E}" type="presOf" srcId="{3F172993-47EF-42AB-90FC-AB8571AB3668}" destId="{ECC47328-109C-4CEB-9339-65E0B0D6B673}" srcOrd="0" destOrd="0" presId="urn:microsoft.com/office/officeart/2005/8/layout/hierarchy2"/>
    <dgm:cxn modelId="{7F832C19-0D68-4025-88DF-44CEB58CFF23}" type="presOf" srcId="{7AB4CC1D-6C3B-47AB-A1E1-67F72CB9076F}" destId="{58191CCA-42C3-462F-B5AA-D13BEA3C0CEA}" srcOrd="1" destOrd="0" presId="urn:microsoft.com/office/officeart/2005/8/layout/hierarchy2"/>
    <dgm:cxn modelId="{92B20071-7FBF-4FAB-B853-F69E67A28119}" type="presOf" srcId="{5324B5A4-00F7-44D6-993C-6773509DACD9}" destId="{958AE05B-99C3-4341-A81D-F6B6DB5ABCF1}" srcOrd="1" destOrd="0" presId="urn:microsoft.com/office/officeart/2005/8/layout/hierarchy2"/>
    <dgm:cxn modelId="{4A35B72F-CDD9-4C2F-9FB2-CAD4BD26E694}" srcId="{F97BA3C1-03F8-4D66-8B31-C8B305C09485}" destId="{5B190BF7-5279-42E3-A57D-5AF47EB39DF0}" srcOrd="2" destOrd="0" parTransId="{5324B5A4-00F7-44D6-993C-6773509DACD9}" sibTransId="{7D8C9DF8-2D62-41C9-B5E6-BDF703247A10}"/>
    <dgm:cxn modelId="{1B67ABCE-05A0-49D0-BE50-C65EFDD97B61}" srcId="{934F7DE0-1ECA-4A9E-9774-28C9C4A971E6}" destId="{3DB77EFE-7972-482A-87CE-6BFC82F348D1}" srcOrd="1" destOrd="0" parTransId="{7AB4CC1D-6C3B-47AB-A1E1-67F72CB9076F}" sibTransId="{93F67FB2-3016-42D7-9249-54A6800C4506}"/>
    <dgm:cxn modelId="{B80527A7-D81D-4D38-BD9A-88C435E1077F}" type="presOf" srcId="{BB915369-C77E-4731-93F6-1C3DDA162F99}" destId="{23D2360B-A56F-41FF-817B-5A109AFE2F75}" srcOrd="0" destOrd="0" presId="urn:microsoft.com/office/officeart/2005/8/layout/hierarchy2"/>
    <dgm:cxn modelId="{76C1E368-217F-42D6-8BBD-637BFFDF5564}" srcId="{F97BA3C1-03F8-4D66-8B31-C8B305C09485}" destId="{0765181B-0532-4C1A-BF7F-DFA90A7B71EA}" srcOrd="0" destOrd="0" parTransId="{5918FB29-010B-42BA-82EC-F311938BB911}" sibTransId="{8FB3897F-95FF-4FE5-9544-116AD894E762}"/>
    <dgm:cxn modelId="{33EFACE3-AD54-409A-A2DD-85B103EBF2BC}" type="presOf" srcId="{4E1AB774-F5CC-4439-B3DF-80022699BC1D}" destId="{FE8FE179-5DDD-4CAA-BBD6-10F3128AA7F0}" srcOrd="0" destOrd="0" presId="urn:microsoft.com/office/officeart/2005/8/layout/hierarchy2"/>
    <dgm:cxn modelId="{38852452-EE68-4611-8705-3F920FCB9EBA}" type="presOf" srcId="{FE2B57E4-2DED-4B76-903A-60A2309FAE43}" destId="{BE67B72A-0743-4AC0-8BD6-57D429685711}" srcOrd="1" destOrd="0" presId="urn:microsoft.com/office/officeart/2005/8/layout/hierarchy2"/>
    <dgm:cxn modelId="{F76AB2EA-28D6-4257-8E2B-B40870A3E461}" type="presOf" srcId="{531CEEA4-2690-483B-A57E-4FFC204F92E7}" destId="{2D89133D-9E96-415C-957F-E3EEE328829E}" srcOrd="0" destOrd="0" presId="urn:microsoft.com/office/officeart/2005/8/layout/hierarchy2"/>
    <dgm:cxn modelId="{C6E5527E-C98A-4088-8A29-4F221205A900}" srcId="{673D6890-1DE2-451F-AED9-C4DFB3A284E2}" destId="{6A14C751-AE32-485D-B526-E41E322D250A}" srcOrd="0" destOrd="0" parTransId="{3F172993-47EF-42AB-90FC-AB8571AB3668}" sibTransId="{77B5E153-3F6C-4BA7-85C3-B70AFD78BF0D}"/>
    <dgm:cxn modelId="{CA31A885-CEEC-4804-BEBD-1124D58C15D2}" type="presOf" srcId="{EAC96EC3-D22D-417D-8151-EEEF6280ABB8}" destId="{E029476C-23AB-4A84-8BF3-EB1FD5DCF483}" srcOrd="1" destOrd="0" presId="urn:microsoft.com/office/officeart/2005/8/layout/hierarchy2"/>
    <dgm:cxn modelId="{6137A4F7-06E6-480F-A397-124DC158122C}" type="presOf" srcId="{851178D3-0FC5-407A-8453-462DC4155F52}" destId="{71BD776A-FC69-42B8-A0B0-99870F00B175}" srcOrd="1" destOrd="0" presId="urn:microsoft.com/office/officeart/2005/8/layout/hierarchy2"/>
    <dgm:cxn modelId="{01BAFDEA-2C07-4C25-A1B9-DAD178AF1218}" type="presOf" srcId="{5324B5A4-00F7-44D6-993C-6773509DACD9}" destId="{20D2AC9C-497D-4527-97DC-1508F0F40AB2}" srcOrd="0" destOrd="0" presId="urn:microsoft.com/office/officeart/2005/8/layout/hierarchy2"/>
    <dgm:cxn modelId="{AC91DCBA-6751-4E4F-AE94-8974FE07F32A}" type="presOf" srcId="{531CEEA4-2690-483B-A57E-4FFC204F92E7}" destId="{B07B2D23-F516-4B3D-9310-66D0952FF37E}" srcOrd="1" destOrd="0" presId="urn:microsoft.com/office/officeart/2005/8/layout/hierarchy2"/>
    <dgm:cxn modelId="{FAB3C821-44E4-4904-8EFB-7DB299049428}" type="presOf" srcId="{E111C95F-7AB0-4139-B56C-B10BCF7DEB3D}" destId="{88C450E7-53D5-4FE4-BEE4-0F340E4AD176}" srcOrd="0" destOrd="0" presId="urn:microsoft.com/office/officeart/2005/8/layout/hierarchy2"/>
    <dgm:cxn modelId="{AD347A23-D4EA-44C4-851E-4DC71EDBD9CA}" srcId="{934F7DE0-1ECA-4A9E-9774-28C9C4A971E6}" destId="{F97BA3C1-03F8-4D66-8B31-C8B305C09485}" srcOrd="0" destOrd="0" parTransId="{531CEEA4-2690-483B-A57E-4FFC204F92E7}" sibTransId="{AAC0707A-797B-48CD-9443-DD3FC077078E}"/>
    <dgm:cxn modelId="{0AE52C7C-2594-41B4-AB92-DCD4CDA9FB70}" type="presOf" srcId="{22976D29-A4C6-4E08-BD73-409DF570AC0D}" destId="{DBB01CF3-D2FB-4C73-A148-752A617545F4}" srcOrd="0" destOrd="0" presId="urn:microsoft.com/office/officeart/2005/8/layout/hierarchy2"/>
    <dgm:cxn modelId="{AD974999-F183-4D6B-8FCB-22002F909F97}" type="presOf" srcId="{5918FB29-010B-42BA-82EC-F311938BB911}" destId="{378EB34C-DD93-4A61-A3BE-79A5F1E5694B}" srcOrd="1" destOrd="0" presId="urn:microsoft.com/office/officeart/2005/8/layout/hierarchy2"/>
    <dgm:cxn modelId="{4B621FBB-65A1-4F51-A246-D3E124111158}" srcId="{3DB77EFE-7972-482A-87CE-6BFC82F348D1}" destId="{C5C8D142-F962-4451-9531-E128725C15C2}" srcOrd="2" destOrd="0" parTransId="{BFEAF15E-9BEF-4939-AD6C-0CED23A089BE}" sibTransId="{E7EA5462-3245-49D4-A7A9-788EFD0B4E26}"/>
    <dgm:cxn modelId="{B1E3646B-E737-4681-AD07-EDE014C1E3EF}" srcId="{22976D29-A4C6-4E08-BD73-409DF570AC0D}" destId="{934F7DE0-1ECA-4A9E-9774-28C9C4A971E6}" srcOrd="0" destOrd="0" parTransId="{B2F62089-F638-4789-B0A9-5B3AAB81BBC5}" sibTransId="{1F706A34-F8A4-4857-A1C6-DD0AE290AA9A}"/>
    <dgm:cxn modelId="{BE362281-8F48-43F5-85E2-1716E5808D52}" type="presOf" srcId="{5B190BF7-5279-42E3-A57D-5AF47EB39DF0}" destId="{89DF348A-1480-40F0-92E0-2426A450086D}" srcOrd="0" destOrd="0" presId="urn:microsoft.com/office/officeart/2005/8/layout/hierarchy2"/>
    <dgm:cxn modelId="{191D93A4-445B-4F88-9AE8-FB8FD5A3A3F7}" type="presOf" srcId="{C5C8D142-F962-4451-9531-E128725C15C2}" destId="{7BC1812F-E92B-4A94-8F80-ACECEF18766C}" srcOrd="0" destOrd="0" presId="urn:microsoft.com/office/officeart/2005/8/layout/hierarchy2"/>
    <dgm:cxn modelId="{21404ABF-65D2-4B59-8D8F-031E8C683AB2}" type="presOf" srcId="{3DB77EFE-7972-482A-87CE-6BFC82F348D1}" destId="{FF125C79-2D26-4E26-B3A5-33749461C1D6}" srcOrd="0" destOrd="0" presId="urn:microsoft.com/office/officeart/2005/8/layout/hierarchy2"/>
    <dgm:cxn modelId="{24ADA376-6E79-44E4-BB56-2FECB56F2BBD}" srcId="{673D6890-1DE2-451F-AED9-C4DFB3A284E2}" destId="{73CA7BCD-B883-4B89-85BC-18C633C54867}" srcOrd="1" destOrd="0" parTransId="{FE2B57E4-2DED-4B76-903A-60A2309FAE43}" sibTransId="{D51F8FD1-19C8-4494-9F5A-35945BB134FD}"/>
    <dgm:cxn modelId="{0933C23D-87DC-4EBC-A603-7F9A68BB2646}" type="presOf" srcId="{7AB4CC1D-6C3B-47AB-A1E1-67F72CB9076F}" destId="{9E4C0087-AA39-4297-8786-4CF8D20975DB}" srcOrd="0" destOrd="0" presId="urn:microsoft.com/office/officeart/2005/8/layout/hierarchy2"/>
    <dgm:cxn modelId="{144C3D29-0630-4C27-944D-766A0A4E5685}" type="presOf" srcId="{5918FB29-010B-42BA-82EC-F311938BB911}" destId="{F6F139CB-F0D7-4297-A2DA-D346ED07552C}" srcOrd="0" destOrd="0" presId="urn:microsoft.com/office/officeart/2005/8/layout/hierarchy2"/>
    <dgm:cxn modelId="{7702FD15-6225-41B5-A507-714C0DE843F4}" srcId="{3DB77EFE-7972-482A-87CE-6BFC82F348D1}" destId="{4E1AB774-F5CC-4439-B3DF-80022699BC1D}" srcOrd="3" destOrd="0" parTransId="{851178D3-0FC5-407A-8453-462DC4155F52}" sibTransId="{C48AA295-7653-4573-BABB-05B0614744DF}"/>
    <dgm:cxn modelId="{8EA60F49-6FBD-43FF-807D-BFACFF2EBCB6}" srcId="{F97BA3C1-03F8-4D66-8B31-C8B305C09485}" destId="{CAE0E25A-A543-40F0-990C-84374000C559}" srcOrd="1" destOrd="0" parTransId="{83BE77F3-AB6A-4227-89D6-2B7847348CB7}" sibTransId="{3F338E8C-EA5D-48E0-8C7E-5387E47881F1}"/>
    <dgm:cxn modelId="{4CFF579C-B712-4DDD-B43F-2F927FC90070}" type="presOf" srcId="{A02CEBCE-2815-4729-82CA-3AD8A920A262}" destId="{9415A0C8-87B9-4587-9D7D-DED3CB243CB3}" srcOrd="1" destOrd="0" presId="urn:microsoft.com/office/officeart/2005/8/layout/hierarchy2"/>
    <dgm:cxn modelId="{E7EB53E9-141D-4BF7-BEDA-A5A94D253ABD}" type="presOf" srcId="{CAE0E25A-A543-40F0-990C-84374000C559}" destId="{9A9E7DDC-ADB3-4AD4-A6D0-3AD55E9F761A}" srcOrd="0" destOrd="0" presId="urn:microsoft.com/office/officeart/2005/8/layout/hierarchy2"/>
    <dgm:cxn modelId="{9F315445-2507-4CD8-927A-316C1750A009}" type="presOf" srcId="{934F7DE0-1ECA-4A9E-9774-28C9C4A971E6}" destId="{A6F9A6AF-8C44-4E93-A49F-160E57CDDB6A}" srcOrd="0" destOrd="0" presId="urn:microsoft.com/office/officeart/2005/8/layout/hierarchy2"/>
    <dgm:cxn modelId="{4DDD5EC5-37DB-448D-B935-E1946ECAEBB1}" type="presOf" srcId="{6C922332-C564-4021-8742-AE8331CFFFC0}" destId="{F287D03A-0842-427F-8B6D-09A5E58D39DE}" srcOrd="0" destOrd="0" presId="urn:microsoft.com/office/officeart/2005/8/layout/hierarchy2"/>
    <dgm:cxn modelId="{3B341A83-9D05-439C-8A8C-42213F7F698A}" type="presOf" srcId="{BB915369-C77E-4731-93F6-1C3DDA162F99}" destId="{BB16D257-9AFD-45C0-B455-8F80FB1EC2F8}" srcOrd="1" destOrd="0" presId="urn:microsoft.com/office/officeart/2005/8/layout/hierarchy2"/>
    <dgm:cxn modelId="{76402A55-3517-4E82-A173-0735D9FCA252}" type="presOf" srcId="{F7C64772-0BD6-4619-BD0B-8894B4A79408}" destId="{1776271E-6BEB-4323-A210-1F22BA9358FC}" srcOrd="1" destOrd="0" presId="urn:microsoft.com/office/officeart/2005/8/layout/hierarchy2"/>
    <dgm:cxn modelId="{7434B583-0DDE-4593-BA5D-13AB30B0259F}" srcId="{3DB77EFE-7972-482A-87CE-6BFC82F348D1}" destId="{095B7308-BFBB-4862-9436-F338F2B5CB88}" srcOrd="4" destOrd="0" parTransId="{EAC96EC3-D22D-417D-8151-EEEF6280ABB8}" sibTransId="{5830A221-4F17-4F70-867C-B51B804ECBD0}"/>
    <dgm:cxn modelId="{00B8D811-BF4B-4B2E-8F8D-CD69F097FC74}" type="presOf" srcId="{BFEAF15E-9BEF-4939-AD6C-0CED23A089BE}" destId="{3DB8AA14-BB56-4109-A672-D5FB1D1BEBB2}" srcOrd="1" destOrd="0" presId="urn:microsoft.com/office/officeart/2005/8/layout/hierarchy2"/>
    <dgm:cxn modelId="{DA2957ED-97E6-4168-8797-EE81789C8ABE}" type="presOf" srcId="{BFEAF15E-9BEF-4939-AD6C-0CED23A089BE}" destId="{AA00D283-9F21-4693-9488-841880C95EAD}" srcOrd="0" destOrd="0" presId="urn:microsoft.com/office/officeart/2005/8/layout/hierarchy2"/>
    <dgm:cxn modelId="{03417C50-2213-49C8-9D85-92B98F616EB9}" type="presOf" srcId="{3F172993-47EF-42AB-90FC-AB8571AB3668}" destId="{3D2805FD-DE48-496D-B488-D97E1E1CE7E0}" srcOrd="1" destOrd="0" presId="urn:microsoft.com/office/officeart/2005/8/layout/hierarchy2"/>
    <dgm:cxn modelId="{C6B4C92F-9759-4DA0-B1F7-2B58908FE762}" srcId="{934F7DE0-1ECA-4A9E-9774-28C9C4A971E6}" destId="{673D6890-1DE2-451F-AED9-C4DFB3A284E2}" srcOrd="2" destOrd="0" parTransId="{A02CEBCE-2815-4729-82CA-3AD8A920A262}" sibTransId="{FB858EBE-18D2-4511-AE9C-013FCCB56EDC}"/>
    <dgm:cxn modelId="{247524B3-4E2F-4866-A958-6A66C15A5BC2}" type="presOf" srcId="{6A14C751-AE32-485D-B526-E41E322D250A}" destId="{216F0F3F-B203-4C78-B505-6679F445E4FD}" srcOrd="0" destOrd="0" presId="urn:microsoft.com/office/officeart/2005/8/layout/hierarchy2"/>
    <dgm:cxn modelId="{B74B8746-4FC4-48F2-BEA0-AD5BA35FD50C}" type="presOf" srcId="{A02CEBCE-2815-4729-82CA-3AD8A920A262}" destId="{F537ED06-8D88-48B8-9BB8-7CC759B9AF7B}" srcOrd="0" destOrd="0" presId="urn:microsoft.com/office/officeart/2005/8/layout/hierarchy2"/>
    <dgm:cxn modelId="{710C5E1E-A413-48C0-8459-C57663EA7A7C}" type="presOf" srcId="{095B7308-BFBB-4862-9436-F338F2B5CB88}" destId="{FEB18402-E47A-4780-A116-65ECE784E6C5}" srcOrd="0" destOrd="0" presId="urn:microsoft.com/office/officeart/2005/8/layout/hierarchy2"/>
    <dgm:cxn modelId="{113340A1-A33B-421A-B800-607A08724EB5}" type="presOf" srcId="{83BE77F3-AB6A-4227-89D6-2B7847348CB7}" destId="{45F21709-2740-4450-98E9-8D35EB9C7833}" srcOrd="1" destOrd="0" presId="urn:microsoft.com/office/officeart/2005/8/layout/hierarchy2"/>
    <dgm:cxn modelId="{465E815A-E177-4EFE-BAC7-CE347167A4E1}" srcId="{3DB77EFE-7972-482A-87CE-6BFC82F348D1}" destId="{6C922332-C564-4021-8742-AE8331CFFFC0}" srcOrd="0" destOrd="0" parTransId="{BB915369-C77E-4731-93F6-1C3DDA162F99}" sibTransId="{D0C78A3A-010F-42C0-8E85-F30C9B271B2D}"/>
    <dgm:cxn modelId="{4E82E70A-B693-4868-B9F5-C69A1C02B81C}" type="presOf" srcId="{673D6890-1DE2-451F-AED9-C4DFB3A284E2}" destId="{F6DD789D-8BB9-4CA3-ACB1-6C54036EB25C}" srcOrd="0" destOrd="0" presId="urn:microsoft.com/office/officeart/2005/8/layout/hierarchy2"/>
    <dgm:cxn modelId="{836AEC23-7EB2-4B42-83DE-5FDA5C607C1F}" type="presOf" srcId="{73CA7BCD-B883-4B89-85BC-18C633C54867}" destId="{82A4CEB6-5819-4659-86EB-2538BA063385}" srcOrd="0" destOrd="0" presId="urn:microsoft.com/office/officeart/2005/8/layout/hierarchy2"/>
    <dgm:cxn modelId="{58994979-BBE6-41CF-923B-BB7286DB1179}" type="presOf" srcId="{0765181B-0532-4C1A-BF7F-DFA90A7B71EA}" destId="{CD6F4FF7-87D1-464E-AA67-BAB3C7671983}" srcOrd="0" destOrd="0" presId="urn:microsoft.com/office/officeart/2005/8/layout/hierarchy2"/>
    <dgm:cxn modelId="{E17AECCB-6AEC-4008-97C3-026358E355EA}" type="presOf" srcId="{FE2B57E4-2DED-4B76-903A-60A2309FAE43}" destId="{C4893C10-3681-4F1B-8F64-3B59E2439F35}" srcOrd="0" destOrd="0" presId="urn:microsoft.com/office/officeart/2005/8/layout/hierarchy2"/>
    <dgm:cxn modelId="{A09EEF92-60B2-4DE7-A41A-EE119417E012}" type="presParOf" srcId="{DBB01CF3-D2FB-4C73-A148-752A617545F4}" destId="{3FD14E5A-92B9-4A59-A90E-B6A635694DAF}" srcOrd="0" destOrd="0" presId="urn:microsoft.com/office/officeart/2005/8/layout/hierarchy2"/>
    <dgm:cxn modelId="{5AD079B8-2717-4875-A7D9-F836AD691D3C}" type="presParOf" srcId="{3FD14E5A-92B9-4A59-A90E-B6A635694DAF}" destId="{A6F9A6AF-8C44-4E93-A49F-160E57CDDB6A}" srcOrd="0" destOrd="0" presId="urn:microsoft.com/office/officeart/2005/8/layout/hierarchy2"/>
    <dgm:cxn modelId="{B5BC4B3A-A15F-4D51-A04B-54AA4F625821}" type="presParOf" srcId="{3FD14E5A-92B9-4A59-A90E-B6A635694DAF}" destId="{EFA96E01-9137-4F14-8B64-33F1C3274FCD}" srcOrd="1" destOrd="0" presId="urn:microsoft.com/office/officeart/2005/8/layout/hierarchy2"/>
    <dgm:cxn modelId="{B84FA228-72F8-4148-9D86-54E819FA6C4E}" type="presParOf" srcId="{EFA96E01-9137-4F14-8B64-33F1C3274FCD}" destId="{2D89133D-9E96-415C-957F-E3EEE328829E}" srcOrd="0" destOrd="0" presId="urn:microsoft.com/office/officeart/2005/8/layout/hierarchy2"/>
    <dgm:cxn modelId="{0FCDFBAD-8410-451F-B684-5F9F9CCCCB75}" type="presParOf" srcId="{2D89133D-9E96-415C-957F-E3EEE328829E}" destId="{B07B2D23-F516-4B3D-9310-66D0952FF37E}" srcOrd="0" destOrd="0" presId="urn:microsoft.com/office/officeart/2005/8/layout/hierarchy2"/>
    <dgm:cxn modelId="{19B9EE8D-7A84-4CF3-954A-ED3DB08FF6FF}" type="presParOf" srcId="{EFA96E01-9137-4F14-8B64-33F1C3274FCD}" destId="{D53726AC-782B-4227-8006-BCCB4638B041}" srcOrd="1" destOrd="0" presId="urn:microsoft.com/office/officeart/2005/8/layout/hierarchy2"/>
    <dgm:cxn modelId="{826CC3E9-AC12-4A0D-ADDB-1519404FB58B}" type="presParOf" srcId="{D53726AC-782B-4227-8006-BCCB4638B041}" destId="{E89490FB-E5E7-48E3-9294-8C3B1277E572}" srcOrd="0" destOrd="0" presId="urn:microsoft.com/office/officeart/2005/8/layout/hierarchy2"/>
    <dgm:cxn modelId="{DFADF72B-0FC6-4746-A28B-54D87A0BB104}" type="presParOf" srcId="{D53726AC-782B-4227-8006-BCCB4638B041}" destId="{B6FE5DD5-3DF5-4DFE-9BB5-98445DB2BB62}" srcOrd="1" destOrd="0" presId="urn:microsoft.com/office/officeart/2005/8/layout/hierarchy2"/>
    <dgm:cxn modelId="{989401AF-306F-4F30-A725-FB2BE0A621BC}" type="presParOf" srcId="{B6FE5DD5-3DF5-4DFE-9BB5-98445DB2BB62}" destId="{F6F139CB-F0D7-4297-A2DA-D346ED07552C}" srcOrd="0" destOrd="0" presId="urn:microsoft.com/office/officeart/2005/8/layout/hierarchy2"/>
    <dgm:cxn modelId="{CC691935-A920-4F74-8FE7-11D9F6EB420A}" type="presParOf" srcId="{F6F139CB-F0D7-4297-A2DA-D346ED07552C}" destId="{378EB34C-DD93-4A61-A3BE-79A5F1E5694B}" srcOrd="0" destOrd="0" presId="urn:microsoft.com/office/officeart/2005/8/layout/hierarchy2"/>
    <dgm:cxn modelId="{3BE0719C-7215-423B-B0C9-24E25BFFF594}" type="presParOf" srcId="{B6FE5DD5-3DF5-4DFE-9BB5-98445DB2BB62}" destId="{B8DB1B03-3482-485F-BCF4-5E9917D3832E}" srcOrd="1" destOrd="0" presId="urn:microsoft.com/office/officeart/2005/8/layout/hierarchy2"/>
    <dgm:cxn modelId="{5CCC46E9-2045-4E6C-9ED2-26E2ADDB0616}" type="presParOf" srcId="{B8DB1B03-3482-485F-BCF4-5E9917D3832E}" destId="{CD6F4FF7-87D1-464E-AA67-BAB3C7671983}" srcOrd="0" destOrd="0" presId="urn:microsoft.com/office/officeart/2005/8/layout/hierarchy2"/>
    <dgm:cxn modelId="{A802B0F8-FC98-45C2-8E6D-597879F4B352}" type="presParOf" srcId="{B8DB1B03-3482-485F-BCF4-5E9917D3832E}" destId="{B6CF4E94-3339-4F1E-A0C9-EEA09A799BF9}" srcOrd="1" destOrd="0" presId="urn:microsoft.com/office/officeart/2005/8/layout/hierarchy2"/>
    <dgm:cxn modelId="{73A0D2B0-6F67-46C4-9B0B-48D496340DE0}" type="presParOf" srcId="{B6FE5DD5-3DF5-4DFE-9BB5-98445DB2BB62}" destId="{97155F45-CAF2-4FC1-9947-94190414C71D}" srcOrd="2" destOrd="0" presId="urn:microsoft.com/office/officeart/2005/8/layout/hierarchy2"/>
    <dgm:cxn modelId="{BE6CF58D-413F-473F-A178-E10178A2D87C}" type="presParOf" srcId="{97155F45-CAF2-4FC1-9947-94190414C71D}" destId="{45F21709-2740-4450-98E9-8D35EB9C7833}" srcOrd="0" destOrd="0" presId="urn:microsoft.com/office/officeart/2005/8/layout/hierarchy2"/>
    <dgm:cxn modelId="{F113057A-B0F3-42E4-BA9D-9E8FA22DD4C7}" type="presParOf" srcId="{B6FE5DD5-3DF5-4DFE-9BB5-98445DB2BB62}" destId="{68F8D408-EA5F-4638-91F9-2C45305C161D}" srcOrd="3" destOrd="0" presId="urn:microsoft.com/office/officeart/2005/8/layout/hierarchy2"/>
    <dgm:cxn modelId="{78A265C9-AA57-4BAA-8AA3-721D20C1DE32}" type="presParOf" srcId="{68F8D408-EA5F-4638-91F9-2C45305C161D}" destId="{9A9E7DDC-ADB3-4AD4-A6D0-3AD55E9F761A}" srcOrd="0" destOrd="0" presId="urn:microsoft.com/office/officeart/2005/8/layout/hierarchy2"/>
    <dgm:cxn modelId="{3E1B4A7D-2D7B-4959-8B5C-7B35C60A774C}" type="presParOf" srcId="{68F8D408-EA5F-4638-91F9-2C45305C161D}" destId="{205FA9AD-8CF6-41BE-BC34-B52346342ABA}" srcOrd="1" destOrd="0" presId="urn:microsoft.com/office/officeart/2005/8/layout/hierarchy2"/>
    <dgm:cxn modelId="{64D4C568-3678-4A19-88D3-11D044168DEA}" type="presParOf" srcId="{B6FE5DD5-3DF5-4DFE-9BB5-98445DB2BB62}" destId="{20D2AC9C-497D-4527-97DC-1508F0F40AB2}" srcOrd="4" destOrd="0" presId="urn:microsoft.com/office/officeart/2005/8/layout/hierarchy2"/>
    <dgm:cxn modelId="{8929699F-5F58-4B8D-AB17-43C05B0E83D3}" type="presParOf" srcId="{20D2AC9C-497D-4527-97DC-1508F0F40AB2}" destId="{958AE05B-99C3-4341-A81D-F6B6DB5ABCF1}" srcOrd="0" destOrd="0" presId="urn:microsoft.com/office/officeart/2005/8/layout/hierarchy2"/>
    <dgm:cxn modelId="{D4ACD116-2E50-49E5-9197-F0A1BDDA28C5}" type="presParOf" srcId="{B6FE5DD5-3DF5-4DFE-9BB5-98445DB2BB62}" destId="{FE0E472D-D8A4-47A7-B10A-139BE987884B}" srcOrd="5" destOrd="0" presId="urn:microsoft.com/office/officeart/2005/8/layout/hierarchy2"/>
    <dgm:cxn modelId="{33C507D5-0F25-471A-99C6-881100B38275}" type="presParOf" srcId="{FE0E472D-D8A4-47A7-B10A-139BE987884B}" destId="{89DF348A-1480-40F0-92E0-2426A450086D}" srcOrd="0" destOrd="0" presId="urn:microsoft.com/office/officeart/2005/8/layout/hierarchy2"/>
    <dgm:cxn modelId="{0CFDAAB0-59E6-475C-9404-20B0BB6BD9AF}" type="presParOf" srcId="{FE0E472D-D8A4-47A7-B10A-139BE987884B}" destId="{518ECC69-611F-40BA-B6DC-CCEB1653E16C}" srcOrd="1" destOrd="0" presId="urn:microsoft.com/office/officeart/2005/8/layout/hierarchy2"/>
    <dgm:cxn modelId="{69C70231-40BA-46D6-94B7-601F4F743D9D}" type="presParOf" srcId="{EFA96E01-9137-4F14-8B64-33F1C3274FCD}" destId="{9E4C0087-AA39-4297-8786-4CF8D20975DB}" srcOrd="2" destOrd="0" presId="urn:microsoft.com/office/officeart/2005/8/layout/hierarchy2"/>
    <dgm:cxn modelId="{CD6FF043-C080-4F2E-BC8D-411B1581688B}" type="presParOf" srcId="{9E4C0087-AA39-4297-8786-4CF8D20975DB}" destId="{58191CCA-42C3-462F-B5AA-D13BEA3C0CEA}" srcOrd="0" destOrd="0" presId="urn:microsoft.com/office/officeart/2005/8/layout/hierarchy2"/>
    <dgm:cxn modelId="{DFC9B3DC-E145-4FAF-96ED-75FC1A3BAE73}" type="presParOf" srcId="{EFA96E01-9137-4F14-8B64-33F1C3274FCD}" destId="{BB9E338A-5C39-4224-9745-175AF950DE3C}" srcOrd="3" destOrd="0" presId="urn:microsoft.com/office/officeart/2005/8/layout/hierarchy2"/>
    <dgm:cxn modelId="{A486102A-A744-465A-B97C-01F752C89F75}" type="presParOf" srcId="{BB9E338A-5C39-4224-9745-175AF950DE3C}" destId="{FF125C79-2D26-4E26-B3A5-33749461C1D6}" srcOrd="0" destOrd="0" presId="urn:microsoft.com/office/officeart/2005/8/layout/hierarchy2"/>
    <dgm:cxn modelId="{CFACA2B2-C638-42A9-89A4-175ADB789FBE}" type="presParOf" srcId="{BB9E338A-5C39-4224-9745-175AF950DE3C}" destId="{4F77A002-79BC-4C73-A3F9-BADFB8B116E9}" srcOrd="1" destOrd="0" presId="urn:microsoft.com/office/officeart/2005/8/layout/hierarchy2"/>
    <dgm:cxn modelId="{6194DC48-38FB-4460-9F4C-7ECB4A3628A1}" type="presParOf" srcId="{4F77A002-79BC-4C73-A3F9-BADFB8B116E9}" destId="{23D2360B-A56F-41FF-817B-5A109AFE2F75}" srcOrd="0" destOrd="0" presId="urn:microsoft.com/office/officeart/2005/8/layout/hierarchy2"/>
    <dgm:cxn modelId="{7E780B85-3273-475C-AC8C-EAE22DAFA34D}" type="presParOf" srcId="{23D2360B-A56F-41FF-817B-5A109AFE2F75}" destId="{BB16D257-9AFD-45C0-B455-8F80FB1EC2F8}" srcOrd="0" destOrd="0" presId="urn:microsoft.com/office/officeart/2005/8/layout/hierarchy2"/>
    <dgm:cxn modelId="{887D4AC1-C44E-4035-8851-0083D273F6F5}" type="presParOf" srcId="{4F77A002-79BC-4C73-A3F9-BADFB8B116E9}" destId="{92B3D032-56D7-4D25-B19A-DF3B82933792}" srcOrd="1" destOrd="0" presId="urn:microsoft.com/office/officeart/2005/8/layout/hierarchy2"/>
    <dgm:cxn modelId="{7C0AB89F-2572-4CD7-B416-01FB9BC52855}" type="presParOf" srcId="{92B3D032-56D7-4D25-B19A-DF3B82933792}" destId="{F287D03A-0842-427F-8B6D-09A5E58D39DE}" srcOrd="0" destOrd="0" presId="urn:microsoft.com/office/officeart/2005/8/layout/hierarchy2"/>
    <dgm:cxn modelId="{45834EA1-C965-428B-9EE0-2875700CEE72}" type="presParOf" srcId="{92B3D032-56D7-4D25-B19A-DF3B82933792}" destId="{D80FB28E-9FBD-41A2-87F8-C18BE43CB645}" srcOrd="1" destOrd="0" presId="urn:microsoft.com/office/officeart/2005/8/layout/hierarchy2"/>
    <dgm:cxn modelId="{D194DABA-70F2-4B0B-ACD8-9577077AC84A}" type="presParOf" srcId="{4F77A002-79BC-4C73-A3F9-BADFB8B116E9}" destId="{C2AC0167-DC13-4C0E-A851-E035ADF59EA2}" srcOrd="2" destOrd="0" presId="urn:microsoft.com/office/officeart/2005/8/layout/hierarchy2"/>
    <dgm:cxn modelId="{DEC96657-81E8-45F9-9B92-FDCB828E72F2}" type="presParOf" srcId="{C2AC0167-DC13-4C0E-A851-E035ADF59EA2}" destId="{1776271E-6BEB-4323-A210-1F22BA9358FC}" srcOrd="0" destOrd="0" presId="urn:microsoft.com/office/officeart/2005/8/layout/hierarchy2"/>
    <dgm:cxn modelId="{E12D7D61-39BC-42AC-92DC-B209FD23349B}" type="presParOf" srcId="{4F77A002-79BC-4C73-A3F9-BADFB8B116E9}" destId="{33700541-0921-498A-B85E-5FDAAF606433}" srcOrd="3" destOrd="0" presId="urn:microsoft.com/office/officeart/2005/8/layout/hierarchy2"/>
    <dgm:cxn modelId="{4F2024A7-1779-4709-A422-1B675CC34B27}" type="presParOf" srcId="{33700541-0921-498A-B85E-5FDAAF606433}" destId="{88C450E7-53D5-4FE4-BEE4-0F340E4AD176}" srcOrd="0" destOrd="0" presId="urn:microsoft.com/office/officeart/2005/8/layout/hierarchy2"/>
    <dgm:cxn modelId="{DBE83AB8-48F8-4BE1-A596-E8DC2459E822}" type="presParOf" srcId="{33700541-0921-498A-B85E-5FDAAF606433}" destId="{8C745355-C40B-44BB-9769-EFEBEB2A922B}" srcOrd="1" destOrd="0" presId="urn:microsoft.com/office/officeart/2005/8/layout/hierarchy2"/>
    <dgm:cxn modelId="{F5C87AA7-5993-4C1E-B2FA-3C8BE6E543A1}" type="presParOf" srcId="{4F77A002-79BC-4C73-A3F9-BADFB8B116E9}" destId="{AA00D283-9F21-4693-9488-841880C95EAD}" srcOrd="4" destOrd="0" presId="urn:microsoft.com/office/officeart/2005/8/layout/hierarchy2"/>
    <dgm:cxn modelId="{0B180445-CA7E-4B7E-BBB6-FD3D8950106B}" type="presParOf" srcId="{AA00D283-9F21-4693-9488-841880C95EAD}" destId="{3DB8AA14-BB56-4109-A672-D5FB1D1BEBB2}" srcOrd="0" destOrd="0" presId="urn:microsoft.com/office/officeart/2005/8/layout/hierarchy2"/>
    <dgm:cxn modelId="{C2A41278-302E-43DD-BF9C-7FBC4EA79D54}" type="presParOf" srcId="{4F77A002-79BC-4C73-A3F9-BADFB8B116E9}" destId="{260300EA-2374-4FBE-BA45-EC683FF0DF3F}" srcOrd="5" destOrd="0" presId="urn:microsoft.com/office/officeart/2005/8/layout/hierarchy2"/>
    <dgm:cxn modelId="{58ED4DBC-E61C-455F-B338-3B50EFEB1E8E}" type="presParOf" srcId="{260300EA-2374-4FBE-BA45-EC683FF0DF3F}" destId="{7BC1812F-E92B-4A94-8F80-ACECEF18766C}" srcOrd="0" destOrd="0" presId="urn:microsoft.com/office/officeart/2005/8/layout/hierarchy2"/>
    <dgm:cxn modelId="{76519625-B12A-45F9-9965-73B063703912}" type="presParOf" srcId="{260300EA-2374-4FBE-BA45-EC683FF0DF3F}" destId="{AC393E97-A8C4-4716-A744-B790398EB5D5}" srcOrd="1" destOrd="0" presId="urn:microsoft.com/office/officeart/2005/8/layout/hierarchy2"/>
    <dgm:cxn modelId="{E4924DA6-5D98-4E0B-A86B-30347B324C8F}" type="presParOf" srcId="{4F77A002-79BC-4C73-A3F9-BADFB8B116E9}" destId="{855493F5-2A0F-4F82-982C-93452E244560}" srcOrd="6" destOrd="0" presId="urn:microsoft.com/office/officeart/2005/8/layout/hierarchy2"/>
    <dgm:cxn modelId="{AD7DC2C6-C5B8-40A0-9E93-F788592D3A50}" type="presParOf" srcId="{855493F5-2A0F-4F82-982C-93452E244560}" destId="{71BD776A-FC69-42B8-A0B0-99870F00B175}" srcOrd="0" destOrd="0" presId="urn:microsoft.com/office/officeart/2005/8/layout/hierarchy2"/>
    <dgm:cxn modelId="{124BE5AD-A43F-44EA-83B1-0D0B003241BF}" type="presParOf" srcId="{4F77A002-79BC-4C73-A3F9-BADFB8B116E9}" destId="{254BF232-2D27-4F1F-86BB-01C0DFAA87AC}" srcOrd="7" destOrd="0" presId="urn:microsoft.com/office/officeart/2005/8/layout/hierarchy2"/>
    <dgm:cxn modelId="{51B8958E-F009-43E4-926E-0BEB51E9D736}" type="presParOf" srcId="{254BF232-2D27-4F1F-86BB-01C0DFAA87AC}" destId="{FE8FE179-5DDD-4CAA-BBD6-10F3128AA7F0}" srcOrd="0" destOrd="0" presId="urn:microsoft.com/office/officeart/2005/8/layout/hierarchy2"/>
    <dgm:cxn modelId="{2E035807-63B5-428F-AB69-D1E6CE970118}" type="presParOf" srcId="{254BF232-2D27-4F1F-86BB-01C0DFAA87AC}" destId="{EC3099DF-1A0F-4E04-8BFA-A116DC3D0012}" srcOrd="1" destOrd="0" presId="urn:microsoft.com/office/officeart/2005/8/layout/hierarchy2"/>
    <dgm:cxn modelId="{84CA9A3C-6813-4767-AB77-4FB364394247}" type="presParOf" srcId="{4F77A002-79BC-4C73-A3F9-BADFB8B116E9}" destId="{EFC3189D-603C-4606-807F-44678BC6A036}" srcOrd="8" destOrd="0" presId="urn:microsoft.com/office/officeart/2005/8/layout/hierarchy2"/>
    <dgm:cxn modelId="{D14CCBA7-C5BA-407A-9B44-A9C76132FE8F}" type="presParOf" srcId="{EFC3189D-603C-4606-807F-44678BC6A036}" destId="{E029476C-23AB-4A84-8BF3-EB1FD5DCF483}" srcOrd="0" destOrd="0" presId="urn:microsoft.com/office/officeart/2005/8/layout/hierarchy2"/>
    <dgm:cxn modelId="{52B03776-3E00-491F-B5D9-A3248E144470}" type="presParOf" srcId="{4F77A002-79BC-4C73-A3F9-BADFB8B116E9}" destId="{7E6F63D4-A8C3-43F4-8570-E86476247A40}" srcOrd="9" destOrd="0" presId="urn:microsoft.com/office/officeart/2005/8/layout/hierarchy2"/>
    <dgm:cxn modelId="{9E15620A-A922-4962-BC02-1E719B8003E7}" type="presParOf" srcId="{7E6F63D4-A8C3-43F4-8570-E86476247A40}" destId="{FEB18402-E47A-4780-A116-65ECE784E6C5}" srcOrd="0" destOrd="0" presId="urn:microsoft.com/office/officeart/2005/8/layout/hierarchy2"/>
    <dgm:cxn modelId="{88558A02-45DA-4198-9778-F0DE95FAFDF7}" type="presParOf" srcId="{7E6F63D4-A8C3-43F4-8570-E86476247A40}" destId="{8409E217-3A70-439A-8D4A-6B9DA0CDC172}" srcOrd="1" destOrd="0" presId="urn:microsoft.com/office/officeart/2005/8/layout/hierarchy2"/>
    <dgm:cxn modelId="{A7BEF520-6D11-4E64-BA3F-E820890C4233}" type="presParOf" srcId="{EFA96E01-9137-4F14-8B64-33F1C3274FCD}" destId="{F537ED06-8D88-48B8-9BB8-7CC759B9AF7B}" srcOrd="4" destOrd="0" presId="urn:microsoft.com/office/officeart/2005/8/layout/hierarchy2"/>
    <dgm:cxn modelId="{D84DF72C-E585-49DE-9E8B-12AE2CD24A88}" type="presParOf" srcId="{F537ED06-8D88-48B8-9BB8-7CC759B9AF7B}" destId="{9415A0C8-87B9-4587-9D7D-DED3CB243CB3}" srcOrd="0" destOrd="0" presId="urn:microsoft.com/office/officeart/2005/8/layout/hierarchy2"/>
    <dgm:cxn modelId="{A33016AB-EADF-46F5-933B-424F407BCA5A}" type="presParOf" srcId="{EFA96E01-9137-4F14-8B64-33F1C3274FCD}" destId="{9641D2F8-D0B7-4C2A-8980-7ACAC167902E}" srcOrd="5" destOrd="0" presId="urn:microsoft.com/office/officeart/2005/8/layout/hierarchy2"/>
    <dgm:cxn modelId="{31C30492-44F1-4B6C-B3C2-7054D193ABF9}" type="presParOf" srcId="{9641D2F8-D0B7-4C2A-8980-7ACAC167902E}" destId="{F6DD789D-8BB9-4CA3-ACB1-6C54036EB25C}" srcOrd="0" destOrd="0" presId="urn:microsoft.com/office/officeart/2005/8/layout/hierarchy2"/>
    <dgm:cxn modelId="{43977E9A-2240-4E59-BBA9-01E77457F0A6}" type="presParOf" srcId="{9641D2F8-D0B7-4C2A-8980-7ACAC167902E}" destId="{6EA657CF-1469-4EC4-B99C-68C355802443}" srcOrd="1" destOrd="0" presId="urn:microsoft.com/office/officeart/2005/8/layout/hierarchy2"/>
    <dgm:cxn modelId="{3FA56966-B021-4FB0-8825-FA87DFACF913}" type="presParOf" srcId="{6EA657CF-1469-4EC4-B99C-68C355802443}" destId="{ECC47328-109C-4CEB-9339-65E0B0D6B673}" srcOrd="0" destOrd="0" presId="urn:microsoft.com/office/officeart/2005/8/layout/hierarchy2"/>
    <dgm:cxn modelId="{7DB693C9-1EA2-4995-9FD5-9730D280BC1A}" type="presParOf" srcId="{ECC47328-109C-4CEB-9339-65E0B0D6B673}" destId="{3D2805FD-DE48-496D-B488-D97E1E1CE7E0}" srcOrd="0" destOrd="0" presId="urn:microsoft.com/office/officeart/2005/8/layout/hierarchy2"/>
    <dgm:cxn modelId="{FD336D79-6EC7-4897-A861-87F27D4A9C37}" type="presParOf" srcId="{6EA657CF-1469-4EC4-B99C-68C355802443}" destId="{66D11560-8630-4747-8731-A1B0EAB6F164}" srcOrd="1" destOrd="0" presId="urn:microsoft.com/office/officeart/2005/8/layout/hierarchy2"/>
    <dgm:cxn modelId="{D1E14C4E-5B4C-4D91-A39F-6F814E72E90A}" type="presParOf" srcId="{66D11560-8630-4747-8731-A1B0EAB6F164}" destId="{216F0F3F-B203-4C78-B505-6679F445E4FD}" srcOrd="0" destOrd="0" presId="urn:microsoft.com/office/officeart/2005/8/layout/hierarchy2"/>
    <dgm:cxn modelId="{83905454-E1BA-4FCA-AE22-A37D938804AA}" type="presParOf" srcId="{66D11560-8630-4747-8731-A1B0EAB6F164}" destId="{2A508F2F-151F-4D52-8A45-49F914C0FC08}" srcOrd="1" destOrd="0" presId="urn:microsoft.com/office/officeart/2005/8/layout/hierarchy2"/>
    <dgm:cxn modelId="{81F5911C-7905-4015-BD9D-F34031CDB425}" type="presParOf" srcId="{6EA657CF-1469-4EC4-B99C-68C355802443}" destId="{C4893C10-3681-4F1B-8F64-3B59E2439F35}" srcOrd="2" destOrd="0" presId="urn:microsoft.com/office/officeart/2005/8/layout/hierarchy2"/>
    <dgm:cxn modelId="{0ADF349A-8B9E-4EDF-9359-B98FECCDC95A}" type="presParOf" srcId="{C4893C10-3681-4F1B-8F64-3B59E2439F35}" destId="{BE67B72A-0743-4AC0-8BD6-57D429685711}" srcOrd="0" destOrd="0" presId="urn:microsoft.com/office/officeart/2005/8/layout/hierarchy2"/>
    <dgm:cxn modelId="{EA6EF357-955F-4291-82BE-8B168253B8AA}" type="presParOf" srcId="{6EA657CF-1469-4EC4-B99C-68C355802443}" destId="{459FF729-5F57-4E5A-AC0D-88A91CE1B050}" srcOrd="3" destOrd="0" presId="urn:microsoft.com/office/officeart/2005/8/layout/hierarchy2"/>
    <dgm:cxn modelId="{80C4401C-A532-4EFC-8EB4-E224955E184D}" type="presParOf" srcId="{459FF729-5F57-4E5A-AC0D-88A91CE1B050}" destId="{82A4CEB6-5819-4659-86EB-2538BA063385}" srcOrd="0" destOrd="0" presId="urn:microsoft.com/office/officeart/2005/8/layout/hierarchy2"/>
    <dgm:cxn modelId="{C45C410C-D0D1-4FF8-A6E9-0DCE8C097CA7}" type="presParOf" srcId="{459FF729-5F57-4E5A-AC0D-88A91CE1B050}" destId="{2F8049B2-1B1E-4082-BBD7-FA857A03117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AB294D-2967-4930-B151-18F8CAFECFCA}" type="doc">
      <dgm:prSet loTypeId="urn:microsoft.com/office/officeart/2005/8/layout/hList1" loCatId="list" qsTypeId="urn:microsoft.com/office/officeart/2005/8/quickstyle/3d3" qsCatId="3D" csTypeId="urn:microsoft.com/office/officeart/2005/8/colors/colorful1#5" csCatId="colorful" phldr="1"/>
      <dgm:spPr/>
      <dgm:t>
        <a:bodyPr/>
        <a:lstStyle/>
        <a:p>
          <a:endParaRPr lang="en-US"/>
        </a:p>
      </dgm:t>
    </dgm:pt>
    <dgm:pt modelId="{9CD7D3E4-18C0-43E2-9F6E-321D1B7558A9}">
      <dgm:prSet phldrT="[Text]"/>
      <dgm:spPr>
        <a:solidFill>
          <a:schemeClr val="accent3">
            <a:lumMod val="50000"/>
          </a:schemeClr>
        </a:solidFill>
      </dgm:spPr>
      <dgm:t>
        <a:bodyPr/>
        <a:lstStyle/>
        <a:p>
          <a:r>
            <a:rPr lang="en-US" dirty="0">
              <a:latin typeface="Agency FB" pitchFamily="34" charset="0"/>
            </a:rPr>
            <a:t>PENERIMAAN PEMBIAYAAN</a:t>
          </a:r>
        </a:p>
      </dgm:t>
    </dgm:pt>
    <dgm:pt modelId="{EA1FABAB-7456-4C9D-AE01-C1539193002D}" type="parTrans" cxnId="{55DFB37B-CC07-4004-9163-826891919AF6}">
      <dgm:prSet/>
      <dgm:spPr/>
      <dgm:t>
        <a:bodyPr/>
        <a:lstStyle/>
        <a:p>
          <a:endParaRPr lang="en-US"/>
        </a:p>
      </dgm:t>
    </dgm:pt>
    <dgm:pt modelId="{1D35A979-9F39-4CC2-90B5-7E9247297FE7}" type="sibTrans" cxnId="{55DFB37B-CC07-4004-9163-826891919AF6}">
      <dgm:prSet/>
      <dgm:spPr/>
      <dgm:t>
        <a:bodyPr/>
        <a:lstStyle/>
        <a:p>
          <a:endParaRPr lang="en-US"/>
        </a:p>
      </dgm:t>
    </dgm:pt>
    <dgm:pt modelId="{37999B83-87AC-40BD-B463-EAB03D854F91}">
      <dgm:prSet phldrT="[Text]"/>
      <dgm:spPr>
        <a:solidFill>
          <a:schemeClr val="accent6">
            <a:alpha val="90000"/>
          </a:schemeClr>
        </a:solidFill>
      </dgm:spPr>
      <dgm:t>
        <a:bodyPr/>
        <a:lstStyle/>
        <a:p>
          <a:r>
            <a:rPr lang="en-US" dirty="0" err="1">
              <a:solidFill>
                <a:schemeClr val="tx1"/>
              </a:solidFill>
              <a:latin typeface="Agency FB" pitchFamily="34" charset="0"/>
            </a:rPr>
            <a:t>Sisa</a:t>
          </a:r>
          <a:r>
            <a:rPr lang="en-US" dirty="0">
              <a:solidFill>
                <a:schemeClr val="tx1"/>
              </a:solidFill>
              <a:latin typeface="Agency FB" pitchFamily="34" charset="0"/>
            </a:rPr>
            <a:t> </a:t>
          </a:r>
          <a:r>
            <a:rPr lang="en-US" dirty="0" err="1">
              <a:solidFill>
                <a:schemeClr val="tx1"/>
              </a:solidFill>
              <a:latin typeface="Agency FB" pitchFamily="34" charset="0"/>
            </a:rPr>
            <a:t>lebih</a:t>
          </a:r>
          <a:r>
            <a:rPr lang="en-US" dirty="0">
              <a:solidFill>
                <a:schemeClr val="tx1"/>
              </a:solidFill>
              <a:latin typeface="Agency FB" pitchFamily="34" charset="0"/>
            </a:rPr>
            <a:t> </a:t>
          </a:r>
          <a:r>
            <a:rPr lang="en-US" dirty="0" err="1">
              <a:solidFill>
                <a:schemeClr val="tx1"/>
              </a:solidFill>
              <a:latin typeface="Agency FB" pitchFamily="34" charset="0"/>
            </a:rPr>
            <a:t>perhitungan</a:t>
          </a:r>
          <a:r>
            <a:rPr lang="en-US" dirty="0">
              <a:solidFill>
                <a:schemeClr val="tx1"/>
              </a:solidFill>
              <a:latin typeface="Agency FB" pitchFamily="34" charset="0"/>
            </a:rPr>
            <a:t> </a:t>
          </a:r>
          <a:r>
            <a:rPr lang="en-US" dirty="0" err="1">
              <a:solidFill>
                <a:schemeClr val="tx1"/>
              </a:solidFill>
              <a:latin typeface="Agency FB" pitchFamily="34" charset="0"/>
            </a:rPr>
            <a:t>anggaran</a:t>
          </a:r>
          <a:r>
            <a:rPr lang="en-US" dirty="0">
              <a:solidFill>
                <a:schemeClr val="tx1"/>
              </a:solidFill>
              <a:latin typeface="Agency FB" pitchFamily="34" charset="0"/>
            </a:rPr>
            <a:t> (Si</a:t>
          </a:r>
          <a:r>
            <a:rPr lang="id-ID" dirty="0">
              <a:solidFill>
                <a:schemeClr val="tx1"/>
              </a:solidFill>
              <a:latin typeface="Agency FB" pitchFamily="34" charset="0"/>
            </a:rPr>
            <a:t>LPA</a:t>
          </a:r>
          <a:r>
            <a:rPr lang="en-US" dirty="0">
              <a:solidFill>
                <a:schemeClr val="tx1"/>
              </a:solidFill>
              <a:latin typeface="Agency FB" pitchFamily="34" charset="0"/>
            </a:rPr>
            <a:t>) </a:t>
          </a:r>
          <a:r>
            <a:rPr lang="en-US" dirty="0" err="1">
              <a:solidFill>
                <a:schemeClr val="tx1"/>
              </a:solidFill>
              <a:latin typeface="Agency FB" pitchFamily="34" charset="0"/>
            </a:rPr>
            <a:t>tahun</a:t>
          </a:r>
          <a:r>
            <a:rPr lang="en-US" dirty="0">
              <a:solidFill>
                <a:schemeClr val="tx1"/>
              </a:solidFill>
              <a:latin typeface="Agency FB" pitchFamily="34" charset="0"/>
            </a:rPr>
            <a:t> </a:t>
          </a:r>
          <a:r>
            <a:rPr lang="en-US" dirty="0" err="1">
              <a:solidFill>
                <a:schemeClr val="tx1"/>
              </a:solidFill>
              <a:latin typeface="Agency FB" pitchFamily="34" charset="0"/>
            </a:rPr>
            <a:t>sebelumnya</a:t>
          </a:r>
          <a:r>
            <a:rPr lang="id-ID" dirty="0">
              <a:solidFill>
                <a:schemeClr val="tx1"/>
              </a:solidFill>
              <a:latin typeface="Agency FB" pitchFamily="34" charset="0"/>
            </a:rPr>
            <a:t>;</a:t>
          </a:r>
          <a:endParaRPr lang="en-US" dirty="0">
            <a:solidFill>
              <a:schemeClr val="tx1"/>
            </a:solidFill>
            <a:latin typeface="Agency FB" pitchFamily="34" charset="0"/>
          </a:endParaRPr>
        </a:p>
      </dgm:t>
    </dgm:pt>
    <dgm:pt modelId="{1E44C16C-45B5-4D84-B7B3-CE413A1340A8}" type="parTrans" cxnId="{154A3693-FBA8-44AE-A3C3-719DFC9A2E54}">
      <dgm:prSet/>
      <dgm:spPr/>
      <dgm:t>
        <a:bodyPr/>
        <a:lstStyle/>
        <a:p>
          <a:endParaRPr lang="en-US"/>
        </a:p>
      </dgm:t>
    </dgm:pt>
    <dgm:pt modelId="{45AB2718-DF79-4522-89F4-CA590BD78DFA}" type="sibTrans" cxnId="{154A3693-FBA8-44AE-A3C3-719DFC9A2E54}">
      <dgm:prSet/>
      <dgm:spPr/>
      <dgm:t>
        <a:bodyPr/>
        <a:lstStyle/>
        <a:p>
          <a:endParaRPr lang="en-US"/>
        </a:p>
      </dgm:t>
    </dgm:pt>
    <dgm:pt modelId="{CB91CF77-31B5-4EE4-BB5A-13EF9114FE50}">
      <dgm:prSet phldrT="[Text]"/>
      <dgm:spPr>
        <a:solidFill>
          <a:schemeClr val="accent1">
            <a:lumMod val="75000"/>
          </a:schemeClr>
        </a:solidFill>
      </dgm:spPr>
      <dgm:t>
        <a:bodyPr/>
        <a:lstStyle/>
        <a:p>
          <a:r>
            <a:rPr lang="en-US" dirty="0">
              <a:latin typeface="Agency FB" pitchFamily="34" charset="0"/>
            </a:rPr>
            <a:t>PENGELUARAN PEMBIAYAAN</a:t>
          </a:r>
        </a:p>
      </dgm:t>
    </dgm:pt>
    <dgm:pt modelId="{8C608EC3-63A1-44A6-8269-39C57E24C36B}" type="parTrans" cxnId="{347650BF-5763-4FD3-BDAB-EC094E603E02}">
      <dgm:prSet/>
      <dgm:spPr/>
      <dgm:t>
        <a:bodyPr/>
        <a:lstStyle/>
        <a:p>
          <a:endParaRPr lang="en-US"/>
        </a:p>
      </dgm:t>
    </dgm:pt>
    <dgm:pt modelId="{05D9CBD7-D082-42A5-88DC-FFC3F350190C}" type="sibTrans" cxnId="{347650BF-5763-4FD3-BDAB-EC094E603E02}">
      <dgm:prSet/>
      <dgm:spPr/>
      <dgm:t>
        <a:bodyPr/>
        <a:lstStyle/>
        <a:p>
          <a:endParaRPr lang="en-US"/>
        </a:p>
      </dgm:t>
    </dgm:pt>
    <dgm:pt modelId="{839E95BE-3F0D-46D4-A232-07232EF0AF46}">
      <dgm:prSet phldrT="[Text]"/>
      <dgm:spPr>
        <a:solidFill>
          <a:schemeClr val="accent4">
            <a:lumMod val="50000"/>
            <a:alpha val="90000"/>
          </a:schemeClr>
        </a:solidFill>
      </dgm:spPr>
      <dgm:t>
        <a:bodyPr/>
        <a:lstStyle/>
        <a:p>
          <a:r>
            <a:rPr lang="en-US" dirty="0" err="1">
              <a:solidFill>
                <a:schemeClr val="tx1"/>
              </a:solidFill>
              <a:latin typeface="Agency FB" pitchFamily="34" charset="0"/>
            </a:rPr>
            <a:t>Pembentukan</a:t>
          </a:r>
          <a:r>
            <a:rPr lang="en-US" dirty="0">
              <a:solidFill>
                <a:schemeClr val="tx1"/>
              </a:solidFill>
              <a:latin typeface="Agency FB" pitchFamily="34" charset="0"/>
            </a:rPr>
            <a:t> Dana </a:t>
          </a:r>
          <a:r>
            <a:rPr lang="en-US" dirty="0" err="1">
              <a:solidFill>
                <a:schemeClr val="tx1"/>
              </a:solidFill>
              <a:latin typeface="Agency FB" pitchFamily="34" charset="0"/>
            </a:rPr>
            <a:t>Cadangan</a:t>
          </a:r>
          <a:r>
            <a:rPr lang="id-ID" dirty="0">
              <a:solidFill>
                <a:schemeClr val="tx1"/>
              </a:solidFill>
              <a:latin typeface="Agency FB" pitchFamily="34" charset="0"/>
            </a:rPr>
            <a:t>;</a:t>
          </a:r>
          <a:r>
            <a:rPr lang="en-US" dirty="0">
              <a:solidFill>
                <a:schemeClr val="tx1"/>
              </a:solidFill>
              <a:latin typeface="Agency FB" pitchFamily="34" charset="0"/>
            </a:rPr>
            <a:t> </a:t>
          </a:r>
          <a:r>
            <a:rPr lang="en-US" dirty="0" err="1">
              <a:solidFill>
                <a:schemeClr val="tx1"/>
              </a:solidFill>
              <a:latin typeface="Agency FB" pitchFamily="34" charset="0"/>
            </a:rPr>
            <a:t>dan</a:t>
          </a:r>
          <a:endParaRPr lang="en-US" dirty="0">
            <a:solidFill>
              <a:schemeClr val="tx1"/>
            </a:solidFill>
            <a:latin typeface="Agency FB" pitchFamily="34" charset="0"/>
          </a:endParaRPr>
        </a:p>
      </dgm:t>
    </dgm:pt>
    <dgm:pt modelId="{DA29EF8B-056A-458A-AB5D-F7F07F107255}" type="parTrans" cxnId="{0243D5B2-471C-4491-92A3-3D6967B0F29A}">
      <dgm:prSet/>
      <dgm:spPr/>
      <dgm:t>
        <a:bodyPr/>
        <a:lstStyle/>
        <a:p>
          <a:endParaRPr lang="en-US"/>
        </a:p>
      </dgm:t>
    </dgm:pt>
    <dgm:pt modelId="{C9540225-9D2E-4F70-B612-B32FDEB6FEB4}" type="sibTrans" cxnId="{0243D5B2-471C-4491-92A3-3D6967B0F29A}">
      <dgm:prSet/>
      <dgm:spPr/>
      <dgm:t>
        <a:bodyPr/>
        <a:lstStyle/>
        <a:p>
          <a:endParaRPr lang="en-US"/>
        </a:p>
      </dgm:t>
    </dgm:pt>
    <dgm:pt modelId="{91DBF999-4C09-427A-80BF-05122D64FFFE}">
      <dgm:prSet/>
      <dgm:spPr>
        <a:solidFill>
          <a:schemeClr val="accent6">
            <a:alpha val="90000"/>
          </a:schemeClr>
        </a:solidFill>
      </dgm:spPr>
      <dgm:t>
        <a:bodyPr/>
        <a:lstStyle/>
        <a:p>
          <a:r>
            <a:rPr lang="en-US" dirty="0" err="1">
              <a:solidFill>
                <a:schemeClr val="tx1"/>
              </a:solidFill>
              <a:latin typeface="Agency FB" pitchFamily="34" charset="0"/>
            </a:rPr>
            <a:t>Pencairan</a:t>
          </a:r>
          <a:r>
            <a:rPr lang="en-US" dirty="0">
              <a:solidFill>
                <a:schemeClr val="tx1"/>
              </a:solidFill>
              <a:latin typeface="Agency FB" pitchFamily="34" charset="0"/>
            </a:rPr>
            <a:t> Dana </a:t>
          </a:r>
          <a:r>
            <a:rPr lang="en-US" dirty="0" err="1">
              <a:solidFill>
                <a:schemeClr val="tx1"/>
              </a:solidFill>
              <a:latin typeface="Agency FB" pitchFamily="34" charset="0"/>
            </a:rPr>
            <a:t>Cadangan</a:t>
          </a:r>
          <a:r>
            <a:rPr lang="en-US" dirty="0">
              <a:solidFill>
                <a:schemeClr val="tx1"/>
              </a:solidFill>
              <a:latin typeface="Agency FB" pitchFamily="34" charset="0"/>
            </a:rPr>
            <a:t>; </a:t>
          </a:r>
          <a:r>
            <a:rPr lang="en-US" dirty="0" err="1">
              <a:solidFill>
                <a:schemeClr val="tx1"/>
              </a:solidFill>
              <a:latin typeface="Agency FB" pitchFamily="34" charset="0"/>
            </a:rPr>
            <a:t>dan</a:t>
          </a:r>
          <a:endParaRPr lang="en-US" dirty="0">
            <a:solidFill>
              <a:schemeClr val="tx1"/>
            </a:solidFill>
            <a:latin typeface="Agency FB" pitchFamily="34" charset="0"/>
          </a:endParaRPr>
        </a:p>
      </dgm:t>
    </dgm:pt>
    <dgm:pt modelId="{6A7E31AC-7EB4-420A-8917-FB6142126EE0}" type="parTrans" cxnId="{800D7DCF-983E-4668-B163-A4FC3A4F773D}">
      <dgm:prSet/>
      <dgm:spPr/>
      <dgm:t>
        <a:bodyPr/>
        <a:lstStyle/>
        <a:p>
          <a:endParaRPr lang="en-US"/>
        </a:p>
      </dgm:t>
    </dgm:pt>
    <dgm:pt modelId="{B6DEE26A-545D-4FAE-8235-DF43D08FDEF2}" type="sibTrans" cxnId="{800D7DCF-983E-4668-B163-A4FC3A4F773D}">
      <dgm:prSet/>
      <dgm:spPr/>
      <dgm:t>
        <a:bodyPr/>
        <a:lstStyle/>
        <a:p>
          <a:endParaRPr lang="en-US"/>
        </a:p>
      </dgm:t>
    </dgm:pt>
    <dgm:pt modelId="{A39CD453-330C-445A-A018-88B2254F6A2E}">
      <dgm:prSet/>
      <dgm:spPr>
        <a:solidFill>
          <a:schemeClr val="accent6">
            <a:alpha val="90000"/>
          </a:schemeClr>
        </a:solidFill>
      </dgm:spPr>
      <dgm:t>
        <a:bodyPr/>
        <a:lstStyle/>
        <a:p>
          <a:r>
            <a:rPr lang="en-US" dirty="0" err="1">
              <a:solidFill>
                <a:schemeClr val="tx1"/>
              </a:solidFill>
              <a:latin typeface="Agency FB" pitchFamily="34" charset="0"/>
            </a:rPr>
            <a:t>Hasil</a:t>
          </a:r>
          <a:r>
            <a:rPr lang="en-US" dirty="0">
              <a:solidFill>
                <a:schemeClr val="tx1"/>
              </a:solidFill>
              <a:latin typeface="Agency FB" pitchFamily="34" charset="0"/>
            </a:rPr>
            <a:t> </a:t>
          </a:r>
          <a:r>
            <a:rPr lang="id-ID" dirty="0">
              <a:solidFill>
                <a:schemeClr val="tx1"/>
              </a:solidFill>
              <a:latin typeface="Agency FB" pitchFamily="34" charset="0"/>
            </a:rPr>
            <a:t> penjualan kekayaan desa yang dipisahkan</a:t>
          </a:r>
          <a:endParaRPr lang="en-US" dirty="0">
            <a:solidFill>
              <a:schemeClr val="tx1"/>
            </a:solidFill>
            <a:latin typeface="Agency FB" pitchFamily="34" charset="0"/>
          </a:endParaRPr>
        </a:p>
      </dgm:t>
    </dgm:pt>
    <dgm:pt modelId="{E3E51DC7-DF8E-49C0-930D-50697B4E4C99}" type="parTrans" cxnId="{632ED315-41A2-4367-A70C-6D00C31D94FC}">
      <dgm:prSet/>
      <dgm:spPr/>
      <dgm:t>
        <a:bodyPr/>
        <a:lstStyle/>
        <a:p>
          <a:endParaRPr lang="en-US"/>
        </a:p>
      </dgm:t>
    </dgm:pt>
    <dgm:pt modelId="{9DF14DC6-10C4-4215-B0D0-D5B5805F5988}" type="sibTrans" cxnId="{632ED315-41A2-4367-A70C-6D00C31D94FC}">
      <dgm:prSet/>
      <dgm:spPr/>
      <dgm:t>
        <a:bodyPr/>
        <a:lstStyle/>
        <a:p>
          <a:endParaRPr lang="en-US"/>
        </a:p>
      </dgm:t>
    </dgm:pt>
    <dgm:pt modelId="{74DB04BD-77CF-46F4-9FAA-FDBEB9069C42}">
      <dgm:prSet/>
      <dgm:spPr>
        <a:solidFill>
          <a:schemeClr val="accent4">
            <a:lumMod val="50000"/>
            <a:alpha val="90000"/>
          </a:schemeClr>
        </a:solidFill>
      </dgm:spPr>
      <dgm:t>
        <a:bodyPr/>
        <a:lstStyle/>
        <a:p>
          <a:r>
            <a:rPr lang="en-US" dirty="0" err="1">
              <a:solidFill>
                <a:schemeClr val="tx1"/>
              </a:solidFill>
              <a:latin typeface="Agency FB" pitchFamily="34" charset="0"/>
            </a:rPr>
            <a:t>Penyertaan</a:t>
          </a:r>
          <a:r>
            <a:rPr lang="en-US" dirty="0">
              <a:solidFill>
                <a:schemeClr val="tx1"/>
              </a:solidFill>
              <a:latin typeface="Agency FB" pitchFamily="34" charset="0"/>
            </a:rPr>
            <a:t> Modal </a:t>
          </a:r>
          <a:r>
            <a:rPr lang="en-US" dirty="0" err="1">
              <a:solidFill>
                <a:schemeClr val="tx1"/>
              </a:solidFill>
              <a:latin typeface="Agency FB" pitchFamily="34" charset="0"/>
            </a:rPr>
            <a:t>Desa</a:t>
          </a:r>
          <a:endParaRPr lang="en-US" dirty="0">
            <a:solidFill>
              <a:schemeClr val="tx1"/>
            </a:solidFill>
            <a:latin typeface="Agency FB" pitchFamily="34" charset="0"/>
          </a:endParaRPr>
        </a:p>
      </dgm:t>
    </dgm:pt>
    <dgm:pt modelId="{EA387B3B-EB54-4A37-918E-A972381EE994}" type="parTrans" cxnId="{35400D3C-1E19-4EAA-8D3A-FCE36ABCD512}">
      <dgm:prSet/>
      <dgm:spPr/>
      <dgm:t>
        <a:bodyPr/>
        <a:lstStyle/>
        <a:p>
          <a:endParaRPr lang="en-US"/>
        </a:p>
      </dgm:t>
    </dgm:pt>
    <dgm:pt modelId="{9EDAC3DC-C95D-47F8-8F00-D89ACA2EA99E}" type="sibTrans" cxnId="{35400D3C-1E19-4EAA-8D3A-FCE36ABCD512}">
      <dgm:prSet/>
      <dgm:spPr/>
      <dgm:t>
        <a:bodyPr/>
        <a:lstStyle/>
        <a:p>
          <a:endParaRPr lang="en-US"/>
        </a:p>
      </dgm:t>
    </dgm:pt>
    <dgm:pt modelId="{E65FFD6A-9485-4153-AE49-489672F7F478}" type="pres">
      <dgm:prSet presAssocID="{3EAB294D-2967-4930-B151-18F8CAFECFCA}" presName="Name0" presStyleCnt="0">
        <dgm:presLayoutVars>
          <dgm:dir/>
          <dgm:animLvl val="lvl"/>
          <dgm:resizeHandles val="exact"/>
        </dgm:presLayoutVars>
      </dgm:prSet>
      <dgm:spPr/>
      <dgm:t>
        <a:bodyPr/>
        <a:lstStyle/>
        <a:p>
          <a:endParaRPr lang="id-ID"/>
        </a:p>
      </dgm:t>
    </dgm:pt>
    <dgm:pt modelId="{1F707AF9-AFC3-47E9-87FC-A27FF400306D}" type="pres">
      <dgm:prSet presAssocID="{9CD7D3E4-18C0-43E2-9F6E-321D1B7558A9}" presName="composite" presStyleCnt="0"/>
      <dgm:spPr/>
    </dgm:pt>
    <dgm:pt modelId="{1BDA8F81-22E9-4EEA-87D7-2975AB4D477C}" type="pres">
      <dgm:prSet presAssocID="{9CD7D3E4-18C0-43E2-9F6E-321D1B7558A9}" presName="parTx" presStyleLbl="alignNode1" presStyleIdx="0" presStyleCnt="2">
        <dgm:presLayoutVars>
          <dgm:chMax val="0"/>
          <dgm:chPref val="0"/>
          <dgm:bulletEnabled val="1"/>
        </dgm:presLayoutVars>
      </dgm:prSet>
      <dgm:spPr/>
      <dgm:t>
        <a:bodyPr/>
        <a:lstStyle/>
        <a:p>
          <a:endParaRPr lang="id-ID"/>
        </a:p>
      </dgm:t>
    </dgm:pt>
    <dgm:pt modelId="{B53B3A76-2697-4F90-ADC6-18421742933C}" type="pres">
      <dgm:prSet presAssocID="{9CD7D3E4-18C0-43E2-9F6E-321D1B7558A9}" presName="desTx" presStyleLbl="alignAccFollowNode1" presStyleIdx="0" presStyleCnt="2">
        <dgm:presLayoutVars>
          <dgm:bulletEnabled val="1"/>
        </dgm:presLayoutVars>
      </dgm:prSet>
      <dgm:spPr/>
      <dgm:t>
        <a:bodyPr/>
        <a:lstStyle/>
        <a:p>
          <a:endParaRPr lang="id-ID"/>
        </a:p>
      </dgm:t>
    </dgm:pt>
    <dgm:pt modelId="{26AF07CC-2653-4262-80E5-F3E1ABAB11F9}" type="pres">
      <dgm:prSet presAssocID="{1D35A979-9F39-4CC2-90B5-7E9247297FE7}" presName="space" presStyleCnt="0"/>
      <dgm:spPr/>
    </dgm:pt>
    <dgm:pt modelId="{B5DD68BC-A9A4-4D66-8DFD-BE0F413E5D1D}" type="pres">
      <dgm:prSet presAssocID="{CB91CF77-31B5-4EE4-BB5A-13EF9114FE50}" presName="composite" presStyleCnt="0"/>
      <dgm:spPr/>
    </dgm:pt>
    <dgm:pt modelId="{3AA53BAF-B288-471F-8423-E6F748AA8179}" type="pres">
      <dgm:prSet presAssocID="{CB91CF77-31B5-4EE4-BB5A-13EF9114FE50}" presName="parTx" presStyleLbl="alignNode1" presStyleIdx="1" presStyleCnt="2">
        <dgm:presLayoutVars>
          <dgm:chMax val="0"/>
          <dgm:chPref val="0"/>
          <dgm:bulletEnabled val="1"/>
        </dgm:presLayoutVars>
      </dgm:prSet>
      <dgm:spPr/>
      <dgm:t>
        <a:bodyPr/>
        <a:lstStyle/>
        <a:p>
          <a:endParaRPr lang="id-ID"/>
        </a:p>
      </dgm:t>
    </dgm:pt>
    <dgm:pt modelId="{BDF57A8E-A2EC-4156-9E57-34B910E1A29F}" type="pres">
      <dgm:prSet presAssocID="{CB91CF77-31B5-4EE4-BB5A-13EF9114FE50}" presName="desTx" presStyleLbl="alignAccFollowNode1" presStyleIdx="1" presStyleCnt="2">
        <dgm:presLayoutVars>
          <dgm:bulletEnabled val="1"/>
        </dgm:presLayoutVars>
      </dgm:prSet>
      <dgm:spPr/>
      <dgm:t>
        <a:bodyPr/>
        <a:lstStyle/>
        <a:p>
          <a:endParaRPr lang="id-ID"/>
        </a:p>
      </dgm:t>
    </dgm:pt>
  </dgm:ptLst>
  <dgm:cxnLst>
    <dgm:cxn modelId="{347650BF-5763-4FD3-BDAB-EC094E603E02}" srcId="{3EAB294D-2967-4930-B151-18F8CAFECFCA}" destId="{CB91CF77-31B5-4EE4-BB5A-13EF9114FE50}" srcOrd="1" destOrd="0" parTransId="{8C608EC3-63A1-44A6-8269-39C57E24C36B}" sibTransId="{05D9CBD7-D082-42A5-88DC-FFC3F350190C}"/>
    <dgm:cxn modelId="{0243D5B2-471C-4491-92A3-3D6967B0F29A}" srcId="{CB91CF77-31B5-4EE4-BB5A-13EF9114FE50}" destId="{839E95BE-3F0D-46D4-A232-07232EF0AF46}" srcOrd="0" destOrd="0" parTransId="{DA29EF8B-056A-458A-AB5D-F7F07F107255}" sibTransId="{C9540225-9D2E-4F70-B612-B32FDEB6FEB4}"/>
    <dgm:cxn modelId="{27EA472E-6619-48F7-BF05-562E88BA02A5}" type="presOf" srcId="{A39CD453-330C-445A-A018-88B2254F6A2E}" destId="{B53B3A76-2697-4F90-ADC6-18421742933C}" srcOrd="0" destOrd="2" presId="urn:microsoft.com/office/officeart/2005/8/layout/hList1"/>
    <dgm:cxn modelId="{21DB9EE9-98F2-4088-86F7-7D532BDD39B5}" type="presOf" srcId="{839E95BE-3F0D-46D4-A232-07232EF0AF46}" destId="{BDF57A8E-A2EC-4156-9E57-34B910E1A29F}" srcOrd="0" destOrd="0" presId="urn:microsoft.com/office/officeart/2005/8/layout/hList1"/>
    <dgm:cxn modelId="{DCB4AFF4-524E-4F9E-8C60-D6CC8A4D8D84}" type="presOf" srcId="{9CD7D3E4-18C0-43E2-9F6E-321D1B7558A9}" destId="{1BDA8F81-22E9-4EEA-87D7-2975AB4D477C}" srcOrd="0" destOrd="0" presId="urn:microsoft.com/office/officeart/2005/8/layout/hList1"/>
    <dgm:cxn modelId="{AFFF303E-78C9-46E3-84DD-065E8BDC0A2E}" type="presOf" srcId="{74DB04BD-77CF-46F4-9FAA-FDBEB9069C42}" destId="{BDF57A8E-A2EC-4156-9E57-34B910E1A29F}" srcOrd="0" destOrd="1" presId="urn:microsoft.com/office/officeart/2005/8/layout/hList1"/>
    <dgm:cxn modelId="{800D7DCF-983E-4668-B163-A4FC3A4F773D}" srcId="{9CD7D3E4-18C0-43E2-9F6E-321D1B7558A9}" destId="{91DBF999-4C09-427A-80BF-05122D64FFFE}" srcOrd="1" destOrd="0" parTransId="{6A7E31AC-7EB4-420A-8917-FB6142126EE0}" sibTransId="{B6DEE26A-545D-4FAE-8235-DF43D08FDEF2}"/>
    <dgm:cxn modelId="{55DFB37B-CC07-4004-9163-826891919AF6}" srcId="{3EAB294D-2967-4930-B151-18F8CAFECFCA}" destId="{9CD7D3E4-18C0-43E2-9F6E-321D1B7558A9}" srcOrd="0" destOrd="0" parTransId="{EA1FABAB-7456-4C9D-AE01-C1539193002D}" sibTransId="{1D35A979-9F39-4CC2-90B5-7E9247297FE7}"/>
    <dgm:cxn modelId="{632ED315-41A2-4367-A70C-6D00C31D94FC}" srcId="{9CD7D3E4-18C0-43E2-9F6E-321D1B7558A9}" destId="{A39CD453-330C-445A-A018-88B2254F6A2E}" srcOrd="2" destOrd="0" parTransId="{E3E51DC7-DF8E-49C0-930D-50697B4E4C99}" sibTransId="{9DF14DC6-10C4-4215-B0D0-D5B5805F5988}"/>
    <dgm:cxn modelId="{E062692A-2CFF-42E6-A21B-D9C0679569C2}" type="presOf" srcId="{37999B83-87AC-40BD-B463-EAB03D854F91}" destId="{B53B3A76-2697-4F90-ADC6-18421742933C}" srcOrd="0" destOrd="0" presId="urn:microsoft.com/office/officeart/2005/8/layout/hList1"/>
    <dgm:cxn modelId="{0A75AA42-6A9B-44CD-A419-B9C2E29A4AF0}" type="presOf" srcId="{91DBF999-4C09-427A-80BF-05122D64FFFE}" destId="{B53B3A76-2697-4F90-ADC6-18421742933C}" srcOrd="0" destOrd="1" presId="urn:microsoft.com/office/officeart/2005/8/layout/hList1"/>
    <dgm:cxn modelId="{102664CC-2DC6-4809-9F19-4898AC1F9B40}" type="presOf" srcId="{CB91CF77-31B5-4EE4-BB5A-13EF9114FE50}" destId="{3AA53BAF-B288-471F-8423-E6F748AA8179}" srcOrd="0" destOrd="0" presId="urn:microsoft.com/office/officeart/2005/8/layout/hList1"/>
    <dgm:cxn modelId="{D67DFC21-596B-42F5-8DA0-A62E3CD84B85}" type="presOf" srcId="{3EAB294D-2967-4930-B151-18F8CAFECFCA}" destId="{E65FFD6A-9485-4153-AE49-489672F7F478}" srcOrd="0" destOrd="0" presId="urn:microsoft.com/office/officeart/2005/8/layout/hList1"/>
    <dgm:cxn modelId="{154A3693-FBA8-44AE-A3C3-719DFC9A2E54}" srcId="{9CD7D3E4-18C0-43E2-9F6E-321D1B7558A9}" destId="{37999B83-87AC-40BD-B463-EAB03D854F91}" srcOrd="0" destOrd="0" parTransId="{1E44C16C-45B5-4D84-B7B3-CE413A1340A8}" sibTransId="{45AB2718-DF79-4522-89F4-CA590BD78DFA}"/>
    <dgm:cxn modelId="{35400D3C-1E19-4EAA-8D3A-FCE36ABCD512}" srcId="{CB91CF77-31B5-4EE4-BB5A-13EF9114FE50}" destId="{74DB04BD-77CF-46F4-9FAA-FDBEB9069C42}" srcOrd="1" destOrd="0" parTransId="{EA387B3B-EB54-4A37-918E-A972381EE994}" sibTransId="{9EDAC3DC-C95D-47F8-8F00-D89ACA2EA99E}"/>
    <dgm:cxn modelId="{ACA73835-8021-4959-8894-A7A195E974AF}" type="presParOf" srcId="{E65FFD6A-9485-4153-AE49-489672F7F478}" destId="{1F707AF9-AFC3-47E9-87FC-A27FF400306D}" srcOrd="0" destOrd="0" presId="urn:microsoft.com/office/officeart/2005/8/layout/hList1"/>
    <dgm:cxn modelId="{9EE823A5-6A68-4DE2-90B0-B891233E4855}" type="presParOf" srcId="{1F707AF9-AFC3-47E9-87FC-A27FF400306D}" destId="{1BDA8F81-22E9-4EEA-87D7-2975AB4D477C}" srcOrd="0" destOrd="0" presId="urn:microsoft.com/office/officeart/2005/8/layout/hList1"/>
    <dgm:cxn modelId="{0D8F150A-20DD-4623-A67E-B38F54387271}" type="presParOf" srcId="{1F707AF9-AFC3-47E9-87FC-A27FF400306D}" destId="{B53B3A76-2697-4F90-ADC6-18421742933C}" srcOrd="1" destOrd="0" presId="urn:microsoft.com/office/officeart/2005/8/layout/hList1"/>
    <dgm:cxn modelId="{4F8D5959-CA17-4887-9A05-EC4F82A8FF13}" type="presParOf" srcId="{E65FFD6A-9485-4153-AE49-489672F7F478}" destId="{26AF07CC-2653-4262-80E5-F3E1ABAB11F9}" srcOrd="1" destOrd="0" presId="urn:microsoft.com/office/officeart/2005/8/layout/hList1"/>
    <dgm:cxn modelId="{15805643-1DB7-4C9E-B1BF-969964B4D1B8}" type="presParOf" srcId="{E65FFD6A-9485-4153-AE49-489672F7F478}" destId="{B5DD68BC-A9A4-4D66-8DFD-BE0F413E5D1D}" srcOrd="2" destOrd="0" presId="urn:microsoft.com/office/officeart/2005/8/layout/hList1"/>
    <dgm:cxn modelId="{F3B3FFC1-D988-476C-8998-2C73FCFCE83B}" type="presParOf" srcId="{B5DD68BC-A9A4-4D66-8DFD-BE0F413E5D1D}" destId="{3AA53BAF-B288-471F-8423-E6F748AA8179}" srcOrd="0" destOrd="0" presId="urn:microsoft.com/office/officeart/2005/8/layout/hList1"/>
    <dgm:cxn modelId="{8AF57EF9-E274-449B-B781-6794CB602709}" type="presParOf" srcId="{B5DD68BC-A9A4-4D66-8DFD-BE0F413E5D1D}" destId="{BDF57A8E-A2EC-4156-9E57-34B910E1A29F}" srcOrd="1" destOrd="0" presId="urn:microsoft.com/office/officeart/2005/8/layout/hList1"/>
  </dgm:cxnLst>
  <dgm:bg>
    <a:solidFill>
      <a:srgbClr val="FF00FF"/>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5807B-87E1-4E23-976D-D0F7849F51B1}">
      <dsp:nvSpPr>
        <dsp:cNvPr id="0" name=""/>
        <dsp:cNvSpPr/>
      </dsp:nvSpPr>
      <dsp:spPr>
        <a:xfrm>
          <a:off x="2870374" y="1945217"/>
          <a:ext cx="1521567" cy="1358143"/>
        </a:xfrm>
        <a:prstGeom prst="ellipse">
          <a:avLst/>
        </a:prstGeom>
        <a:solidFill>
          <a:srgbClr val="8000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err="1">
              <a:latin typeface="Agency FB" pitchFamily="34" charset="0"/>
            </a:rPr>
            <a:t>Asas</a:t>
          </a:r>
          <a:endParaRPr lang="en-US" sz="5000" kern="1200" dirty="0">
            <a:latin typeface="Agency FB" pitchFamily="34" charset="0"/>
          </a:endParaRPr>
        </a:p>
      </dsp:txBody>
      <dsp:txXfrm>
        <a:off x="3093202" y="2144112"/>
        <a:ext cx="1075911" cy="960353"/>
      </dsp:txXfrm>
    </dsp:sp>
    <dsp:sp modelId="{70A77500-AFDD-4115-BE63-8A73C0F07871}">
      <dsp:nvSpPr>
        <dsp:cNvPr id="0" name=""/>
        <dsp:cNvSpPr/>
      </dsp:nvSpPr>
      <dsp:spPr>
        <a:xfrm>
          <a:off x="2649536" y="-40649"/>
          <a:ext cx="1963243" cy="139979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latin typeface="Agency FB" pitchFamily="34" charset="0"/>
            </a:rPr>
            <a:t>Transparan</a:t>
          </a:r>
          <a:endParaRPr lang="en-US" sz="3200" kern="1200" dirty="0">
            <a:latin typeface="Agency FB" pitchFamily="34" charset="0"/>
          </a:endParaRPr>
        </a:p>
      </dsp:txBody>
      <dsp:txXfrm>
        <a:off x="2937046" y="164347"/>
        <a:ext cx="1388223" cy="989807"/>
      </dsp:txXfrm>
    </dsp:sp>
    <dsp:sp modelId="{8A35FF8F-3D5C-4ACC-AAFD-29280122516A}">
      <dsp:nvSpPr>
        <dsp:cNvPr id="0" name=""/>
        <dsp:cNvSpPr/>
      </dsp:nvSpPr>
      <dsp:spPr>
        <a:xfrm>
          <a:off x="4662748" y="2017220"/>
          <a:ext cx="1866897" cy="1214137"/>
        </a:xfrm>
        <a:prstGeom prst="ellipse">
          <a:avLst/>
        </a:prstGeom>
        <a:solidFill>
          <a:srgbClr val="FF00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a:latin typeface="Agency FB" pitchFamily="34" charset="0"/>
            </a:rPr>
            <a:t>Akuntabel</a:t>
          </a:r>
          <a:endParaRPr lang="en-US" sz="2400" kern="1200" dirty="0">
            <a:latin typeface="Agency FB" pitchFamily="34" charset="0"/>
          </a:endParaRPr>
        </a:p>
      </dsp:txBody>
      <dsp:txXfrm>
        <a:off x="4936149" y="2195026"/>
        <a:ext cx="1320095" cy="858525"/>
      </dsp:txXfrm>
    </dsp:sp>
    <dsp:sp modelId="{4E9EA0E6-8B36-4D28-B12C-262E32D4AA2D}">
      <dsp:nvSpPr>
        <dsp:cNvPr id="0" name=""/>
        <dsp:cNvSpPr/>
      </dsp:nvSpPr>
      <dsp:spPr>
        <a:xfrm>
          <a:off x="2462848" y="3698138"/>
          <a:ext cx="2336619" cy="1782378"/>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latin typeface="Agency FB" pitchFamily="34" charset="0"/>
            </a:rPr>
            <a:t>Partisipatif</a:t>
          </a:r>
          <a:endParaRPr lang="en-US" sz="3200" kern="1200" dirty="0">
            <a:latin typeface="Agency FB" pitchFamily="34" charset="0"/>
          </a:endParaRPr>
        </a:p>
      </dsp:txBody>
      <dsp:txXfrm>
        <a:off x="2805038" y="3959161"/>
        <a:ext cx="1652239" cy="1260332"/>
      </dsp:txXfrm>
    </dsp:sp>
    <dsp:sp modelId="{5387938E-42DB-41EB-B0D2-5C7307B326C5}">
      <dsp:nvSpPr>
        <dsp:cNvPr id="0" name=""/>
        <dsp:cNvSpPr/>
      </dsp:nvSpPr>
      <dsp:spPr>
        <a:xfrm>
          <a:off x="1271579" y="2088363"/>
          <a:ext cx="1386583" cy="115332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a:latin typeface="Agency FB" pitchFamily="34" charset="0"/>
            </a:rPr>
            <a:t>Tertib</a:t>
          </a:r>
          <a:r>
            <a:rPr lang="en-US" sz="2400" kern="1200" dirty="0">
              <a:latin typeface="Agency FB" pitchFamily="34" charset="0"/>
            </a:rPr>
            <a:t> &amp; </a:t>
          </a:r>
          <a:r>
            <a:rPr lang="en-US" sz="2400" kern="1200" dirty="0" err="1">
              <a:latin typeface="Agency FB" pitchFamily="34" charset="0"/>
            </a:rPr>
            <a:t>Displin</a:t>
          </a:r>
          <a:r>
            <a:rPr lang="en-US" sz="2400" kern="1200" dirty="0">
              <a:latin typeface="Agency FB" pitchFamily="34" charset="0"/>
            </a:rPr>
            <a:t> </a:t>
          </a:r>
          <a:r>
            <a:rPr lang="en-US" sz="2400" kern="1200" dirty="0" err="1">
              <a:latin typeface="Agency FB" pitchFamily="34" charset="0"/>
            </a:rPr>
            <a:t>Anggaran</a:t>
          </a:r>
          <a:endParaRPr lang="en-US" sz="2400" kern="1200" dirty="0">
            <a:latin typeface="Agency FB" pitchFamily="34" charset="0"/>
          </a:endParaRPr>
        </a:p>
      </dsp:txBody>
      <dsp:txXfrm>
        <a:off x="1474639" y="2257263"/>
        <a:ext cx="980463" cy="81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24DA-31B3-4005-B9CC-E32E650F25D8}">
      <dsp:nvSpPr>
        <dsp:cNvPr id="0" name=""/>
        <dsp:cNvSpPr/>
      </dsp:nvSpPr>
      <dsp:spPr>
        <a:xfrm>
          <a:off x="2171513" y="721081"/>
          <a:ext cx="4803355" cy="4803355"/>
        </a:xfrm>
        <a:prstGeom prst="blockArc">
          <a:avLst>
            <a:gd name="adj1" fmla="val 11880000"/>
            <a:gd name="adj2" fmla="val 16200000"/>
            <a:gd name="adj3" fmla="val 4639"/>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AAD8A2-8384-4F68-9EBD-E7712D4157A9}">
      <dsp:nvSpPr>
        <dsp:cNvPr id="0" name=""/>
        <dsp:cNvSpPr/>
      </dsp:nvSpPr>
      <dsp:spPr>
        <a:xfrm>
          <a:off x="2171513" y="721081"/>
          <a:ext cx="4803355" cy="4803355"/>
        </a:xfrm>
        <a:prstGeom prst="blockArc">
          <a:avLst>
            <a:gd name="adj1" fmla="val 7560000"/>
            <a:gd name="adj2" fmla="val 11880000"/>
            <a:gd name="adj3" fmla="val 4639"/>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D324B-8AD3-48BE-8864-C6212473F67D}">
      <dsp:nvSpPr>
        <dsp:cNvPr id="0" name=""/>
        <dsp:cNvSpPr/>
      </dsp:nvSpPr>
      <dsp:spPr>
        <a:xfrm>
          <a:off x="2171513" y="721081"/>
          <a:ext cx="4803355" cy="4803355"/>
        </a:xfrm>
        <a:prstGeom prst="blockArc">
          <a:avLst>
            <a:gd name="adj1" fmla="val 3240000"/>
            <a:gd name="adj2" fmla="val 7560000"/>
            <a:gd name="adj3" fmla="val 4639"/>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CA234-B124-4BFF-9A71-DD0F833719F2}">
      <dsp:nvSpPr>
        <dsp:cNvPr id="0" name=""/>
        <dsp:cNvSpPr/>
      </dsp:nvSpPr>
      <dsp:spPr>
        <a:xfrm>
          <a:off x="2171513" y="721081"/>
          <a:ext cx="4803355" cy="4803355"/>
        </a:xfrm>
        <a:prstGeom prst="blockArc">
          <a:avLst>
            <a:gd name="adj1" fmla="val 20520000"/>
            <a:gd name="adj2" fmla="val 3240000"/>
            <a:gd name="adj3" fmla="val 4639"/>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924C0-0EC5-467A-A14C-F3411EEE24A1}">
      <dsp:nvSpPr>
        <dsp:cNvPr id="0" name=""/>
        <dsp:cNvSpPr/>
      </dsp:nvSpPr>
      <dsp:spPr>
        <a:xfrm>
          <a:off x="2171513" y="721081"/>
          <a:ext cx="4803355" cy="4803355"/>
        </a:xfrm>
        <a:prstGeom prst="blockArc">
          <a:avLst>
            <a:gd name="adj1" fmla="val 16200000"/>
            <a:gd name="adj2" fmla="val 2052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0897B2-C014-42A2-8C1B-1F407DD09DB8}">
      <dsp:nvSpPr>
        <dsp:cNvPr id="0" name=""/>
        <dsp:cNvSpPr/>
      </dsp:nvSpPr>
      <dsp:spPr>
        <a:xfrm>
          <a:off x="3505483" y="1988097"/>
          <a:ext cx="2210673" cy="22106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Pengelolaan</a:t>
          </a:r>
          <a:r>
            <a:rPr lang="en-US" sz="1400" b="1" kern="1200" dirty="0"/>
            <a:t> </a:t>
          </a:r>
          <a:r>
            <a:rPr lang="en-US" sz="1400" b="1" kern="1200" dirty="0" err="1"/>
            <a:t>Keuangan</a:t>
          </a:r>
          <a:r>
            <a:rPr lang="en-US" sz="1400" b="1" kern="1200" dirty="0"/>
            <a:t> </a:t>
          </a:r>
          <a:r>
            <a:rPr lang="en-US" sz="1400" b="1" kern="1200" dirty="0" err="1"/>
            <a:t>Desa</a:t>
          </a:r>
          <a:endParaRPr lang="en-US" sz="1400" b="1" kern="1200" dirty="0"/>
        </a:p>
      </dsp:txBody>
      <dsp:txXfrm>
        <a:off x="3829229" y="2311843"/>
        <a:ext cx="1563181" cy="1563181"/>
      </dsp:txXfrm>
    </dsp:sp>
    <dsp:sp modelId="{158601DE-E856-4C19-9705-7048EF9968D6}">
      <dsp:nvSpPr>
        <dsp:cNvPr id="0" name=""/>
        <dsp:cNvSpPr/>
      </dsp:nvSpPr>
      <dsp:spPr>
        <a:xfrm>
          <a:off x="3799455" y="3054"/>
          <a:ext cx="1547471" cy="154747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Perencanaan</a:t>
          </a:r>
          <a:endParaRPr lang="en-US" sz="1400" b="1" kern="1200" dirty="0"/>
        </a:p>
      </dsp:txBody>
      <dsp:txXfrm>
        <a:off x="4026077" y="229676"/>
        <a:ext cx="1094227" cy="1094227"/>
      </dsp:txXfrm>
    </dsp:sp>
    <dsp:sp modelId="{71427A5F-21C6-435C-BFCA-06510960D652}">
      <dsp:nvSpPr>
        <dsp:cNvPr id="0" name=""/>
        <dsp:cNvSpPr/>
      </dsp:nvSpPr>
      <dsp:spPr>
        <a:xfrm>
          <a:off x="6030604" y="1624079"/>
          <a:ext cx="1547471" cy="154747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Pelaksanaan</a:t>
          </a:r>
          <a:endParaRPr lang="en-US" sz="1400" b="1" kern="1200" dirty="0"/>
        </a:p>
      </dsp:txBody>
      <dsp:txXfrm>
        <a:off x="6257226" y="1850701"/>
        <a:ext cx="1094227" cy="1094227"/>
      </dsp:txXfrm>
    </dsp:sp>
    <dsp:sp modelId="{DF064CAA-CB52-497F-9CED-D620BCA2F00C}">
      <dsp:nvSpPr>
        <dsp:cNvPr id="0" name=""/>
        <dsp:cNvSpPr/>
      </dsp:nvSpPr>
      <dsp:spPr>
        <a:xfrm>
          <a:off x="5178381" y="4246951"/>
          <a:ext cx="1547471" cy="1547471"/>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err="1"/>
            <a:t>Penatausahaan</a:t>
          </a:r>
          <a:endParaRPr lang="en-US" sz="1300" b="1" kern="1200" dirty="0"/>
        </a:p>
      </dsp:txBody>
      <dsp:txXfrm>
        <a:off x="5405003" y="4473573"/>
        <a:ext cx="1094227" cy="1094227"/>
      </dsp:txXfrm>
    </dsp:sp>
    <dsp:sp modelId="{90D59AB4-FB8F-4175-8503-F78C357DEEAB}">
      <dsp:nvSpPr>
        <dsp:cNvPr id="0" name=""/>
        <dsp:cNvSpPr/>
      </dsp:nvSpPr>
      <dsp:spPr>
        <a:xfrm>
          <a:off x="2420529" y="4246951"/>
          <a:ext cx="1547471" cy="1547471"/>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Pelaporan</a:t>
          </a:r>
          <a:endParaRPr lang="en-US" sz="1400" b="1" kern="1200" dirty="0"/>
        </a:p>
      </dsp:txBody>
      <dsp:txXfrm>
        <a:off x="2647151" y="4473573"/>
        <a:ext cx="1094227" cy="1094227"/>
      </dsp:txXfrm>
    </dsp:sp>
    <dsp:sp modelId="{AB6BC440-D177-45BA-845C-677EEF5ECE53}">
      <dsp:nvSpPr>
        <dsp:cNvPr id="0" name=""/>
        <dsp:cNvSpPr/>
      </dsp:nvSpPr>
      <dsp:spPr>
        <a:xfrm>
          <a:off x="1568306" y="1624079"/>
          <a:ext cx="1547471" cy="154747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Pertanggungjawaban</a:t>
          </a:r>
          <a:endParaRPr lang="en-US" sz="1400" b="1" kern="1200" dirty="0"/>
        </a:p>
      </dsp:txBody>
      <dsp:txXfrm>
        <a:off x="1794928" y="1850701"/>
        <a:ext cx="1094227" cy="1094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24DA-31B3-4005-B9CC-E32E650F25D8}">
      <dsp:nvSpPr>
        <dsp:cNvPr id="0" name=""/>
        <dsp:cNvSpPr/>
      </dsp:nvSpPr>
      <dsp:spPr>
        <a:xfrm>
          <a:off x="2171513" y="721081"/>
          <a:ext cx="4803355" cy="4803355"/>
        </a:xfrm>
        <a:prstGeom prst="blockArc">
          <a:avLst>
            <a:gd name="adj1" fmla="val 11880000"/>
            <a:gd name="adj2" fmla="val 16200000"/>
            <a:gd name="adj3" fmla="val 4639"/>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AAD8A2-8384-4F68-9EBD-E7712D4157A9}">
      <dsp:nvSpPr>
        <dsp:cNvPr id="0" name=""/>
        <dsp:cNvSpPr/>
      </dsp:nvSpPr>
      <dsp:spPr>
        <a:xfrm>
          <a:off x="2171513" y="721081"/>
          <a:ext cx="4803355" cy="4803355"/>
        </a:xfrm>
        <a:prstGeom prst="blockArc">
          <a:avLst>
            <a:gd name="adj1" fmla="val 7560000"/>
            <a:gd name="adj2" fmla="val 11880000"/>
            <a:gd name="adj3" fmla="val 4639"/>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D324B-8AD3-48BE-8864-C6212473F67D}">
      <dsp:nvSpPr>
        <dsp:cNvPr id="0" name=""/>
        <dsp:cNvSpPr/>
      </dsp:nvSpPr>
      <dsp:spPr>
        <a:xfrm>
          <a:off x="2171513" y="721081"/>
          <a:ext cx="4803355" cy="4803355"/>
        </a:xfrm>
        <a:prstGeom prst="blockArc">
          <a:avLst>
            <a:gd name="adj1" fmla="val 3240000"/>
            <a:gd name="adj2" fmla="val 7560000"/>
            <a:gd name="adj3" fmla="val 4639"/>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CA234-B124-4BFF-9A71-DD0F833719F2}">
      <dsp:nvSpPr>
        <dsp:cNvPr id="0" name=""/>
        <dsp:cNvSpPr/>
      </dsp:nvSpPr>
      <dsp:spPr>
        <a:xfrm>
          <a:off x="2171513" y="721081"/>
          <a:ext cx="4803355" cy="4803355"/>
        </a:xfrm>
        <a:prstGeom prst="blockArc">
          <a:avLst>
            <a:gd name="adj1" fmla="val 20520000"/>
            <a:gd name="adj2" fmla="val 3240000"/>
            <a:gd name="adj3" fmla="val 4639"/>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924C0-0EC5-467A-A14C-F3411EEE24A1}">
      <dsp:nvSpPr>
        <dsp:cNvPr id="0" name=""/>
        <dsp:cNvSpPr/>
      </dsp:nvSpPr>
      <dsp:spPr>
        <a:xfrm>
          <a:off x="2171513" y="721081"/>
          <a:ext cx="4803355" cy="4803355"/>
        </a:xfrm>
        <a:prstGeom prst="blockArc">
          <a:avLst>
            <a:gd name="adj1" fmla="val 16200000"/>
            <a:gd name="adj2" fmla="val 2052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0897B2-C014-42A2-8C1B-1F407DD09DB8}">
      <dsp:nvSpPr>
        <dsp:cNvPr id="0" name=""/>
        <dsp:cNvSpPr/>
      </dsp:nvSpPr>
      <dsp:spPr>
        <a:xfrm>
          <a:off x="3505483" y="1988097"/>
          <a:ext cx="2210673" cy="22106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Pengelolaan</a:t>
          </a:r>
          <a:r>
            <a:rPr lang="en-US" sz="1400" b="1" kern="1200" dirty="0">
              <a:latin typeface="Cambria" panose="02040503050406030204" pitchFamily="18" charset="0"/>
            </a:rPr>
            <a:t> </a:t>
          </a:r>
          <a:r>
            <a:rPr lang="en-US" sz="1400" b="1" kern="1200" dirty="0" err="1">
              <a:latin typeface="Cambria" panose="02040503050406030204" pitchFamily="18" charset="0"/>
            </a:rPr>
            <a:t>Keuangan</a:t>
          </a:r>
          <a:r>
            <a:rPr lang="en-US" sz="1400" b="1" kern="1200" dirty="0">
              <a:latin typeface="Cambria" panose="02040503050406030204" pitchFamily="18" charset="0"/>
            </a:rPr>
            <a:t> </a:t>
          </a:r>
          <a:r>
            <a:rPr lang="en-US" sz="1400" b="1" kern="1200" dirty="0" err="1">
              <a:latin typeface="Cambria" panose="02040503050406030204" pitchFamily="18" charset="0"/>
            </a:rPr>
            <a:t>Desa</a:t>
          </a:r>
          <a:endParaRPr lang="en-US" sz="1400" b="1" kern="1200" dirty="0">
            <a:latin typeface="Cambria" panose="02040503050406030204" pitchFamily="18" charset="0"/>
          </a:endParaRPr>
        </a:p>
      </dsp:txBody>
      <dsp:txXfrm>
        <a:off x="3829229" y="2311843"/>
        <a:ext cx="1563181" cy="1563181"/>
      </dsp:txXfrm>
    </dsp:sp>
    <dsp:sp modelId="{158601DE-E856-4C19-9705-7048EF9968D6}">
      <dsp:nvSpPr>
        <dsp:cNvPr id="0" name=""/>
        <dsp:cNvSpPr/>
      </dsp:nvSpPr>
      <dsp:spPr>
        <a:xfrm>
          <a:off x="3799455" y="3054"/>
          <a:ext cx="1547471" cy="154747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err="1">
              <a:latin typeface="Cambria" panose="02040503050406030204" pitchFamily="18" charset="0"/>
            </a:rPr>
            <a:t>Perencanaan</a:t>
          </a:r>
          <a:endParaRPr lang="en-US" sz="1300" b="1" kern="1200" dirty="0">
            <a:latin typeface="Cambria" panose="02040503050406030204" pitchFamily="18" charset="0"/>
          </a:endParaRPr>
        </a:p>
      </dsp:txBody>
      <dsp:txXfrm>
        <a:off x="4026077" y="229676"/>
        <a:ext cx="1094227" cy="1094227"/>
      </dsp:txXfrm>
    </dsp:sp>
    <dsp:sp modelId="{71427A5F-21C6-435C-BFCA-06510960D652}">
      <dsp:nvSpPr>
        <dsp:cNvPr id="0" name=""/>
        <dsp:cNvSpPr/>
      </dsp:nvSpPr>
      <dsp:spPr>
        <a:xfrm>
          <a:off x="6030604" y="1624079"/>
          <a:ext cx="1547471" cy="154747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Pelaksanaan</a:t>
          </a:r>
          <a:endParaRPr lang="en-US" sz="1400" b="1" kern="1200" dirty="0">
            <a:latin typeface="Cambria" panose="02040503050406030204" pitchFamily="18" charset="0"/>
          </a:endParaRPr>
        </a:p>
      </dsp:txBody>
      <dsp:txXfrm>
        <a:off x="6257226" y="1850701"/>
        <a:ext cx="1094227" cy="1094227"/>
      </dsp:txXfrm>
    </dsp:sp>
    <dsp:sp modelId="{DF064CAA-CB52-497F-9CED-D620BCA2F00C}">
      <dsp:nvSpPr>
        <dsp:cNvPr id="0" name=""/>
        <dsp:cNvSpPr/>
      </dsp:nvSpPr>
      <dsp:spPr>
        <a:xfrm>
          <a:off x="5178381" y="4246951"/>
          <a:ext cx="1547471" cy="1547471"/>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err="1">
              <a:latin typeface="Cambria" panose="02040503050406030204" pitchFamily="18" charset="0"/>
            </a:rPr>
            <a:t>Penatausahaan</a:t>
          </a:r>
          <a:endParaRPr lang="en-US" sz="1300" b="1" kern="1200" dirty="0">
            <a:latin typeface="Cambria" panose="02040503050406030204" pitchFamily="18" charset="0"/>
          </a:endParaRPr>
        </a:p>
      </dsp:txBody>
      <dsp:txXfrm>
        <a:off x="5405003" y="4473573"/>
        <a:ext cx="1094227" cy="1094227"/>
      </dsp:txXfrm>
    </dsp:sp>
    <dsp:sp modelId="{90D59AB4-FB8F-4175-8503-F78C357DEEAB}">
      <dsp:nvSpPr>
        <dsp:cNvPr id="0" name=""/>
        <dsp:cNvSpPr/>
      </dsp:nvSpPr>
      <dsp:spPr>
        <a:xfrm>
          <a:off x="2420529" y="4246951"/>
          <a:ext cx="1547471" cy="154747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Pelaporan</a:t>
          </a:r>
          <a:endParaRPr lang="en-US" sz="1400" b="1" kern="1200" dirty="0">
            <a:latin typeface="Cambria" panose="02040503050406030204" pitchFamily="18" charset="0"/>
          </a:endParaRPr>
        </a:p>
      </dsp:txBody>
      <dsp:txXfrm>
        <a:off x="2647151" y="4473573"/>
        <a:ext cx="1094227" cy="1094227"/>
      </dsp:txXfrm>
    </dsp:sp>
    <dsp:sp modelId="{AB6BC440-D177-45BA-845C-677EEF5ECE53}">
      <dsp:nvSpPr>
        <dsp:cNvPr id="0" name=""/>
        <dsp:cNvSpPr/>
      </dsp:nvSpPr>
      <dsp:spPr>
        <a:xfrm>
          <a:off x="1568306" y="1624079"/>
          <a:ext cx="1547471" cy="154747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Pertanggungjawaban</a:t>
          </a:r>
          <a:endParaRPr lang="en-US" sz="1400" b="1" kern="1200" dirty="0">
            <a:latin typeface="Cambria" panose="02040503050406030204" pitchFamily="18" charset="0"/>
          </a:endParaRPr>
        </a:p>
      </dsp:txBody>
      <dsp:txXfrm>
        <a:off x="1794928" y="1850701"/>
        <a:ext cx="1094227" cy="1094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9A6AF-8C44-4E93-A49F-160E57CDDB6A}">
      <dsp:nvSpPr>
        <dsp:cNvPr id="0" name=""/>
        <dsp:cNvSpPr/>
      </dsp:nvSpPr>
      <dsp:spPr>
        <a:xfrm>
          <a:off x="6169" y="3355042"/>
          <a:ext cx="2727094" cy="595474"/>
        </a:xfrm>
        <a:prstGeom prst="roundRect">
          <a:avLst>
            <a:gd name="adj" fmla="val 10000"/>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Agency FB" pitchFamily="34" charset="0"/>
            </a:rPr>
            <a:t>APB </a:t>
          </a:r>
          <a:r>
            <a:rPr lang="en-US" sz="1800" b="1" kern="1200" dirty="0" err="1">
              <a:solidFill>
                <a:schemeClr val="bg1"/>
              </a:solidFill>
              <a:latin typeface="Agency FB" pitchFamily="34" charset="0"/>
            </a:rPr>
            <a:t>Desa</a:t>
          </a:r>
          <a:endParaRPr lang="en-US" sz="1800" b="1" kern="1200" dirty="0">
            <a:solidFill>
              <a:schemeClr val="bg1"/>
            </a:solidFill>
            <a:latin typeface="Agency FB" pitchFamily="34" charset="0"/>
          </a:endParaRPr>
        </a:p>
      </dsp:txBody>
      <dsp:txXfrm>
        <a:off x="23610" y="3372483"/>
        <a:ext cx="2692212" cy="560592"/>
      </dsp:txXfrm>
    </dsp:sp>
    <dsp:sp modelId="{2D89133D-9E96-415C-957F-E3EEE328829E}">
      <dsp:nvSpPr>
        <dsp:cNvPr id="0" name=""/>
        <dsp:cNvSpPr/>
      </dsp:nvSpPr>
      <dsp:spPr>
        <a:xfrm rot="16791062">
          <a:off x="1579239" y="2273277"/>
          <a:ext cx="2784428" cy="15629"/>
        </a:xfrm>
        <a:custGeom>
          <a:avLst/>
          <a:gdLst/>
          <a:ahLst/>
          <a:cxnLst/>
          <a:rect l="0" t="0" r="0" b="0"/>
          <a:pathLst>
            <a:path>
              <a:moveTo>
                <a:pt x="0" y="7814"/>
              </a:moveTo>
              <a:lnTo>
                <a:pt x="2784428" y="781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579239" y="2211481"/>
        <a:ext cx="2784428" cy="139221"/>
      </dsp:txXfrm>
    </dsp:sp>
    <dsp:sp modelId="{E89490FB-E5E7-48E3-9294-8C3B1277E572}">
      <dsp:nvSpPr>
        <dsp:cNvPr id="0" name=""/>
        <dsp:cNvSpPr/>
      </dsp:nvSpPr>
      <dsp:spPr>
        <a:xfrm>
          <a:off x="3209643" y="611666"/>
          <a:ext cx="2727094" cy="595474"/>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latin typeface="Agency FB" pitchFamily="34" charset="0"/>
            </a:rPr>
            <a:t>1. PENDAPATAN</a:t>
          </a:r>
        </a:p>
      </dsp:txBody>
      <dsp:txXfrm>
        <a:off x="3227084" y="629107"/>
        <a:ext cx="2692212" cy="560592"/>
      </dsp:txXfrm>
    </dsp:sp>
    <dsp:sp modelId="{F6F139CB-F0D7-4297-A2DA-D346ED07552C}">
      <dsp:nvSpPr>
        <dsp:cNvPr id="0" name=""/>
        <dsp:cNvSpPr/>
      </dsp:nvSpPr>
      <dsp:spPr>
        <a:xfrm rot="18551669">
          <a:off x="5798018" y="609482"/>
          <a:ext cx="753819" cy="15629"/>
        </a:xfrm>
        <a:custGeom>
          <a:avLst/>
          <a:gdLst/>
          <a:ahLst/>
          <a:cxnLst/>
          <a:rect l="0" t="0" r="0" b="0"/>
          <a:pathLst>
            <a:path>
              <a:moveTo>
                <a:pt x="0" y="7814"/>
              </a:moveTo>
              <a:lnTo>
                <a:pt x="753819"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98018" y="598451"/>
        <a:ext cx="753819" cy="37690"/>
      </dsp:txXfrm>
    </dsp:sp>
    <dsp:sp modelId="{CD6F4FF7-87D1-464E-AA67-BAB3C7671983}">
      <dsp:nvSpPr>
        <dsp:cNvPr id="0" name=""/>
        <dsp:cNvSpPr/>
      </dsp:nvSpPr>
      <dsp:spPr>
        <a:xfrm>
          <a:off x="6413118" y="27452"/>
          <a:ext cx="2727094" cy="595474"/>
        </a:xfrm>
        <a:prstGeom prst="roundRect">
          <a:avLst>
            <a:gd name="adj" fmla="val 1000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Agency FB" pitchFamily="34" charset="0"/>
            </a:rPr>
            <a:t>1.1. </a:t>
          </a:r>
          <a:r>
            <a:rPr lang="en-US" sz="1600" b="1" kern="1200" dirty="0" err="1">
              <a:solidFill>
                <a:schemeClr val="bg1"/>
              </a:solidFill>
              <a:latin typeface="Agency FB" pitchFamily="34" charset="0"/>
            </a:rPr>
            <a:t>PADesa</a:t>
          </a:r>
          <a:endParaRPr lang="en-US" sz="1600" b="1" kern="1200" dirty="0">
            <a:solidFill>
              <a:schemeClr val="bg1"/>
            </a:solidFill>
            <a:latin typeface="Agency FB" pitchFamily="34" charset="0"/>
          </a:endParaRPr>
        </a:p>
      </dsp:txBody>
      <dsp:txXfrm>
        <a:off x="6430559" y="44893"/>
        <a:ext cx="2692212" cy="560592"/>
      </dsp:txXfrm>
    </dsp:sp>
    <dsp:sp modelId="{97155F45-CAF2-4FC1-9947-94190414C71D}">
      <dsp:nvSpPr>
        <dsp:cNvPr id="0" name=""/>
        <dsp:cNvSpPr/>
      </dsp:nvSpPr>
      <dsp:spPr>
        <a:xfrm rot="316493">
          <a:off x="5935725" y="923580"/>
          <a:ext cx="478405" cy="15629"/>
        </a:xfrm>
        <a:custGeom>
          <a:avLst/>
          <a:gdLst/>
          <a:ahLst/>
          <a:cxnLst/>
          <a:rect l="0" t="0" r="0" b="0"/>
          <a:pathLst>
            <a:path>
              <a:moveTo>
                <a:pt x="0" y="7814"/>
              </a:moveTo>
              <a:lnTo>
                <a:pt x="478405"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35725" y="919434"/>
        <a:ext cx="478405" cy="23920"/>
      </dsp:txXfrm>
    </dsp:sp>
    <dsp:sp modelId="{9A9E7DDC-ADB3-4AD4-A6D0-3AD55E9F761A}">
      <dsp:nvSpPr>
        <dsp:cNvPr id="0" name=""/>
        <dsp:cNvSpPr/>
      </dsp:nvSpPr>
      <dsp:spPr>
        <a:xfrm>
          <a:off x="6413118" y="655648"/>
          <a:ext cx="2727094" cy="595474"/>
        </a:xfrm>
        <a:prstGeom prst="roundRect">
          <a:avLst>
            <a:gd name="adj" fmla="val 1000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Agency FB" pitchFamily="34" charset="0"/>
            </a:rPr>
            <a:t>1.2. Transfer</a:t>
          </a:r>
        </a:p>
      </dsp:txBody>
      <dsp:txXfrm>
        <a:off x="6430559" y="673089"/>
        <a:ext cx="2692212" cy="560592"/>
      </dsp:txXfrm>
    </dsp:sp>
    <dsp:sp modelId="{20D2AC9C-497D-4527-97DC-1508F0F40AB2}">
      <dsp:nvSpPr>
        <dsp:cNvPr id="0" name=""/>
        <dsp:cNvSpPr/>
      </dsp:nvSpPr>
      <dsp:spPr>
        <a:xfrm rot="3278867">
          <a:off x="5763263" y="1237347"/>
          <a:ext cx="823329" cy="15629"/>
        </a:xfrm>
        <a:custGeom>
          <a:avLst/>
          <a:gdLst/>
          <a:ahLst/>
          <a:cxnLst/>
          <a:rect l="0" t="0" r="0" b="0"/>
          <a:pathLst>
            <a:path>
              <a:moveTo>
                <a:pt x="0" y="7814"/>
              </a:moveTo>
              <a:lnTo>
                <a:pt x="823329"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3263" y="1224579"/>
        <a:ext cx="823329" cy="41166"/>
      </dsp:txXfrm>
    </dsp:sp>
    <dsp:sp modelId="{89DF348A-1480-40F0-92E0-2426A450086D}">
      <dsp:nvSpPr>
        <dsp:cNvPr id="0" name=""/>
        <dsp:cNvSpPr/>
      </dsp:nvSpPr>
      <dsp:spPr>
        <a:xfrm>
          <a:off x="6413118" y="1283183"/>
          <a:ext cx="2727094" cy="595474"/>
        </a:xfrm>
        <a:prstGeom prst="roundRect">
          <a:avLst>
            <a:gd name="adj" fmla="val 1000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Agency FB" pitchFamily="34" charset="0"/>
            </a:rPr>
            <a:t>1.3. </a:t>
          </a:r>
          <a:r>
            <a:rPr lang="en-US" sz="1600" b="1" kern="1200" dirty="0" err="1">
              <a:solidFill>
                <a:schemeClr val="bg1"/>
              </a:solidFill>
              <a:latin typeface="Agency FB" pitchFamily="34" charset="0"/>
            </a:rPr>
            <a:t>Pendapatan</a:t>
          </a:r>
          <a:r>
            <a:rPr lang="en-US" sz="1600" b="1" kern="1200" dirty="0">
              <a:solidFill>
                <a:schemeClr val="bg1"/>
              </a:solidFill>
              <a:latin typeface="Agency FB" pitchFamily="34" charset="0"/>
            </a:rPr>
            <a:t> Lain-Lain</a:t>
          </a:r>
        </a:p>
      </dsp:txBody>
      <dsp:txXfrm>
        <a:off x="6430559" y="1300624"/>
        <a:ext cx="2692212" cy="560592"/>
      </dsp:txXfrm>
    </dsp:sp>
    <dsp:sp modelId="{9E4C0087-AA39-4297-8786-4CF8D20975DB}">
      <dsp:nvSpPr>
        <dsp:cNvPr id="0" name=""/>
        <dsp:cNvSpPr/>
      </dsp:nvSpPr>
      <dsp:spPr>
        <a:xfrm rot="21569749">
          <a:off x="2733254" y="3642868"/>
          <a:ext cx="476398" cy="15629"/>
        </a:xfrm>
        <a:custGeom>
          <a:avLst/>
          <a:gdLst/>
          <a:ahLst/>
          <a:cxnLst/>
          <a:rect l="0" t="0" r="0" b="0"/>
          <a:pathLst>
            <a:path>
              <a:moveTo>
                <a:pt x="0" y="7814"/>
              </a:moveTo>
              <a:lnTo>
                <a:pt x="476398" y="781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3254" y="3638773"/>
        <a:ext cx="476398" cy="23819"/>
      </dsp:txXfrm>
    </dsp:sp>
    <dsp:sp modelId="{FF125C79-2D26-4E26-B3A5-33749461C1D6}">
      <dsp:nvSpPr>
        <dsp:cNvPr id="0" name=""/>
        <dsp:cNvSpPr/>
      </dsp:nvSpPr>
      <dsp:spPr>
        <a:xfrm>
          <a:off x="3209643" y="3350849"/>
          <a:ext cx="2727094" cy="595474"/>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gency FB" pitchFamily="34" charset="0"/>
            </a:rPr>
            <a:t>2. BELANJA</a:t>
          </a:r>
        </a:p>
      </dsp:txBody>
      <dsp:txXfrm>
        <a:off x="3227084" y="3368290"/>
        <a:ext cx="2692212" cy="560592"/>
      </dsp:txXfrm>
    </dsp:sp>
    <dsp:sp modelId="{23D2360B-A56F-41FF-817B-5A109AFE2F75}">
      <dsp:nvSpPr>
        <dsp:cNvPr id="0" name=""/>
        <dsp:cNvSpPr/>
      </dsp:nvSpPr>
      <dsp:spPr>
        <a:xfrm rot="17350740">
          <a:off x="5449890" y="2955976"/>
          <a:ext cx="1450075" cy="15629"/>
        </a:xfrm>
        <a:custGeom>
          <a:avLst/>
          <a:gdLst/>
          <a:ahLst/>
          <a:cxnLst/>
          <a:rect l="0" t="0" r="0" b="0"/>
          <a:pathLst>
            <a:path>
              <a:moveTo>
                <a:pt x="0" y="7814"/>
              </a:moveTo>
              <a:lnTo>
                <a:pt x="1450075"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49890" y="2927539"/>
        <a:ext cx="1450075" cy="72503"/>
      </dsp:txXfrm>
    </dsp:sp>
    <dsp:sp modelId="{F287D03A-0842-427F-8B6D-09A5E58D39DE}">
      <dsp:nvSpPr>
        <dsp:cNvPr id="0" name=""/>
        <dsp:cNvSpPr/>
      </dsp:nvSpPr>
      <dsp:spPr>
        <a:xfrm>
          <a:off x="6413118" y="1981258"/>
          <a:ext cx="2727094" cy="595474"/>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0" lang="en-US" sz="1600" b="1" i="0" u="none" strike="noStrike" kern="1200" cap="none" normalizeH="0" baseline="0" dirty="0">
              <a:ln/>
              <a:solidFill>
                <a:schemeClr val="tx1"/>
              </a:solidFill>
              <a:effectLst/>
              <a:latin typeface="Agency FB" pitchFamily="34" charset="0"/>
              <a:ea typeface="Calibri" pitchFamily="34" charset="0"/>
              <a:cs typeface="Tahoma" pitchFamily="34" charset="0"/>
            </a:rPr>
            <a:t>2.1. </a:t>
          </a:r>
          <a:r>
            <a:rPr kumimoji="0" lang="id-ID" sz="1600" b="1" i="0" u="none" strike="noStrike" kern="1200" cap="none" normalizeH="0" baseline="0" dirty="0">
              <a:ln/>
              <a:solidFill>
                <a:schemeClr val="tx1"/>
              </a:solidFill>
              <a:effectLst/>
              <a:latin typeface="Agency FB" pitchFamily="34" charset="0"/>
              <a:ea typeface="Calibri" pitchFamily="34" charset="0"/>
              <a:cs typeface="Tahoma" pitchFamily="34" charset="0"/>
            </a:rPr>
            <a:t>Penyelenggaraan Pemerintahan Desa</a:t>
          </a:r>
          <a:endParaRPr lang="en-US" sz="1600" b="1" kern="1200" dirty="0">
            <a:solidFill>
              <a:schemeClr val="tx1"/>
            </a:solidFill>
            <a:latin typeface="Agency FB" pitchFamily="34" charset="0"/>
          </a:endParaRPr>
        </a:p>
      </dsp:txBody>
      <dsp:txXfrm>
        <a:off x="6430559" y="1998699"/>
        <a:ext cx="2692212" cy="560592"/>
      </dsp:txXfrm>
    </dsp:sp>
    <dsp:sp modelId="{C2AC0167-DC13-4C0E-A851-E035ADF59EA2}">
      <dsp:nvSpPr>
        <dsp:cNvPr id="0" name=""/>
        <dsp:cNvSpPr/>
      </dsp:nvSpPr>
      <dsp:spPr>
        <a:xfrm rot="18289469">
          <a:off x="5757830" y="3298374"/>
          <a:ext cx="834195" cy="15629"/>
        </a:xfrm>
        <a:custGeom>
          <a:avLst/>
          <a:gdLst/>
          <a:ahLst/>
          <a:cxnLst/>
          <a:rect l="0" t="0" r="0" b="0"/>
          <a:pathLst>
            <a:path>
              <a:moveTo>
                <a:pt x="0" y="7814"/>
              </a:moveTo>
              <a:lnTo>
                <a:pt x="834195"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57830" y="3285334"/>
        <a:ext cx="834195" cy="41709"/>
      </dsp:txXfrm>
    </dsp:sp>
    <dsp:sp modelId="{88C450E7-53D5-4FE4-BEE4-0F340E4AD176}">
      <dsp:nvSpPr>
        <dsp:cNvPr id="0" name=""/>
        <dsp:cNvSpPr/>
      </dsp:nvSpPr>
      <dsp:spPr>
        <a:xfrm>
          <a:off x="6413118" y="2666054"/>
          <a:ext cx="2727094" cy="595474"/>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0" lang="en-US" sz="1400" b="1" i="0" u="none" strike="noStrike" kern="1200" cap="none" normalizeH="0" baseline="0" dirty="0">
              <a:ln/>
              <a:solidFill>
                <a:schemeClr val="tx1"/>
              </a:solidFill>
              <a:effectLst/>
              <a:latin typeface="Agency FB" pitchFamily="34" charset="0"/>
              <a:ea typeface="Calibri" pitchFamily="34" charset="0"/>
              <a:cs typeface="Tahoma" pitchFamily="34" charset="0"/>
            </a:rPr>
            <a:t>2.2. </a:t>
          </a:r>
          <a:r>
            <a:rPr kumimoji="0" lang="id-ID" sz="1400" b="1" i="0" u="none" strike="noStrike" kern="1200" cap="none" normalizeH="0" baseline="0" dirty="0">
              <a:ln/>
              <a:solidFill>
                <a:schemeClr val="tx1"/>
              </a:solidFill>
              <a:effectLst/>
              <a:latin typeface="Agency FB" pitchFamily="34" charset="0"/>
              <a:ea typeface="Calibri" pitchFamily="34" charset="0"/>
              <a:cs typeface="Tahoma" pitchFamily="34" charset="0"/>
            </a:rPr>
            <a:t>Pelaksanaan Pembangunan Desa</a:t>
          </a:r>
          <a:endParaRPr lang="en-US" sz="1400" b="1" kern="1200" dirty="0">
            <a:solidFill>
              <a:schemeClr val="tx1"/>
            </a:solidFill>
            <a:latin typeface="Agency FB" pitchFamily="34" charset="0"/>
          </a:endParaRPr>
        </a:p>
      </dsp:txBody>
      <dsp:txXfrm>
        <a:off x="6430559" y="2683495"/>
        <a:ext cx="2692212" cy="560592"/>
      </dsp:txXfrm>
    </dsp:sp>
    <dsp:sp modelId="{AA00D283-9F21-4693-9488-841880C95EAD}">
      <dsp:nvSpPr>
        <dsp:cNvPr id="0" name=""/>
        <dsp:cNvSpPr/>
      </dsp:nvSpPr>
      <dsp:spPr>
        <a:xfrm>
          <a:off x="5936738" y="3640772"/>
          <a:ext cx="476379" cy="15629"/>
        </a:xfrm>
        <a:custGeom>
          <a:avLst/>
          <a:gdLst/>
          <a:ahLst/>
          <a:cxnLst/>
          <a:rect l="0" t="0" r="0" b="0"/>
          <a:pathLst>
            <a:path>
              <a:moveTo>
                <a:pt x="0" y="7814"/>
              </a:moveTo>
              <a:lnTo>
                <a:pt x="476379"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36738" y="3636677"/>
        <a:ext cx="476379" cy="23818"/>
      </dsp:txXfrm>
    </dsp:sp>
    <dsp:sp modelId="{7BC1812F-E92B-4A94-8F80-ACECEF18766C}">
      <dsp:nvSpPr>
        <dsp:cNvPr id="0" name=""/>
        <dsp:cNvSpPr/>
      </dsp:nvSpPr>
      <dsp:spPr>
        <a:xfrm>
          <a:off x="6413118" y="3350849"/>
          <a:ext cx="2727094" cy="595474"/>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kumimoji="0" lang="en-US" sz="1400" b="1" i="0" u="none" strike="noStrike" kern="1200" cap="none" normalizeH="0" baseline="0" dirty="0">
              <a:ln/>
              <a:solidFill>
                <a:schemeClr val="tx1"/>
              </a:solidFill>
              <a:effectLst/>
              <a:latin typeface="Agency FB" pitchFamily="34" charset="0"/>
              <a:ea typeface="Calibri" pitchFamily="34" charset="0"/>
              <a:cs typeface="Tahoma" pitchFamily="34" charset="0"/>
            </a:rPr>
            <a:t>2.3. </a:t>
          </a:r>
          <a:r>
            <a:rPr kumimoji="0" lang="id-ID" sz="1400" b="1" i="0" u="none" strike="noStrike" kern="1200" cap="none" normalizeH="0" baseline="0" dirty="0">
              <a:ln/>
              <a:solidFill>
                <a:schemeClr val="tx1"/>
              </a:solidFill>
              <a:effectLst/>
              <a:latin typeface="Agency FB" pitchFamily="34" charset="0"/>
              <a:ea typeface="Calibri" pitchFamily="34" charset="0"/>
              <a:cs typeface="Tahoma" pitchFamily="34" charset="0"/>
            </a:rPr>
            <a:t>Pembinaan Kemasyarakatan Desa</a:t>
          </a:r>
          <a:r>
            <a:rPr kumimoji="0" lang="id-ID" sz="1400" b="1" i="0" u="none" strike="noStrike" kern="1200" cap="none" normalizeH="0" baseline="0" dirty="0">
              <a:ln/>
              <a:solidFill>
                <a:schemeClr val="bg1"/>
              </a:solidFill>
              <a:effectLst/>
              <a:latin typeface="Agency FB" pitchFamily="34" charset="0"/>
              <a:ea typeface="Calibri" pitchFamily="34" charset="0"/>
              <a:cs typeface="Tahoma" pitchFamily="34" charset="0"/>
            </a:rPr>
            <a:t>;</a:t>
          </a:r>
          <a:endParaRPr kumimoji="0" lang="en-US" sz="1400" b="1" i="0" u="none" strike="noStrike" kern="1200" cap="none" normalizeH="0" baseline="0" dirty="0">
            <a:ln/>
            <a:solidFill>
              <a:schemeClr val="bg1"/>
            </a:solidFill>
            <a:effectLst/>
            <a:latin typeface="Agency FB" pitchFamily="34" charset="0"/>
          </a:endParaRPr>
        </a:p>
      </dsp:txBody>
      <dsp:txXfrm>
        <a:off x="6430559" y="3368290"/>
        <a:ext cx="2692212" cy="560592"/>
      </dsp:txXfrm>
    </dsp:sp>
    <dsp:sp modelId="{855493F5-2A0F-4F82-982C-93452E244560}">
      <dsp:nvSpPr>
        <dsp:cNvPr id="0" name=""/>
        <dsp:cNvSpPr/>
      </dsp:nvSpPr>
      <dsp:spPr>
        <a:xfrm rot="3310531">
          <a:off x="5757830" y="3983170"/>
          <a:ext cx="834195" cy="15629"/>
        </a:xfrm>
        <a:custGeom>
          <a:avLst/>
          <a:gdLst/>
          <a:ahLst/>
          <a:cxnLst/>
          <a:rect l="0" t="0" r="0" b="0"/>
          <a:pathLst>
            <a:path>
              <a:moveTo>
                <a:pt x="0" y="7814"/>
              </a:moveTo>
              <a:lnTo>
                <a:pt x="834195"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57830" y="3970130"/>
        <a:ext cx="834195" cy="41709"/>
      </dsp:txXfrm>
    </dsp:sp>
    <dsp:sp modelId="{FE8FE179-5DDD-4CAA-BBD6-10F3128AA7F0}">
      <dsp:nvSpPr>
        <dsp:cNvPr id="0" name=""/>
        <dsp:cNvSpPr/>
      </dsp:nvSpPr>
      <dsp:spPr>
        <a:xfrm>
          <a:off x="6413118" y="4035645"/>
          <a:ext cx="2727094" cy="595474"/>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0" lang="en-US" sz="1400" b="1" i="0" u="none" strike="noStrike" kern="1200" cap="none" normalizeH="0" baseline="0" dirty="0">
              <a:ln/>
              <a:solidFill>
                <a:schemeClr val="tx1"/>
              </a:solidFill>
              <a:effectLst/>
              <a:latin typeface="Agency FB" pitchFamily="34" charset="0"/>
              <a:ea typeface="Calibri" pitchFamily="34" charset="0"/>
              <a:cs typeface="Tahoma" pitchFamily="34" charset="0"/>
            </a:rPr>
            <a:t>2.4. </a:t>
          </a:r>
          <a:r>
            <a:rPr kumimoji="0" lang="id-ID" sz="1400" b="1" i="0" u="none" strike="noStrike" kern="1200" cap="none" normalizeH="0" baseline="0" dirty="0">
              <a:ln/>
              <a:solidFill>
                <a:schemeClr val="tx1"/>
              </a:solidFill>
              <a:effectLst/>
              <a:latin typeface="Agency FB" pitchFamily="34" charset="0"/>
              <a:ea typeface="Calibri" pitchFamily="34" charset="0"/>
              <a:cs typeface="Tahoma" pitchFamily="34" charset="0"/>
            </a:rPr>
            <a:t>Pemberdayaan Masyarakat Desa</a:t>
          </a:r>
          <a:endParaRPr lang="en-US" sz="1400" b="1" kern="1200" dirty="0">
            <a:solidFill>
              <a:schemeClr val="tx1"/>
            </a:solidFill>
            <a:latin typeface="Agency FB" pitchFamily="34" charset="0"/>
          </a:endParaRPr>
        </a:p>
      </dsp:txBody>
      <dsp:txXfrm>
        <a:off x="6430559" y="4053086"/>
        <a:ext cx="2692212" cy="560592"/>
      </dsp:txXfrm>
    </dsp:sp>
    <dsp:sp modelId="{EFC3189D-603C-4606-807F-44678BC6A036}">
      <dsp:nvSpPr>
        <dsp:cNvPr id="0" name=""/>
        <dsp:cNvSpPr/>
      </dsp:nvSpPr>
      <dsp:spPr>
        <a:xfrm rot="4249260">
          <a:off x="5449890" y="4325568"/>
          <a:ext cx="1450075" cy="15629"/>
        </a:xfrm>
        <a:custGeom>
          <a:avLst/>
          <a:gdLst/>
          <a:ahLst/>
          <a:cxnLst/>
          <a:rect l="0" t="0" r="0" b="0"/>
          <a:pathLst>
            <a:path>
              <a:moveTo>
                <a:pt x="0" y="7814"/>
              </a:moveTo>
              <a:lnTo>
                <a:pt x="1450075"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49890" y="4297131"/>
        <a:ext cx="1450075" cy="72503"/>
      </dsp:txXfrm>
    </dsp:sp>
    <dsp:sp modelId="{FEB18402-E47A-4780-A116-65ECE784E6C5}">
      <dsp:nvSpPr>
        <dsp:cNvPr id="0" name=""/>
        <dsp:cNvSpPr/>
      </dsp:nvSpPr>
      <dsp:spPr>
        <a:xfrm>
          <a:off x="6413118" y="4720441"/>
          <a:ext cx="2727094" cy="595474"/>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Agency FB" pitchFamily="34" charset="0"/>
            </a:rPr>
            <a:t>2.5. </a:t>
          </a:r>
          <a:r>
            <a:rPr lang="en-US" sz="1400" b="1" kern="1200" dirty="0" err="1">
              <a:solidFill>
                <a:schemeClr val="tx1"/>
              </a:solidFill>
              <a:latin typeface="Agency FB" pitchFamily="34" charset="0"/>
            </a:rPr>
            <a:t>Tak</a:t>
          </a:r>
          <a:r>
            <a:rPr lang="en-US" sz="1400" b="1" kern="1200" dirty="0">
              <a:solidFill>
                <a:schemeClr val="tx1"/>
              </a:solidFill>
              <a:latin typeface="Agency FB" pitchFamily="34" charset="0"/>
            </a:rPr>
            <a:t> </a:t>
          </a:r>
          <a:r>
            <a:rPr lang="en-US" sz="1400" b="1" kern="1200" dirty="0" err="1">
              <a:solidFill>
                <a:schemeClr val="tx1"/>
              </a:solidFill>
              <a:latin typeface="Agency FB" pitchFamily="34" charset="0"/>
            </a:rPr>
            <a:t>Terduga</a:t>
          </a:r>
          <a:endParaRPr lang="en-US" sz="1400" b="1" kern="1200" dirty="0">
            <a:solidFill>
              <a:schemeClr val="tx1"/>
            </a:solidFill>
            <a:latin typeface="Agency FB" pitchFamily="34" charset="0"/>
          </a:endParaRPr>
        </a:p>
      </dsp:txBody>
      <dsp:txXfrm>
        <a:off x="6430559" y="4737882"/>
        <a:ext cx="2692212" cy="560592"/>
      </dsp:txXfrm>
    </dsp:sp>
    <dsp:sp modelId="{F537ED06-8D88-48B8-9BB8-7CC759B9AF7B}">
      <dsp:nvSpPr>
        <dsp:cNvPr id="0" name=""/>
        <dsp:cNvSpPr/>
      </dsp:nvSpPr>
      <dsp:spPr>
        <a:xfrm rot="4724360">
          <a:off x="1751675" y="4841261"/>
          <a:ext cx="2439557" cy="15629"/>
        </a:xfrm>
        <a:custGeom>
          <a:avLst/>
          <a:gdLst/>
          <a:ahLst/>
          <a:cxnLst/>
          <a:rect l="0" t="0" r="0" b="0"/>
          <a:pathLst>
            <a:path>
              <a:moveTo>
                <a:pt x="0" y="7814"/>
              </a:moveTo>
              <a:lnTo>
                <a:pt x="2439557" y="781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751675" y="4788086"/>
        <a:ext cx="2439557" cy="121977"/>
      </dsp:txXfrm>
    </dsp:sp>
    <dsp:sp modelId="{F6DD789D-8BB9-4CA3-ACB1-6C54036EB25C}">
      <dsp:nvSpPr>
        <dsp:cNvPr id="0" name=""/>
        <dsp:cNvSpPr/>
      </dsp:nvSpPr>
      <dsp:spPr>
        <a:xfrm>
          <a:off x="3209643" y="5747634"/>
          <a:ext cx="2727094" cy="595474"/>
        </a:xfrm>
        <a:prstGeom prst="roundRect">
          <a:avLst>
            <a:gd name="adj" fmla="val 10000"/>
          </a:avLst>
        </a:prstGeom>
        <a:solidFill>
          <a:srgbClr val="8000FF"/>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gency FB" pitchFamily="34" charset="0"/>
            </a:rPr>
            <a:t>3. PEMBIAYAAN</a:t>
          </a:r>
        </a:p>
      </dsp:txBody>
      <dsp:txXfrm>
        <a:off x="3227084" y="5765075"/>
        <a:ext cx="2692212" cy="560592"/>
      </dsp:txXfrm>
    </dsp:sp>
    <dsp:sp modelId="{ECC47328-109C-4CEB-9339-65E0B0D6B673}">
      <dsp:nvSpPr>
        <dsp:cNvPr id="0" name=""/>
        <dsp:cNvSpPr/>
      </dsp:nvSpPr>
      <dsp:spPr>
        <a:xfrm rot="19457599">
          <a:off x="5881596" y="5866358"/>
          <a:ext cx="586663" cy="15629"/>
        </a:xfrm>
        <a:custGeom>
          <a:avLst/>
          <a:gdLst/>
          <a:ahLst/>
          <a:cxnLst/>
          <a:rect l="0" t="0" r="0" b="0"/>
          <a:pathLst>
            <a:path>
              <a:moveTo>
                <a:pt x="0" y="7814"/>
              </a:moveTo>
              <a:lnTo>
                <a:pt x="586663"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81596" y="5859506"/>
        <a:ext cx="586663" cy="29333"/>
      </dsp:txXfrm>
    </dsp:sp>
    <dsp:sp modelId="{216F0F3F-B203-4C78-B505-6679F445E4FD}">
      <dsp:nvSpPr>
        <dsp:cNvPr id="0" name=""/>
        <dsp:cNvSpPr/>
      </dsp:nvSpPr>
      <dsp:spPr>
        <a:xfrm>
          <a:off x="6413118" y="5405237"/>
          <a:ext cx="2727094" cy="595474"/>
        </a:xfrm>
        <a:prstGeom prst="roundRect">
          <a:avLst>
            <a:gd name="adj" fmla="val 10000"/>
          </a:avLst>
        </a:prstGeom>
        <a:solidFill>
          <a:srgbClr val="8000FF"/>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latin typeface="Agency FB" pitchFamily="34" charset="0"/>
            </a:rPr>
            <a:t>3.1. </a:t>
          </a:r>
          <a:r>
            <a:rPr lang="en-US" sz="1700" b="1" kern="1200" dirty="0" err="1">
              <a:solidFill>
                <a:schemeClr val="tx1"/>
              </a:solidFill>
              <a:latin typeface="Agency FB" pitchFamily="34" charset="0"/>
            </a:rPr>
            <a:t>Penerimaan</a:t>
          </a:r>
          <a:r>
            <a:rPr lang="en-US" sz="1700" b="1" kern="1200" dirty="0">
              <a:solidFill>
                <a:schemeClr val="tx1"/>
              </a:solidFill>
              <a:latin typeface="Agency FB" pitchFamily="34" charset="0"/>
            </a:rPr>
            <a:t> </a:t>
          </a:r>
          <a:r>
            <a:rPr lang="en-US" sz="1700" b="1" kern="1200" dirty="0" err="1">
              <a:solidFill>
                <a:schemeClr val="tx1"/>
              </a:solidFill>
              <a:latin typeface="Agency FB" pitchFamily="34" charset="0"/>
            </a:rPr>
            <a:t>Pembiayaan</a:t>
          </a:r>
          <a:endParaRPr lang="en-US" sz="1700" b="1" kern="1200" dirty="0">
            <a:solidFill>
              <a:schemeClr val="tx1"/>
            </a:solidFill>
            <a:latin typeface="Agency FB" pitchFamily="34" charset="0"/>
          </a:endParaRPr>
        </a:p>
      </dsp:txBody>
      <dsp:txXfrm>
        <a:off x="6430559" y="5422678"/>
        <a:ext cx="2692212" cy="560592"/>
      </dsp:txXfrm>
    </dsp:sp>
    <dsp:sp modelId="{C4893C10-3681-4F1B-8F64-3B59E2439F35}">
      <dsp:nvSpPr>
        <dsp:cNvPr id="0" name=""/>
        <dsp:cNvSpPr/>
      </dsp:nvSpPr>
      <dsp:spPr>
        <a:xfrm rot="2142401">
          <a:off x="5881596" y="6208756"/>
          <a:ext cx="586663" cy="15629"/>
        </a:xfrm>
        <a:custGeom>
          <a:avLst/>
          <a:gdLst/>
          <a:ahLst/>
          <a:cxnLst/>
          <a:rect l="0" t="0" r="0" b="0"/>
          <a:pathLst>
            <a:path>
              <a:moveTo>
                <a:pt x="0" y="7814"/>
              </a:moveTo>
              <a:lnTo>
                <a:pt x="586663" y="78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81596" y="6201904"/>
        <a:ext cx="586663" cy="29333"/>
      </dsp:txXfrm>
    </dsp:sp>
    <dsp:sp modelId="{82A4CEB6-5819-4659-86EB-2538BA063385}">
      <dsp:nvSpPr>
        <dsp:cNvPr id="0" name=""/>
        <dsp:cNvSpPr/>
      </dsp:nvSpPr>
      <dsp:spPr>
        <a:xfrm>
          <a:off x="6413118" y="6090032"/>
          <a:ext cx="2727094" cy="595474"/>
        </a:xfrm>
        <a:prstGeom prst="roundRect">
          <a:avLst>
            <a:gd name="adj" fmla="val 10000"/>
          </a:avLst>
        </a:prstGeom>
        <a:solidFill>
          <a:srgbClr val="8000FF"/>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latin typeface="Agency FB" pitchFamily="34" charset="0"/>
            </a:rPr>
            <a:t>3.2. </a:t>
          </a:r>
          <a:r>
            <a:rPr lang="en-US" sz="1700" b="1" kern="1200" dirty="0" err="1">
              <a:solidFill>
                <a:schemeClr val="tx1"/>
              </a:solidFill>
              <a:latin typeface="Agency FB" pitchFamily="34" charset="0"/>
            </a:rPr>
            <a:t>Pengeluaran</a:t>
          </a:r>
          <a:r>
            <a:rPr lang="en-US" sz="1700" b="1" kern="1200" dirty="0">
              <a:solidFill>
                <a:schemeClr val="tx1"/>
              </a:solidFill>
              <a:latin typeface="Agency FB" pitchFamily="34" charset="0"/>
            </a:rPr>
            <a:t> </a:t>
          </a:r>
          <a:r>
            <a:rPr lang="en-US" sz="1700" b="1" kern="1200" dirty="0" err="1">
              <a:solidFill>
                <a:schemeClr val="tx1"/>
              </a:solidFill>
              <a:latin typeface="Agency FB" pitchFamily="34" charset="0"/>
            </a:rPr>
            <a:t>Pembiayaan</a:t>
          </a:r>
          <a:endParaRPr lang="en-US" sz="1700" b="1" kern="1200" dirty="0">
            <a:solidFill>
              <a:schemeClr val="tx1"/>
            </a:solidFill>
            <a:latin typeface="Agency FB" pitchFamily="34" charset="0"/>
          </a:endParaRPr>
        </a:p>
      </dsp:txBody>
      <dsp:txXfrm>
        <a:off x="6430559" y="6107473"/>
        <a:ext cx="2692212" cy="560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A8F81-22E9-4EEA-87D7-2975AB4D477C}">
      <dsp:nvSpPr>
        <dsp:cNvPr id="0" name=""/>
        <dsp:cNvSpPr/>
      </dsp:nvSpPr>
      <dsp:spPr>
        <a:xfrm>
          <a:off x="41" y="56497"/>
          <a:ext cx="3936847" cy="835200"/>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a:latin typeface="Agency FB" pitchFamily="34" charset="0"/>
            </a:rPr>
            <a:t>PENERIMAAN PEMBIAYAAN</a:t>
          </a:r>
        </a:p>
      </dsp:txBody>
      <dsp:txXfrm>
        <a:off x="41" y="56497"/>
        <a:ext cx="3936847" cy="835200"/>
      </dsp:txXfrm>
    </dsp:sp>
    <dsp:sp modelId="{B53B3A76-2697-4F90-ADC6-18421742933C}">
      <dsp:nvSpPr>
        <dsp:cNvPr id="0" name=""/>
        <dsp:cNvSpPr/>
      </dsp:nvSpPr>
      <dsp:spPr>
        <a:xfrm>
          <a:off x="41" y="891697"/>
          <a:ext cx="3936847" cy="3343410"/>
        </a:xfrm>
        <a:prstGeom prst="rect">
          <a:avLst/>
        </a:prstGeom>
        <a:solidFill>
          <a:schemeClr val="accent6">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err="1">
              <a:solidFill>
                <a:schemeClr val="tx1"/>
              </a:solidFill>
              <a:latin typeface="Agency FB" pitchFamily="34" charset="0"/>
            </a:rPr>
            <a:t>Sisa</a:t>
          </a:r>
          <a:r>
            <a:rPr lang="en-US" sz="2900" kern="1200" dirty="0">
              <a:solidFill>
                <a:schemeClr val="tx1"/>
              </a:solidFill>
              <a:latin typeface="Agency FB" pitchFamily="34" charset="0"/>
            </a:rPr>
            <a:t> </a:t>
          </a:r>
          <a:r>
            <a:rPr lang="en-US" sz="2900" kern="1200" dirty="0" err="1">
              <a:solidFill>
                <a:schemeClr val="tx1"/>
              </a:solidFill>
              <a:latin typeface="Agency FB" pitchFamily="34" charset="0"/>
            </a:rPr>
            <a:t>lebih</a:t>
          </a:r>
          <a:r>
            <a:rPr lang="en-US" sz="2900" kern="1200" dirty="0">
              <a:solidFill>
                <a:schemeClr val="tx1"/>
              </a:solidFill>
              <a:latin typeface="Agency FB" pitchFamily="34" charset="0"/>
            </a:rPr>
            <a:t> </a:t>
          </a:r>
          <a:r>
            <a:rPr lang="en-US" sz="2900" kern="1200" dirty="0" err="1">
              <a:solidFill>
                <a:schemeClr val="tx1"/>
              </a:solidFill>
              <a:latin typeface="Agency FB" pitchFamily="34" charset="0"/>
            </a:rPr>
            <a:t>perhitungan</a:t>
          </a:r>
          <a:r>
            <a:rPr lang="en-US" sz="2900" kern="1200" dirty="0">
              <a:solidFill>
                <a:schemeClr val="tx1"/>
              </a:solidFill>
              <a:latin typeface="Agency FB" pitchFamily="34" charset="0"/>
            </a:rPr>
            <a:t> </a:t>
          </a:r>
          <a:r>
            <a:rPr lang="en-US" sz="2900" kern="1200" dirty="0" err="1">
              <a:solidFill>
                <a:schemeClr val="tx1"/>
              </a:solidFill>
              <a:latin typeface="Agency FB" pitchFamily="34" charset="0"/>
            </a:rPr>
            <a:t>anggaran</a:t>
          </a:r>
          <a:r>
            <a:rPr lang="en-US" sz="2900" kern="1200" dirty="0">
              <a:solidFill>
                <a:schemeClr val="tx1"/>
              </a:solidFill>
              <a:latin typeface="Agency FB" pitchFamily="34" charset="0"/>
            </a:rPr>
            <a:t> (Si</a:t>
          </a:r>
          <a:r>
            <a:rPr lang="id-ID" sz="2900" kern="1200" dirty="0">
              <a:solidFill>
                <a:schemeClr val="tx1"/>
              </a:solidFill>
              <a:latin typeface="Agency FB" pitchFamily="34" charset="0"/>
            </a:rPr>
            <a:t>LPA</a:t>
          </a:r>
          <a:r>
            <a:rPr lang="en-US" sz="2900" kern="1200" dirty="0">
              <a:solidFill>
                <a:schemeClr val="tx1"/>
              </a:solidFill>
              <a:latin typeface="Agency FB" pitchFamily="34" charset="0"/>
            </a:rPr>
            <a:t>) </a:t>
          </a:r>
          <a:r>
            <a:rPr lang="en-US" sz="2900" kern="1200" dirty="0" err="1">
              <a:solidFill>
                <a:schemeClr val="tx1"/>
              </a:solidFill>
              <a:latin typeface="Agency FB" pitchFamily="34" charset="0"/>
            </a:rPr>
            <a:t>tahun</a:t>
          </a:r>
          <a:r>
            <a:rPr lang="en-US" sz="2900" kern="1200" dirty="0">
              <a:solidFill>
                <a:schemeClr val="tx1"/>
              </a:solidFill>
              <a:latin typeface="Agency FB" pitchFamily="34" charset="0"/>
            </a:rPr>
            <a:t> </a:t>
          </a:r>
          <a:r>
            <a:rPr lang="en-US" sz="2900" kern="1200" dirty="0" err="1">
              <a:solidFill>
                <a:schemeClr val="tx1"/>
              </a:solidFill>
              <a:latin typeface="Agency FB" pitchFamily="34" charset="0"/>
            </a:rPr>
            <a:t>sebelumnya</a:t>
          </a:r>
          <a:r>
            <a:rPr lang="id-ID" sz="2900" kern="1200" dirty="0">
              <a:solidFill>
                <a:schemeClr val="tx1"/>
              </a:solidFill>
              <a:latin typeface="Agency FB" pitchFamily="34" charset="0"/>
            </a:rPr>
            <a:t>;</a:t>
          </a:r>
          <a:endParaRPr lang="en-US" sz="2900" kern="1200" dirty="0">
            <a:solidFill>
              <a:schemeClr val="tx1"/>
            </a:solidFill>
            <a:latin typeface="Agency FB" pitchFamily="34" charset="0"/>
          </a:endParaRPr>
        </a:p>
        <a:p>
          <a:pPr marL="285750" lvl="1" indent="-285750" algn="l" defTabSz="1289050">
            <a:lnSpc>
              <a:spcPct val="90000"/>
            </a:lnSpc>
            <a:spcBef>
              <a:spcPct val="0"/>
            </a:spcBef>
            <a:spcAft>
              <a:spcPct val="15000"/>
            </a:spcAft>
            <a:buChar char="••"/>
          </a:pPr>
          <a:r>
            <a:rPr lang="en-US" sz="2900" kern="1200" dirty="0" err="1">
              <a:solidFill>
                <a:schemeClr val="tx1"/>
              </a:solidFill>
              <a:latin typeface="Agency FB" pitchFamily="34" charset="0"/>
            </a:rPr>
            <a:t>Pencairan</a:t>
          </a:r>
          <a:r>
            <a:rPr lang="en-US" sz="2900" kern="1200" dirty="0">
              <a:solidFill>
                <a:schemeClr val="tx1"/>
              </a:solidFill>
              <a:latin typeface="Agency FB" pitchFamily="34" charset="0"/>
            </a:rPr>
            <a:t> Dana </a:t>
          </a:r>
          <a:r>
            <a:rPr lang="en-US" sz="2900" kern="1200" dirty="0" err="1">
              <a:solidFill>
                <a:schemeClr val="tx1"/>
              </a:solidFill>
              <a:latin typeface="Agency FB" pitchFamily="34" charset="0"/>
            </a:rPr>
            <a:t>Cadangan</a:t>
          </a:r>
          <a:r>
            <a:rPr lang="en-US" sz="2900" kern="1200" dirty="0">
              <a:solidFill>
                <a:schemeClr val="tx1"/>
              </a:solidFill>
              <a:latin typeface="Agency FB" pitchFamily="34" charset="0"/>
            </a:rPr>
            <a:t>; </a:t>
          </a:r>
          <a:r>
            <a:rPr lang="en-US" sz="2900" kern="1200" dirty="0" err="1">
              <a:solidFill>
                <a:schemeClr val="tx1"/>
              </a:solidFill>
              <a:latin typeface="Agency FB" pitchFamily="34" charset="0"/>
            </a:rPr>
            <a:t>dan</a:t>
          </a:r>
          <a:endParaRPr lang="en-US" sz="2900" kern="1200" dirty="0">
            <a:solidFill>
              <a:schemeClr val="tx1"/>
            </a:solidFill>
            <a:latin typeface="Agency FB" pitchFamily="34" charset="0"/>
          </a:endParaRPr>
        </a:p>
        <a:p>
          <a:pPr marL="285750" lvl="1" indent="-285750" algn="l" defTabSz="1289050">
            <a:lnSpc>
              <a:spcPct val="90000"/>
            </a:lnSpc>
            <a:spcBef>
              <a:spcPct val="0"/>
            </a:spcBef>
            <a:spcAft>
              <a:spcPct val="15000"/>
            </a:spcAft>
            <a:buChar char="••"/>
          </a:pPr>
          <a:r>
            <a:rPr lang="en-US" sz="2900" kern="1200" dirty="0" err="1">
              <a:solidFill>
                <a:schemeClr val="tx1"/>
              </a:solidFill>
              <a:latin typeface="Agency FB" pitchFamily="34" charset="0"/>
            </a:rPr>
            <a:t>Hasil</a:t>
          </a:r>
          <a:r>
            <a:rPr lang="en-US" sz="2900" kern="1200" dirty="0">
              <a:solidFill>
                <a:schemeClr val="tx1"/>
              </a:solidFill>
              <a:latin typeface="Agency FB" pitchFamily="34" charset="0"/>
            </a:rPr>
            <a:t> </a:t>
          </a:r>
          <a:r>
            <a:rPr lang="id-ID" sz="2900" kern="1200" dirty="0">
              <a:solidFill>
                <a:schemeClr val="tx1"/>
              </a:solidFill>
              <a:latin typeface="Agency FB" pitchFamily="34" charset="0"/>
            </a:rPr>
            <a:t> penjualan kekayaan desa yang dipisahkan</a:t>
          </a:r>
          <a:endParaRPr lang="en-US" sz="2900" kern="1200" dirty="0">
            <a:solidFill>
              <a:schemeClr val="tx1"/>
            </a:solidFill>
            <a:latin typeface="Agency FB" pitchFamily="34" charset="0"/>
          </a:endParaRPr>
        </a:p>
      </dsp:txBody>
      <dsp:txXfrm>
        <a:off x="41" y="891697"/>
        <a:ext cx="3936847" cy="3343410"/>
      </dsp:txXfrm>
    </dsp:sp>
    <dsp:sp modelId="{3AA53BAF-B288-471F-8423-E6F748AA8179}">
      <dsp:nvSpPr>
        <dsp:cNvPr id="0" name=""/>
        <dsp:cNvSpPr/>
      </dsp:nvSpPr>
      <dsp:spPr>
        <a:xfrm>
          <a:off x="4488047" y="56497"/>
          <a:ext cx="3936847" cy="8352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a:latin typeface="Agency FB" pitchFamily="34" charset="0"/>
            </a:rPr>
            <a:t>PENGELUARAN PEMBIAYAAN</a:t>
          </a:r>
        </a:p>
      </dsp:txBody>
      <dsp:txXfrm>
        <a:off x="4488047" y="56497"/>
        <a:ext cx="3936847" cy="835200"/>
      </dsp:txXfrm>
    </dsp:sp>
    <dsp:sp modelId="{BDF57A8E-A2EC-4156-9E57-34B910E1A29F}">
      <dsp:nvSpPr>
        <dsp:cNvPr id="0" name=""/>
        <dsp:cNvSpPr/>
      </dsp:nvSpPr>
      <dsp:spPr>
        <a:xfrm>
          <a:off x="4488047" y="891697"/>
          <a:ext cx="3936847" cy="3343410"/>
        </a:xfrm>
        <a:prstGeom prst="rect">
          <a:avLst/>
        </a:prstGeom>
        <a:solidFill>
          <a:schemeClr val="accent4">
            <a:lumMod val="5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err="1">
              <a:solidFill>
                <a:schemeClr val="tx1"/>
              </a:solidFill>
              <a:latin typeface="Agency FB" pitchFamily="34" charset="0"/>
            </a:rPr>
            <a:t>Pembentukan</a:t>
          </a:r>
          <a:r>
            <a:rPr lang="en-US" sz="2900" kern="1200" dirty="0">
              <a:solidFill>
                <a:schemeClr val="tx1"/>
              </a:solidFill>
              <a:latin typeface="Agency FB" pitchFamily="34" charset="0"/>
            </a:rPr>
            <a:t> Dana </a:t>
          </a:r>
          <a:r>
            <a:rPr lang="en-US" sz="2900" kern="1200" dirty="0" err="1">
              <a:solidFill>
                <a:schemeClr val="tx1"/>
              </a:solidFill>
              <a:latin typeface="Agency FB" pitchFamily="34" charset="0"/>
            </a:rPr>
            <a:t>Cadangan</a:t>
          </a:r>
          <a:r>
            <a:rPr lang="id-ID" sz="2900" kern="1200" dirty="0">
              <a:solidFill>
                <a:schemeClr val="tx1"/>
              </a:solidFill>
              <a:latin typeface="Agency FB" pitchFamily="34" charset="0"/>
            </a:rPr>
            <a:t>;</a:t>
          </a:r>
          <a:r>
            <a:rPr lang="en-US" sz="2900" kern="1200" dirty="0">
              <a:solidFill>
                <a:schemeClr val="tx1"/>
              </a:solidFill>
              <a:latin typeface="Agency FB" pitchFamily="34" charset="0"/>
            </a:rPr>
            <a:t> </a:t>
          </a:r>
          <a:r>
            <a:rPr lang="en-US" sz="2900" kern="1200" dirty="0" err="1">
              <a:solidFill>
                <a:schemeClr val="tx1"/>
              </a:solidFill>
              <a:latin typeface="Agency FB" pitchFamily="34" charset="0"/>
            </a:rPr>
            <a:t>dan</a:t>
          </a:r>
          <a:endParaRPr lang="en-US" sz="2900" kern="1200" dirty="0">
            <a:solidFill>
              <a:schemeClr val="tx1"/>
            </a:solidFill>
            <a:latin typeface="Agency FB" pitchFamily="34" charset="0"/>
          </a:endParaRPr>
        </a:p>
        <a:p>
          <a:pPr marL="285750" lvl="1" indent="-285750" algn="l" defTabSz="1289050">
            <a:lnSpc>
              <a:spcPct val="90000"/>
            </a:lnSpc>
            <a:spcBef>
              <a:spcPct val="0"/>
            </a:spcBef>
            <a:spcAft>
              <a:spcPct val="15000"/>
            </a:spcAft>
            <a:buChar char="••"/>
          </a:pPr>
          <a:r>
            <a:rPr lang="en-US" sz="2900" kern="1200" dirty="0" err="1">
              <a:solidFill>
                <a:schemeClr val="tx1"/>
              </a:solidFill>
              <a:latin typeface="Agency FB" pitchFamily="34" charset="0"/>
            </a:rPr>
            <a:t>Penyertaan</a:t>
          </a:r>
          <a:r>
            <a:rPr lang="en-US" sz="2900" kern="1200" dirty="0">
              <a:solidFill>
                <a:schemeClr val="tx1"/>
              </a:solidFill>
              <a:latin typeface="Agency FB" pitchFamily="34" charset="0"/>
            </a:rPr>
            <a:t> Modal </a:t>
          </a:r>
          <a:r>
            <a:rPr lang="en-US" sz="2900" kern="1200" dirty="0" err="1">
              <a:solidFill>
                <a:schemeClr val="tx1"/>
              </a:solidFill>
              <a:latin typeface="Agency FB" pitchFamily="34" charset="0"/>
            </a:rPr>
            <a:t>Desa</a:t>
          </a:r>
          <a:endParaRPr lang="en-US" sz="2900" kern="1200" dirty="0">
            <a:solidFill>
              <a:schemeClr val="tx1"/>
            </a:solidFill>
            <a:latin typeface="Agency FB" pitchFamily="34" charset="0"/>
          </a:endParaRPr>
        </a:p>
      </dsp:txBody>
      <dsp:txXfrm>
        <a:off x="4488047" y="891697"/>
        <a:ext cx="3936847" cy="334341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43F35E0-2CFD-4376-ADFD-7DE65E27B1E8}" type="datetimeFigureOut">
              <a:rPr lang="id-ID" smtClean="0"/>
              <a:t>13/10/2020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422891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43F35E0-2CFD-4376-ADFD-7DE65E27B1E8}" type="datetimeFigureOut">
              <a:rPr lang="id-ID" smtClean="0"/>
              <a:t>13/10/2020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7849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43F35E0-2CFD-4376-ADFD-7DE65E27B1E8}" type="datetimeFigureOut">
              <a:rPr lang="id-ID" smtClean="0"/>
              <a:t>13/10/2020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71828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43F35E0-2CFD-4376-ADFD-7DE65E27B1E8}" type="datetimeFigureOut">
              <a:rPr lang="id-ID" smtClean="0"/>
              <a:t>13/10/2020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208376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3F35E0-2CFD-4376-ADFD-7DE65E27B1E8}" type="datetimeFigureOut">
              <a:rPr lang="id-ID" smtClean="0"/>
              <a:t>13/10/2020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151492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43F35E0-2CFD-4376-ADFD-7DE65E27B1E8}" type="datetimeFigureOut">
              <a:rPr lang="id-ID" smtClean="0"/>
              <a:t>13/10/2020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280192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43F35E0-2CFD-4376-ADFD-7DE65E27B1E8}" type="datetimeFigureOut">
              <a:rPr lang="id-ID" smtClean="0"/>
              <a:t>13/10/2020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348075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43F35E0-2CFD-4376-ADFD-7DE65E27B1E8}" type="datetimeFigureOut">
              <a:rPr lang="id-ID" smtClean="0"/>
              <a:t>13/10/2020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207468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F35E0-2CFD-4376-ADFD-7DE65E27B1E8}" type="datetimeFigureOut">
              <a:rPr lang="id-ID" smtClean="0"/>
              <a:t>13/10/2020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18482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F35E0-2CFD-4376-ADFD-7DE65E27B1E8}" type="datetimeFigureOut">
              <a:rPr lang="id-ID" smtClean="0"/>
              <a:t>13/10/2020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236079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F35E0-2CFD-4376-ADFD-7DE65E27B1E8}" type="datetimeFigureOut">
              <a:rPr lang="id-ID" smtClean="0"/>
              <a:t>13/10/2020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52DA7EE-88F7-42D2-AB51-85D0FE1E5920}" type="slidenum">
              <a:rPr lang="id-ID" smtClean="0"/>
              <a:t>‹#›</a:t>
            </a:fld>
            <a:endParaRPr lang="id-ID"/>
          </a:p>
        </p:txBody>
      </p:sp>
    </p:spTree>
    <p:extLst>
      <p:ext uri="{BB962C8B-B14F-4D97-AF65-F5344CB8AC3E}">
        <p14:creationId xmlns:p14="http://schemas.microsoft.com/office/powerpoint/2010/main" val="201026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F35E0-2CFD-4376-ADFD-7DE65E27B1E8}" type="datetimeFigureOut">
              <a:rPr lang="id-ID" smtClean="0"/>
              <a:t>13/10/2020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DA7EE-88F7-42D2-AB51-85D0FE1E5920}" type="slidenum">
              <a:rPr lang="id-ID" smtClean="0"/>
              <a:t>‹#›</a:t>
            </a:fld>
            <a:endParaRPr lang="id-ID"/>
          </a:p>
        </p:txBody>
      </p:sp>
    </p:spTree>
    <p:extLst>
      <p:ext uri="{BB962C8B-B14F-4D97-AF65-F5344CB8AC3E}">
        <p14:creationId xmlns:p14="http://schemas.microsoft.com/office/powerpoint/2010/main" val="23807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3.%20PEMBIAYAAN.ppt" TargetMode="External"/><Relationship Id="rId7" Type="http://schemas.openxmlformats.org/officeDocument/2006/relationships/diagramQuickStyle" Target="../diagrams/quickStyle5.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sub%20tayang%20APBdesa%203%20(pmby%20desa).pptx" TargetMode="External"/><Relationship Id="rId9" Type="http://schemas.microsoft.com/office/2007/relationships/diagramDrawing" Target="../diagrams/drawing5.xml"/></Relationships>
</file>

<file path=ppt/slides/_rels/slide37.xml.rels><?xml version="1.0" encoding="UTF-8" standalone="yes"?>
<Relationships xmlns="http://schemas.openxmlformats.org/package/2006/relationships"><Relationship Id="rId3" Type="http://schemas.openxmlformats.org/officeDocument/2006/relationships/hyperlink" Target="sub%20tayang%20APBdesa%204%20(penys%20APBDes).pptx"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id-ID" sz="2800" b="1" smtClean="0">
                <a:solidFill>
                  <a:srgbClr val="C00000"/>
                </a:solidFill>
              </a:rPr>
              <a:t>MATERI KEDUA </a:t>
            </a:r>
            <a:br>
              <a:rPr lang="id-ID" sz="2800" b="1" smtClean="0">
                <a:solidFill>
                  <a:srgbClr val="C00000"/>
                </a:solidFill>
              </a:rPr>
            </a:br>
            <a:r>
              <a:rPr lang="id-ID" sz="2800" b="1" smtClean="0">
                <a:solidFill>
                  <a:srgbClr val="C00000"/>
                </a:solidFill>
              </a:rPr>
              <a:t>PENGELOLAAN KEUANGAN DESA II</a:t>
            </a:r>
          </a:p>
        </p:txBody>
      </p:sp>
      <p:sp>
        <p:nvSpPr>
          <p:cNvPr id="3" name="Subtitle 2"/>
          <p:cNvSpPr>
            <a:spLocks noGrp="1"/>
          </p:cNvSpPr>
          <p:nvPr>
            <p:ph type="subTitle" idx="1"/>
          </p:nvPr>
        </p:nvSpPr>
        <p:spPr/>
        <p:txBody>
          <a:bodyPr/>
          <a:lstStyle/>
          <a:p>
            <a:pPr>
              <a:defRPr/>
            </a:pPr>
            <a:r>
              <a:rPr lang="id-ID" dirty="0" smtClean="0"/>
              <a:t>PRODI PMD – D3</a:t>
            </a:r>
            <a:endParaRPr lang="id-ID" dirty="0"/>
          </a:p>
        </p:txBody>
      </p:sp>
    </p:spTree>
    <p:extLst>
      <p:ext uri="{BB962C8B-B14F-4D97-AF65-F5344CB8AC3E}">
        <p14:creationId xmlns:p14="http://schemas.microsoft.com/office/powerpoint/2010/main" val="403076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id-ID" b="1" smtClean="0"/>
              <a:t>Fungsi Anggaran Desa ( APBDesa)</a:t>
            </a:r>
            <a:r>
              <a:rPr lang="id-ID" smtClean="0"/>
              <a:t/>
            </a:r>
            <a:br>
              <a:rPr lang="id-ID" smtClean="0"/>
            </a:br>
            <a:endParaRPr lang="id-ID" smtClean="0"/>
          </a:p>
        </p:txBody>
      </p:sp>
      <p:sp>
        <p:nvSpPr>
          <p:cNvPr id="11267" name="Content Placeholder 2"/>
          <p:cNvSpPr>
            <a:spLocks noGrp="1"/>
          </p:cNvSpPr>
          <p:nvPr>
            <p:ph idx="1"/>
          </p:nvPr>
        </p:nvSpPr>
        <p:spPr>
          <a:xfrm>
            <a:off x="457200" y="1000125"/>
            <a:ext cx="8229600" cy="5126038"/>
          </a:xfrm>
        </p:spPr>
        <p:txBody>
          <a:bodyPr/>
          <a:lstStyle/>
          <a:p>
            <a:pPr eaLnBrk="1" fontAlgn="t" hangingPunct="1"/>
            <a:r>
              <a:rPr lang="id-ID" sz="1400" smtClean="0"/>
              <a:t>Anggaran desa mempunyai beberapa fungsi utama yaitu sebagai:</a:t>
            </a:r>
          </a:p>
          <a:p>
            <a:pPr eaLnBrk="1" fontAlgn="t" hangingPunct="1"/>
            <a:r>
              <a:rPr lang="id-ID" sz="1800" i="1" smtClean="0">
                <a:solidFill>
                  <a:srgbClr val="FF0000"/>
                </a:solidFill>
              </a:rPr>
              <a:t>1. Alat perencanaan</a:t>
            </a:r>
            <a:r>
              <a:rPr lang="id-ID" smtClean="0"/>
              <a:t/>
            </a:r>
            <a:br>
              <a:rPr lang="id-ID" smtClean="0"/>
            </a:br>
            <a:r>
              <a:rPr lang="id-ID" sz="1800" smtClean="0"/>
              <a:t>Anggaran merupakan alat pengendali manajemen desa dalam rangka mencapai tujuan. Anggaran desa digunakan untuk merencanakan kegiatan apa saja yang dilakukan oleh desa beserta rincian biaya yang dibutuhkan dan rencana sumber pendapatan yang akan diperoleh desa. </a:t>
            </a:r>
          </a:p>
          <a:p>
            <a:pPr eaLnBrk="1" fontAlgn="t" hangingPunct="1"/>
            <a:r>
              <a:rPr lang="id-ID" sz="1800" smtClean="0"/>
              <a:t>Anggaran sebagai alat perencanaan digunakan untuk:</a:t>
            </a:r>
          </a:p>
          <a:p>
            <a:pPr lvl="1" eaLnBrk="1" fontAlgn="t" hangingPunct="1"/>
            <a:r>
              <a:rPr lang="id-ID" sz="1800" smtClean="0"/>
              <a:t>Merumuskan tujuan dan sasaran kebijakan agar sejalan dengan visi, misi dan sasaran yang sudah ditetapkan.</a:t>
            </a:r>
          </a:p>
          <a:p>
            <a:pPr lvl="1" eaLnBrk="1" fontAlgn="t" hangingPunct="1"/>
            <a:r>
              <a:rPr lang="id-ID" sz="1800" smtClean="0"/>
              <a:t>Merencanakan berbagai program, kegiatan, serta sumber pendapatan.</a:t>
            </a:r>
          </a:p>
          <a:p>
            <a:pPr lvl="1" eaLnBrk="1" fontAlgn="t" hangingPunct="1"/>
            <a:r>
              <a:rPr lang="id-ID" sz="1800" smtClean="0"/>
              <a:t>Mengalokasikan dana untuk program dan kegiatan yang sudah disusun.</a:t>
            </a:r>
          </a:p>
          <a:p>
            <a:pPr lvl="1" eaLnBrk="1" fontAlgn="t" hangingPunct="1"/>
            <a:r>
              <a:rPr lang="id-ID" sz="1800" smtClean="0"/>
              <a:t>Menentukan indikator kinerja dan pencapaian strategi.</a:t>
            </a:r>
          </a:p>
          <a:p>
            <a:pPr eaLnBrk="1" fontAlgn="t" hangingPunct="1"/>
            <a:r>
              <a:rPr lang="id-ID" sz="1800" b="1" i="1" smtClean="0">
                <a:solidFill>
                  <a:srgbClr val="FF0000"/>
                </a:solidFill>
              </a:rPr>
              <a:t>2. Alat pengendalian</a:t>
            </a:r>
            <a:r>
              <a:rPr lang="id-ID" sz="1800" smtClean="0"/>
              <a:t/>
            </a:r>
            <a:br>
              <a:rPr lang="id-ID" sz="1800" smtClean="0"/>
            </a:br>
            <a:r>
              <a:rPr lang="id-ID" sz="1800" smtClean="0"/>
              <a:t>Anggaran berisi perencanaan detail atas pendapatan dan pengeluaran desa, dimaksudkan dengan adanya anggaran, semua bentuk pengeluaran dan pemasukan dapat dipertanggungjawabkan kepada publik. Tanpa adanya anggaran, desa akan sulit mengendalikan pengeluaran dan pemasukan.</a:t>
            </a:r>
          </a:p>
        </p:txBody>
      </p:sp>
    </p:spTree>
    <p:extLst>
      <p:ext uri="{BB962C8B-B14F-4D97-AF65-F5344CB8AC3E}">
        <p14:creationId xmlns:p14="http://schemas.microsoft.com/office/powerpoint/2010/main" val="181119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75"/>
          </a:xfrm>
        </p:spPr>
        <p:txBody>
          <a:bodyPr/>
          <a:lstStyle/>
          <a:p>
            <a:pPr algn="l" eaLnBrk="1" hangingPunct="1">
              <a:defRPr/>
            </a:pPr>
            <a:r>
              <a:rPr lang="id-ID" sz="2400" i="1" dirty="0" smtClean="0">
                <a:solidFill>
                  <a:schemeClr val="tx2">
                    <a:lumMod val="60000"/>
                    <a:lumOff val="40000"/>
                  </a:schemeClr>
                </a:solidFill>
              </a:rPr>
              <a:t>Lanjutan fungsi APBDesa</a:t>
            </a:r>
            <a:endParaRPr lang="id-ID" sz="2400" i="1" dirty="0">
              <a:solidFill>
                <a:schemeClr val="tx2">
                  <a:lumMod val="60000"/>
                  <a:lumOff val="40000"/>
                </a:schemeClr>
              </a:solidFill>
            </a:endParaRPr>
          </a:p>
        </p:txBody>
      </p:sp>
      <p:sp>
        <p:nvSpPr>
          <p:cNvPr id="12291" name="Content Placeholder 2"/>
          <p:cNvSpPr>
            <a:spLocks noGrp="1"/>
          </p:cNvSpPr>
          <p:nvPr>
            <p:ph idx="1"/>
          </p:nvPr>
        </p:nvSpPr>
        <p:spPr>
          <a:xfrm>
            <a:off x="457200" y="928688"/>
            <a:ext cx="8472488" cy="5929312"/>
          </a:xfrm>
        </p:spPr>
        <p:txBody>
          <a:bodyPr/>
          <a:lstStyle/>
          <a:p>
            <a:pPr eaLnBrk="1" fontAlgn="t" hangingPunct="1"/>
            <a:r>
              <a:rPr lang="id-ID" sz="1600" b="1" i="1" smtClean="0">
                <a:solidFill>
                  <a:srgbClr val="FF0000"/>
                </a:solidFill>
              </a:rPr>
              <a:t>3. Alat kebijakan fiskal</a:t>
            </a:r>
            <a:r>
              <a:rPr lang="id-ID" sz="1600" smtClean="0"/>
              <a:t/>
            </a:r>
            <a:br>
              <a:rPr lang="id-ID" sz="1600" smtClean="0"/>
            </a:br>
            <a:r>
              <a:rPr lang="id-ID" sz="1600" smtClean="0"/>
              <a:t>Dengan mengunakan anggaran dapat diketahui bagaimana kebijaksanaan fiskal yang akan dijalankan desa, dengan demikian akan mudah untuk memprediksi dan mengestimasi ekonomi dan organisasi. Anggaran dapat digunakan untuk mendorong, mengkoordinasi dan memfasilitasi kegiatan ekonomi masyarakat untuk mempercepat pertumbuhan ekonomi.</a:t>
            </a:r>
          </a:p>
          <a:p>
            <a:pPr eaLnBrk="1" fontAlgn="t" hangingPunct="1"/>
            <a:endParaRPr lang="id-ID" sz="1600" b="1" i="1" smtClean="0">
              <a:solidFill>
                <a:srgbClr val="FF0000"/>
              </a:solidFill>
            </a:endParaRPr>
          </a:p>
          <a:p>
            <a:pPr eaLnBrk="1" fontAlgn="t" hangingPunct="1"/>
            <a:r>
              <a:rPr lang="id-ID" sz="1600" b="1" i="1" smtClean="0">
                <a:solidFill>
                  <a:srgbClr val="FF0000"/>
                </a:solidFill>
              </a:rPr>
              <a:t>4. Alat koordinasi dan komunikasi</a:t>
            </a:r>
            <a:r>
              <a:rPr lang="id-ID" sz="1600" smtClean="0"/>
              <a:t/>
            </a:r>
            <a:br>
              <a:rPr lang="id-ID" sz="1600" smtClean="0"/>
            </a:br>
            <a:r>
              <a:rPr lang="id-ID" sz="1600" smtClean="0"/>
              <a:t>Dalam menyusun anggaran, pasti antar unit kerja akan melakukan komunikasi dan koordinasi. Dalam perencanaan dan pelaksanaan anggaran harus dikomunikasikan ke seluruh perangkat desa. Anggaran publik yang disusun dengan baik akan mampu mendeteksi terjadinya ikonsistensi suatu unit kerja di dalam pencapaian tujuan desa.</a:t>
            </a:r>
          </a:p>
          <a:p>
            <a:pPr eaLnBrk="1" fontAlgn="t" hangingPunct="1"/>
            <a:endParaRPr lang="id-ID" sz="1600" b="1" i="1" smtClean="0">
              <a:solidFill>
                <a:srgbClr val="FF0000"/>
              </a:solidFill>
            </a:endParaRPr>
          </a:p>
          <a:p>
            <a:pPr eaLnBrk="1" fontAlgn="t" hangingPunct="1"/>
            <a:r>
              <a:rPr lang="id-ID" sz="1600" b="1" i="1" smtClean="0">
                <a:solidFill>
                  <a:srgbClr val="FF0000"/>
                </a:solidFill>
              </a:rPr>
              <a:t>5. Alat penilaian kinerja</a:t>
            </a:r>
            <a:r>
              <a:rPr lang="id-ID" sz="1600" smtClean="0"/>
              <a:t/>
            </a:r>
            <a:br>
              <a:rPr lang="id-ID" sz="1600" smtClean="0"/>
            </a:br>
            <a:r>
              <a:rPr lang="id-ID" sz="1600" smtClean="0"/>
              <a:t>Perencanaan anggaran dan pelaksanaannya akan menjadi penilaian kinerja perangkat desa. Kinerja perangkat desa akan dinilai berdasarkan pencapaian target anggaran serta pelaksanaan efisiensi anggaran. Anggaran merupakan alat yang efektif untuk melakukan pengendalian dan penilaian kinerja.</a:t>
            </a:r>
          </a:p>
          <a:p>
            <a:pPr eaLnBrk="1" fontAlgn="t" hangingPunct="1"/>
            <a:endParaRPr lang="id-ID" sz="1600" b="1" i="1" smtClean="0">
              <a:solidFill>
                <a:srgbClr val="FF0000"/>
              </a:solidFill>
            </a:endParaRPr>
          </a:p>
          <a:p>
            <a:pPr eaLnBrk="1" fontAlgn="t" hangingPunct="1"/>
            <a:r>
              <a:rPr lang="id-ID" sz="1600" b="1" i="1" smtClean="0">
                <a:solidFill>
                  <a:srgbClr val="FF0000"/>
                </a:solidFill>
              </a:rPr>
              <a:t>6. Alat motivasi</a:t>
            </a:r>
            <a:r>
              <a:rPr lang="id-ID" sz="1600" smtClean="0"/>
              <a:t/>
            </a:r>
            <a:br>
              <a:rPr lang="id-ID" sz="1600" smtClean="0"/>
            </a:br>
            <a:r>
              <a:rPr lang="id-ID" sz="1600" smtClean="0"/>
              <a:t>Anggaran dapat digunakan untuk memberi motivasi kepada perangkat desa dalam bekerja secara efektif dan efisien. Dengan membuat anggaran yang tepat dan dapat melaksanakannya sesuai target dan tujuan desa, maka desa dikatakan mempunyai kinerja yang baik.</a:t>
            </a:r>
          </a:p>
          <a:p>
            <a:pPr eaLnBrk="1" hangingPunct="1"/>
            <a:endParaRPr lang="id-ID" sz="1600" smtClean="0"/>
          </a:p>
        </p:txBody>
      </p:sp>
    </p:spTree>
    <p:extLst>
      <p:ext uri="{BB962C8B-B14F-4D97-AF65-F5344CB8AC3E}">
        <p14:creationId xmlns:p14="http://schemas.microsoft.com/office/powerpoint/2010/main" val="356376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439737"/>
          </a:xfrm>
        </p:spPr>
        <p:txBody>
          <a:bodyPr>
            <a:normAutofit fontScale="90000"/>
          </a:bodyPr>
          <a:lstStyle/>
          <a:p>
            <a:pPr eaLnBrk="1" hangingPunct="1"/>
            <a:r>
              <a:rPr lang="id-ID" sz="2400" b="1" smtClean="0"/>
              <a:t>Fungsi APB Desa</a:t>
            </a:r>
          </a:p>
        </p:txBody>
      </p:sp>
      <p:sp>
        <p:nvSpPr>
          <p:cNvPr id="13315" name="Content Placeholder 2"/>
          <p:cNvSpPr>
            <a:spLocks noGrp="1"/>
          </p:cNvSpPr>
          <p:nvPr>
            <p:ph idx="1"/>
          </p:nvPr>
        </p:nvSpPr>
        <p:spPr>
          <a:xfrm>
            <a:off x="0" y="928688"/>
            <a:ext cx="9144000" cy="5572125"/>
          </a:xfrm>
        </p:spPr>
        <p:txBody>
          <a:bodyPr/>
          <a:lstStyle/>
          <a:p>
            <a:pPr eaLnBrk="1" hangingPunct="1"/>
            <a:r>
              <a:rPr lang="id-ID" sz="1800" smtClean="0"/>
              <a:t>Fungsi APB Desa meliputi :</a:t>
            </a:r>
          </a:p>
          <a:p>
            <a:pPr eaLnBrk="1" hangingPunct="1"/>
            <a:r>
              <a:rPr lang="id-ID" sz="1800" smtClean="0"/>
              <a:t>APB Desa mempunyai fungsi otorisasi, perencanaan, pengawasan, alokasi, distribusi dan stabilisasi.</a:t>
            </a:r>
          </a:p>
          <a:p>
            <a:pPr lvl="1" eaLnBrk="1" hangingPunct="1"/>
            <a:r>
              <a:rPr lang="id-ID" sz="1800" smtClean="0"/>
              <a:t>Fungsi otorisasi adalah bahwa anggaran desa menjadi dasar untuk melaksanakan pendapatan dan belanja pada tahun yang bersangkutan.</a:t>
            </a:r>
          </a:p>
          <a:p>
            <a:pPr lvl="1" eaLnBrk="1" hangingPunct="1"/>
            <a:r>
              <a:rPr lang="id-ID" sz="1800" smtClean="0"/>
              <a:t>Fungsi perencanaan mengandung arti bahwa anggaran desa menjadi pedoman bagi manajemen dalam merencanakan kegiatan pada tahun yang bersangkutan.</a:t>
            </a:r>
          </a:p>
          <a:p>
            <a:pPr lvl="1" eaLnBrk="1" hangingPunct="1"/>
            <a:r>
              <a:rPr lang="id-ID" sz="1800" smtClean="0"/>
              <a:t>Fungsi pengawasan mengandung arti bahwa anggaran desa menjadi pedoman untuk menilai apakah kegiatan penyelenggaraan pemerintahan desa sesuai dengan ketentuan yang telah ditetapkan.</a:t>
            </a:r>
          </a:p>
          <a:p>
            <a:pPr lvl="1" eaLnBrk="1" hangingPunct="1"/>
            <a:r>
              <a:rPr lang="id-ID" sz="1800" smtClean="0"/>
              <a:t>Fungsi alokasi mengandung arti bahwa anggaran desa harus diarahkan untuk menciptakan lapangan kerja / mengurangi pengangguran dan pemborosan sumber daya, serta meningkatkan efisiensi dan efektivitas perekonomian desa.</a:t>
            </a:r>
          </a:p>
          <a:p>
            <a:pPr lvl="1" eaLnBrk="1" hangingPunct="1"/>
            <a:r>
              <a:rPr lang="id-ID" sz="1800" smtClean="0"/>
              <a:t>Fungsi distribusi mengandung arti bahwa kebijakan anggaran desa harus memperhatikan rasa keadilan bagi masyarakat desa.</a:t>
            </a:r>
          </a:p>
          <a:p>
            <a:pPr lvl="1" eaLnBrk="1" hangingPunct="1"/>
            <a:r>
              <a:rPr lang="id-ID" sz="1800" smtClean="0"/>
              <a:t>Fungsi stabilisasi mengandung arti bahwa anggaran Pemerintah Desa menjadi alat untuk memelihara keseimbangan fundamental perekonomian desa.</a:t>
            </a:r>
          </a:p>
          <a:p>
            <a:pPr eaLnBrk="1" hangingPunct="1"/>
            <a:endParaRPr lang="id-ID" sz="1800" smtClean="0"/>
          </a:p>
        </p:txBody>
      </p:sp>
    </p:spTree>
    <p:extLst>
      <p:ext uri="{BB962C8B-B14F-4D97-AF65-F5344CB8AC3E}">
        <p14:creationId xmlns:p14="http://schemas.microsoft.com/office/powerpoint/2010/main" val="2714508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582612"/>
          </a:xfrm>
        </p:spPr>
        <p:txBody>
          <a:bodyPr>
            <a:normAutofit fontScale="90000"/>
          </a:bodyPr>
          <a:lstStyle/>
          <a:p>
            <a:pPr eaLnBrk="1" hangingPunct="1"/>
            <a:r>
              <a:rPr lang="id-ID" smtClean="0"/>
              <a:t>Prinsip APB Desa meliputi :</a:t>
            </a:r>
            <a:br>
              <a:rPr lang="id-ID" smtClean="0"/>
            </a:br>
            <a:endParaRPr lang="id-ID" smtClean="0"/>
          </a:p>
        </p:txBody>
      </p:sp>
      <p:sp>
        <p:nvSpPr>
          <p:cNvPr id="14339" name="Content Placeholder 2"/>
          <p:cNvSpPr>
            <a:spLocks noGrp="1"/>
          </p:cNvSpPr>
          <p:nvPr>
            <p:ph idx="1"/>
          </p:nvPr>
        </p:nvSpPr>
        <p:spPr>
          <a:xfrm>
            <a:off x="457200" y="857250"/>
            <a:ext cx="8229600" cy="5268913"/>
          </a:xfrm>
        </p:spPr>
        <p:txBody>
          <a:bodyPr/>
          <a:lstStyle/>
          <a:p>
            <a:pPr eaLnBrk="1" hangingPunct="1"/>
            <a:r>
              <a:rPr lang="id-ID" sz="2400" i="1" smtClean="0">
                <a:solidFill>
                  <a:srgbClr val="C00000"/>
                </a:solidFill>
              </a:rPr>
              <a:t>Partisipasi Masyarakat</a:t>
            </a:r>
            <a:r>
              <a:rPr lang="id-ID" sz="2400" smtClean="0"/>
              <a:t>, mengandung arti bahwa pengambilan keputusan dalam proses penyusunan dan penetapan APB Desa melibatkan partisipasi masyarakat, dengan demikian maka masyarakat mengetahui akan hak dan kewajibannya dalam pelaksanaan APB Desa;</a:t>
            </a:r>
          </a:p>
          <a:p>
            <a:pPr eaLnBrk="1" hangingPunct="1">
              <a:buFont typeface="Arial" charset="0"/>
              <a:buNone/>
            </a:pPr>
            <a:endParaRPr lang="id-ID" sz="2400" smtClean="0"/>
          </a:p>
          <a:p>
            <a:pPr eaLnBrk="1" hangingPunct="1"/>
            <a:r>
              <a:rPr lang="id-ID" sz="2400" i="1" smtClean="0">
                <a:solidFill>
                  <a:srgbClr val="0070C0"/>
                </a:solidFill>
              </a:rPr>
              <a:t>Transparansi dan Akuntabilitas Anggaran</a:t>
            </a:r>
            <a:r>
              <a:rPr lang="id-ID" sz="2400" smtClean="0"/>
              <a:t>, mengandung arti APB Desa disusun harus dapat menyajikan informasi secara terbuka dan mudah diakses masyarakat, mulai dari tujuan, sasaran, sumber pendanaan pada setiap jenis / obyek belanja serta korelasi antara besaran anggaran dengan manfaat dan hasil yang ingin dicapai dari suatu kegiatan yang dianggarkan;</a:t>
            </a:r>
          </a:p>
        </p:txBody>
      </p:sp>
    </p:spTree>
    <p:extLst>
      <p:ext uri="{BB962C8B-B14F-4D97-AF65-F5344CB8AC3E}">
        <p14:creationId xmlns:p14="http://schemas.microsoft.com/office/powerpoint/2010/main" val="903257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654050"/>
          </a:xfrm>
        </p:spPr>
        <p:txBody>
          <a:bodyPr/>
          <a:lstStyle/>
          <a:p>
            <a:pPr algn="l" eaLnBrk="1" hangingPunct="1"/>
            <a:r>
              <a:rPr lang="id-ID" sz="2400" i="1" smtClean="0">
                <a:solidFill>
                  <a:srgbClr val="C00000"/>
                </a:solidFill>
              </a:rPr>
              <a:t>Lanjutan prinsip APBDesa</a:t>
            </a:r>
          </a:p>
        </p:txBody>
      </p:sp>
      <p:sp>
        <p:nvSpPr>
          <p:cNvPr id="15363" name="Content Placeholder 2"/>
          <p:cNvSpPr>
            <a:spLocks noGrp="1"/>
          </p:cNvSpPr>
          <p:nvPr>
            <p:ph idx="1"/>
          </p:nvPr>
        </p:nvSpPr>
        <p:spPr>
          <a:xfrm>
            <a:off x="214313" y="1000125"/>
            <a:ext cx="8715375" cy="5126038"/>
          </a:xfrm>
        </p:spPr>
        <p:txBody>
          <a:bodyPr>
            <a:normAutofit fontScale="92500"/>
          </a:bodyPr>
          <a:lstStyle/>
          <a:p>
            <a:pPr eaLnBrk="1" hangingPunct="1"/>
            <a:r>
              <a:rPr lang="id-ID" sz="1800" b="1" i="1" smtClean="0">
                <a:solidFill>
                  <a:srgbClr val="C00000"/>
                </a:solidFill>
              </a:rPr>
              <a:t>Disiplin Anggaran</a:t>
            </a:r>
            <a:r>
              <a:rPr lang="id-ID" sz="1800" smtClean="0"/>
              <a:t>, mengandung arti :</a:t>
            </a:r>
          </a:p>
          <a:p>
            <a:pPr lvl="1" eaLnBrk="1" hangingPunct="1"/>
            <a:r>
              <a:rPr lang="id-ID" sz="1800" smtClean="0"/>
              <a:t>pendapatan yang direncanakan, merupakan perkiraan yang terukur secara rasional</a:t>
            </a:r>
          </a:p>
          <a:p>
            <a:pPr lvl="1" eaLnBrk="1" hangingPunct="1"/>
            <a:r>
              <a:rPr lang="id-ID" sz="1800" smtClean="0"/>
              <a:t>penganggaran pengeluaran harus didukung dengan adanya kepastian tersedianya dapat dicapai untuk setiap sumber pendapatan, dimana Belanja yang dianggarkan merupakan batas tertinggi pengeluaran belanja. penerimaan dalam jumlah yang cukup, tidak dibenarkan melaksanakan kegiatan yang belum tersedia atau tidak mencukupi kredit anggarannya dalam APB Desa.</a:t>
            </a:r>
          </a:p>
          <a:p>
            <a:pPr lvl="1" eaLnBrk="1" hangingPunct="1"/>
            <a:r>
              <a:rPr lang="id-ID" sz="1800" smtClean="0"/>
              <a:t>semua penerimaan dan pengeluaran desa dalam tahun anggaran yang bersangkutan harus dianggarkan dalam APB Desa dan dilakukan melalui Kas Umum Desa.</a:t>
            </a:r>
          </a:p>
          <a:p>
            <a:pPr lvl="1" eaLnBrk="1" hangingPunct="1"/>
            <a:r>
              <a:rPr lang="id-ID" sz="1800" smtClean="0"/>
              <a:t>Keadilan Anggaran, mengandung arti segala bentuk pungutan yang dibebankan masyarakat desa harus mempertimbangkan kemampuan untuk membayar;</a:t>
            </a:r>
          </a:p>
          <a:p>
            <a:pPr eaLnBrk="1" hangingPunct="1"/>
            <a:r>
              <a:rPr lang="id-ID" sz="1800" b="1" i="1" smtClean="0">
                <a:solidFill>
                  <a:srgbClr val="C00000"/>
                </a:solidFill>
              </a:rPr>
              <a:t>Efisiensi dan Efektifitas Anggaran</a:t>
            </a:r>
            <a:r>
              <a:rPr lang="id-ID" sz="1800" smtClean="0"/>
              <a:t>, mengandung arti penggunaan anggaran harus dimanfaatkan dengan sebaik mungkin, agar menghasilkan peningkatan pelayanan dan kesejahteraan yang maksimal untuk kepentingan masyarakat; dan</a:t>
            </a:r>
          </a:p>
          <a:p>
            <a:pPr eaLnBrk="1" hangingPunct="1"/>
            <a:r>
              <a:rPr lang="id-ID" sz="2000" b="1" i="1" smtClean="0">
                <a:solidFill>
                  <a:srgbClr val="C00000"/>
                </a:solidFill>
              </a:rPr>
              <a:t>Taat asas, </a:t>
            </a:r>
            <a:r>
              <a:rPr lang="id-ID" sz="2000" smtClean="0"/>
              <a:t>mengandung arti APB Desa ditetapkan melalui dengan Peraturan Desa, yang dalam penyusunannya tidak boleh bertentangan dengan peraturan perundang- undangan, kepentingan umum dan Peraturan Desa lainnya.</a:t>
            </a:r>
          </a:p>
          <a:p>
            <a:pPr eaLnBrk="1" hangingPunct="1"/>
            <a:endParaRPr lang="id-ID" sz="1800" smtClean="0"/>
          </a:p>
          <a:p>
            <a:pPr eaLnBrk="1" hangingPunct="1"/>
            <a:endParaRPr lang="id-ID" smtClean="0"/>
          </a:p>
        </p:txBody>
      </p:sp>
    </p:spTree>
    <p:extLst>
      <p:ext uri="{BB962C8B-B14F-4D97-AF65-F5344CB8AC3E}">
        <p14:creationId xmlns:p14="http://schemas.microsoft.com/office/powerpoint/2010/main" val="583767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5"/>
          <p:cNvSpPr>
            <a:spLocks noChangeArrowheads="1"/>
          </p:cNvSpPr>
          <p:nvPr/>
        </p:nvSpPr>
        <p:spPr bwMode="gray">
          <a:xfrm flipV="1">
            <a:off x="179388" y="1330325"/>
            <a:ext cx="9321800" cy="5122863"/>
          </a:xfrm>
          <a:prstGeom prst="upArrow">
            <a:avLst>
              <a:gd name="adj1" fmla="val 72694"/>
              <a:gd name="adj2" fmla="val 4371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20638" y="3175"/>
            <a:ext cx="9144001" cy="990600"/>
          </a:xfrm>
          <a:solidFill>
            <a:schemeClr val="accent4"/>
          </a:solidFill>
        </p:spPr>
        <p:txBody>
          <a:bodyPr>
            <a:noAutofit/>
          </a:bodyPr>
          <a:lstStyle/>
          <a:p>
            <a:pPr>
              <a:defRPr/>
            </a:pPr>
            <a:r>
              <a:rPr lang="en-US" sz="3600" b="1" u="sng" dirty="0">
                <a:latin typeface="Cambria" panose="02040503050406030204" pitchFamily="18" charset="0"/>
              </a:rPr>
              <a:t>KETENTUAN PENYUSUNAN APBDESA</a:t>
            </a:r>
          </a:p>
        </p:txBody>
      </p:sp>
      <p:sp>
        <p:nvSpPr>
          <p:cNvPr id="4" name="Rectangle 3"/>
          <p:cNvSpPr/>
          <p:nvPr/>
        </p:nvSpPr>
        <p:spPr>
          <a:xfrm>
            <a:off x="1514475" y="1466850"/>
            <a:ext cx="6111875" cy="3400425"/>
          </a:xfrm>
          <a:prstGeom prst="rect">
            <a:avLst/>
          </a:prstGeom>
          <a:noFill/>
          <a:ln w="9525">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a:spcAft>
                <a:spcPts val="600"/>
              </a:spcAft>
              <a:buFont typeface="+mj-lt"/>
              <a:buAutoNum type="arabicPeriod"/>
              <a:defRPr/>
            </a:pPr>
            <a:r>
              <a:rPr lang="en-US" sz="2000" dirty="0">
                <a:solidFill>
                  <a:srgbClr val="FFFF00"/>
                </a:solidFill>
                <a:latin typeface="Cambria" panose="02040503050406030204" pitchFamily="18" charset="0"/>
              </a:rPr>
              <a:t>D</a:t>
            </a:r>
            <a:r>
              <a:rPr lang="id-ID" sz="2000" dirty="0">
                <a:solidFill>
                  <a:srgbClr val="FFFF00"/>
                </a:solidFill>
                <a:latin typeface="Cambria" panose="02040503050406030204" pitchFamily="18" charset="0"/>
              </a:rPr>
              <a:t>isusun berdasarkan RKPDesa yang telah ditetapkan dengan Perdes.</a:t>
            </a:r>
          </a:p>
          <a:p>
            <a:pPr marL="457200" indent="-457200" algn="just">
              <a:spcAft>
                <a:spcPts val="600"/>
              </a:spcAft>
              <a:buFont typeface="+mj-lt"/>
              <a:buAutoNum type="arabicPeriod"/>
              <a:defRPr/>
            </a:pPr>
            <a:r>
              <a:rPr lang="en-US" sz="2000" dirty="0">
                <a:solidFill>
                  <a:srgbClr val="FFFF00"/>
                </a:solidFill>
                <a:latin typeface="Cambria" panose="02040503050406030204" pitchFamily="18" charset="0"/>
              </a:rPr>
              <a:t>D</a:t>
            </a:r>
            <a:r>
              <a:rPr lang="id-ID" sz="2000" dirty="0">
                <a:solidFill>
                  <a:srgbClr val="FFFF00"/>
                </a:solidFill>
                <a:latin typeface="Cambria" panose="02040503050406030204" pitchFamily="18" charset="0"/>
              </a:rPr>
              <a:t>isusun untuk masa 1 (satu) tahun anggaran, terhitung mulai 1 Januari sampai 31 Desember.</a:t>
            </a:r>
          </a:p>
          <a:p>
            <a:pPr marL="457200" indent="-457200" algn="just">
              <a:spcAft>
                <a:spcPts val="600"/>
              </a:spcAft>
              <a:buFont typeface="+mj-lt"/>
              <a:buAutoNum type="arabicPeriod"/>
              <a:defRPr/>
            </a:pPr>
            <a:r>
              <a:rPr lang="id-ID" sz="2000" dirty="0">
                <a:solidFill>
                  <a:srgbClr val="FFFF00"/>
                </a:solidFill>
                <a:latin typeface="Cambria" panose="02040503050406030204" pitchFamily="18" charset="0"/>
              </a:rPr>
              <a:t>Rancangan </a:t>
            </a:r>
            <a:r>
              <a:rPr lang="en-US" sz="2000" dirty="0" err="1">
                <a:solidFill>
                  <a:srgbClr val="FFFF00"/>
                </a:solidFill>
                <a:latin typeface="Cambria" panose="02040503050406030204" pitchFamily="18" charset="0"/>
              </a:rPr>
              <a:t>Peraturan</a:t>
            </a:r>
            <a:r>
              <a:rPr lang="en-US" sz="2000" dirty="0">
                <a:solidFill>
                  <a:srgbClr val="FFFF00"/>
                </a:solidFill>
                <a:latin typeface="Cambria" panose="02040503050406030204" pitchFamily="18" charset="0"/>
              </a:rPr>
              <a:t> </a:t>
            </a:r>
            <a:r>
              <a:rPr lang="en-US" sz="2000" dirty="0" err="1">
                <a:solidFill>
                  <a:srgbClr val="FFFF00"/>
                </a:solidFill>
                <a:latin typeface="Cambria" panose="02040503050406030204" pitchFamily="18" charset="0"/>
              </a:rPr>
              <a:t>Desa</a:t>
            </a:r>
            <a:r>
              <a:rPr lang="en-US" sz="2000" dirty="0">
                <a:solidFill>
                  <a:srgbClr val="FFFF00"/>
                </a:solidFill>
                <a:latin typeface="Cambria" panose="02040503050406030204" pitchFamily="18" charset="0"/>
              </a:rPr>
              <a:t> </a:t>
            </a:r>
            <a:r>
              <a:rPr lang="en-US" sz="2000" dirty="0" err="1">
                <a:solidFill>
                  <a:srgbClr val="FFFF00"/>
                </a:solidFill>
                <a:latin typeface="Cambria" panose="02040503050406030204" pitchFamily="18" charset="0"/>
              </a:rPr>
              <a:t>tentang</a:t>
            </a:r>
            <a:r>
              <a:rPr lang="en-US" sz="2000" dirty="0">
                <a:solidFill>
                  <a:srgbClr val="FFFF00"/>
                </a:solidFill>
                <a:latin typeface="Cambria" panose="02040503050406030204" pitchFamily="18" charset="0"/>
              </a:rPr>
              <a:t> </a:t>
            </a:r>
            <a:r>
              <a:rPr lang="id-ID" sz="2000" dirty="0">
                <a:solidFill>
                  <a:srgbClr val="FFFF00"/>
                </a:solidFill>
                <a:latin typeface="Cambria" panose="02040503050406030204" pitchFamily="18" charset="0"/>
              </a:rPr>
              <a:t>APBDesa harus dibahas </a:t>
            </a:r>
            <a:r>
              <a:rPr lang="en-US" sz="2000" dirty="0" err="1">
                <a:solidFill>
                  <a:srgbClr val="FFFF00"/>
                </a:solidFill>
                <a:latin typeface="Cambria" panose="02040503050406030204" pitchFamily="18" charset="0"/>
              </a:rPr>
              <a:t>dan</a:t>
            </a:r>
            <a:r>
              <a:rPr lang="en-US" sz="2000" dirty="0">
                <a:solidFill>
                  <a:srgbClr val="FFFF00"/>
                </a:solidFill>
                <a:latin typeface="Cambria" panose="02040503050406030204" pitchFamily="18" charset="0"/>
              </a:rPr>
              <a:t> </a:t>
            </a:r>
            <a:r>
              <a:rPr lang="en-US" sz="2000" dirty="0" err="1">
                <a:solidFill>
                  <a:srgbClr val="FFFF00"/>
                </a:solidFill>
                <a:latin typeface="Cambria" panose="02040503050406030204" pitchFamily="18" charset="0"/>
              </a:rPr>
              <a:t>disepkati</a:t>
            </a:r>
            <a:r>
              <a:rPr lang="en-US" sz="2000" dirty="0">
                <a:solidFill>
                  <a:srgbClr val="FFFF00"/>
                </a:solidFill>
                <a:latin typeface="Cambria" panose="02040503050406030204" pitchFamily="18" charset="0"/>
              </a:rPr>
              <a:t> </a:t>
            </a:r>
            <a:r>
              <a:rPr lang="id-ID" sz="2000" dirty="0">
                <a:solidFill>
                  <a:srgbClr val="FFFF00"/>
                </a:solidFill>
                <a:latin typeface="Cambria" panose="02040503050406030204" pitchFamily="18" charset="0"/>
              </a:rPr>
              <a:t>bersama </a:t>
            </a:r>
            <a:r>
              <a:rPr lang="en-US" sz="2000" dirty="0" err="1">
                <a:solidFill>
                  <a:srgbClr val="FFFF00"/>
                </a:solidFill>
                <a:latin typeface="Cambria" panose="02040503050406030204" pitchFamily="18" charset="0"/>
              </a:rPr>
              <a:t>Kepala</a:t>
            </a:r>
            <a:r>
              <a:rPr lang="en-US" sz="2000" dirty="0">
                <a:solidFill>
                  <a:srgbClr val="FFFF00"/>
                </a:solidFill>
                <a:latin typeface="Cambria" panose="02040503050406030204" pitchFamily="18" charset="0"/>
              </a:rPr>
              <a:t> </a:t>
            </a:r>
            <a:r>
              <a:rPr lang="en-US" sz="2000" dirty="0" err="1">
                <a:solidFill>
                  <a:srgbClr val="FFFF00"/>
                </a:solidFill>
                <a:latin typeface="Cambria" panose="02040503050406030204" pitchFamily="18" charset="0"/>
              </a:rPr>
              <a:t>Desa</a:t>
            </a:r>
            <a:r>
              <a:rPr lang="en-US" sz="2000" dirty="0">
                <a:solidFill>
                  <a:srgbClr val="FFFF00"/>
                </a:solidFill>
                <a:latin typeface="Cambria" panose="02040503050406030204" pitchFamily="18" charset="0"/>
              </a:rPr>
              <a:t> </a:t>
            </a:r>
            <a:r>
              <a:rPr lang="en-US" sz="2000" dirty="0" err="1">
                <a:solidFill>
                  <a:srgbClr val="FFFF00"/>
                </a:solidFill>
                <a:latin typeface="Cambria" panose="02040503050406030204" pitchFamily="18" charset="0"/>
              </a:rPr>
              <a:t>dengan</a:t>
            </a:r>
            <a:r>
              <a:rPr lang="en-US" sz="2000" dirty="0">
                <a:solidFill>
                  <a:srgbClr val="FFFF00"/>
                </a:solidFill>
                <a:latin typeface="Cambria" panose="02040503050406030204" pitchFamily="18" charset="0"/>
              </a:rPr>
              <a:t> </a:t>
            </a:r>
            <a:r>
              <a:rPr lang="id-ID" sz="2000" dirty="0">
                <a:solidFill>
                  <a:srgbClr val="FFFF00"/>
                </a:solidFill>
                <a:latin typeface="Cambria" panose="02040503050406030204" pitchFamily="18" charset="0"/>
              </a:rPr>
              <a:t>BPD.</a:t>
            </a:r>
          </a:p>
          <a:p>
            <a:pPr marL="457200" indent="-457200" algn="just">
              <a:spcAft>
                <a:spcPts val="600"/>
              </a:spcAft>
              <a:buFont typeface="+mj-lt"/>
              <a:buAutoNum type="arabicPeriod"/>
              <a:defRPr/>
            </a:pPr>
            <a:r>
              <a:rPr lang="en-US" sz="2000" dirty="0">
                <a:solidFill>
                  <a:srgbClr val="FFFF00"/>
                </a:solidFill>
                <a:latin typeface="Cambria" panose="02040503050406030204" pitchFamily="18" charset="0"/>
              </a:rPr>
              <a:t>D</a:t>
            </a:r>
            <a:r>
              <a:rPr lang="id-ID" sz="2000" dirty="0">
                <a:solidFill>
                  <a:srgbClr val="FFFF00"/>
                </a:solidFill>
                <a:latin typeface="Cambria" panose="02040503050406030204" pitchFamily="18" charset="0"/>
              </a:rPr>
              <a:t>isusun sejak bulan September dan harus ditetapkan dengan Perdes, selambat-lambatnya pada 31 Desember pada tahun </a:t>
            </a:r>
            <a:r>
              <a:rPr lang="en-US" sz="2000" dirty="0" err="1">
                <a:solidFill>
                  <a:srgbClr val="FFFF00"/>
                </a:solidFill>
                <a:latin typeface="Cambria" panose="02040503050406030204" pitchFamily="18" charset="0"/>
              </a:rPr>
              <a:t>berkenaan</a:t>
            </a:r>
            <a:r>
              <a:rPr lang="id-ID" sz="2000" dirty="0">
                <a:solidFill>
                  <a:schemeClr val="tx1"/>
                </a:solidFill>
                <a:latin typeface="Cambria" panose="02040503050406030204" pitchFamily="18" charset="0"/>
              </a:rPr>
              <a:t>.</a:t>
            </a:r>
          </a:p>
        </p:txBody>
      </p:sp>
    </p:spTree>
    <p:extLst>
      <p:ext uri="{BB962C8B-B14F-4D97-AF65-F5344CB8AC3E}">
        <p14:creationId xmlns:p14="http://schemas.microsoft.com/office/powerpoint/2010/main" val="349401452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id-ID" smtClean="0"/>
          </a:p>
        </p:txBody>
      </p:sp>
      <p:sp>
        <p:nvSpPr>
          <p:cNvPr id="17411" name="Content Placeholder 2"/>
          <p:cNvSpPr>
            <a:spLocks noGrp="1"/>
          </p:cNvSpPr>
          <p:nvPr>
            <p:ph idx="1"/>
          </p:nvPr>
        </p:nvSpPr>
        <p:spPr/>
        <p:txBody>
          <a:bodyPr/>
          <a:lstStyle/>
          <a:p>
            <a:pPr eaLnBrk="1" hangingPunct="1"/>
            <a:endParaRPr lang="id-ID" smtClean="0"/>
          </a:p>
        </p:txBody>
      </p:sp>
      <p:pic>
        <p:nvPicPr>
          <p:cNvPr id="17412" name="Picture 2" descr="https://player.slideplayer.info/67/11902956/slid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73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474663"/>
            <a:ext cx="1873250" cy="990600"/>
          </a:xfrm>
          <a:solidFill>
            <a:schemeClr val="accent1">
              <a:lumMod val="40000"/>
              <a:lumOff val="60000"/>
            </a:schemeClr>
          </a:solidFill>
          <a:ln>
            <a:solidFill>
              <a:srgbClr val="00B050"/>
            </a:solidFill>
          </a:ln>
        </p:spPr>
        <p:txBody>
          <a:bodyPr>
            <a:normAutofit/>
          </a:bodyPr>
          <a:lstStyle/>
          <a:p>
            <a:pPr>
              <a:defRPr/>
            </a:pPr>
            <a:r>
              <a:rPr lang="en-US" sz="2400" b="1" dirty="0"/>
              <a:t>STRUKTUR </a:t>
            </a:r>
            <a:br>
              <a:rPr lang="en-US" sz="2400" b="1" dirty="0"/>
            </a:br>
            <a:r>
              <a:rPr lang="en-US" sz="2400" b="1" dirty="0"/>
              <a:t>APBDESA</a:t>
            </a:r>
          </a:p>
        </p:txBody>
      </p:sp>
      <p:sp>
        <p:nvSpPr>
          <p:cNvPr id="3" name="Slide Number Placeholder 2"/>
          <p:cNvSpPr>
            <a:spLocks noGrp="1"/>
          </p:cNvSpPr>
          <p:nvPr>
            <p:ph type="sldNum" sz="quarter" idx="12"/>
          </p:nvPr>
        </p:nvSpPr>
        <p:spPr/>
        <p:txBody>
          <a:bodyPr/>
          <a:lstStyle/>
          <a:p>
            <a:pPr>
              <a:defRPr/>
            </a:pPr>
            <a:fld id="{17A9E4C6-DC8C-490E-91D7-8E59CC7F80AD}" type="slidenum">
              <a:rPr lang="en-US" smtClean="0"/>
              <a:pPr>
                <a:defRPr/>
              </a:pPr>
              <a:t>17</a:t>
            </a:fld>
            <a:endParaRPr lang="en-US"/>
          </a:p>
        </p:txBody>
      </p:sp>
      <p:graphicFrame>
        <p:nvGraphicFramePr>
          <p:cNvPr id="6" name="Diagram 5"/>
          <p:cNvGraphicFramePr/>
          <p:nvPr/>
        </p:nvGraphicFramePr>
        <p:xfrm>
          <a:off x="0" y="1"/>
          <a:ext cx="914638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78871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id-ID" smtClean="0"/>
          </a:p>
        </p:txBody>
      </p:sp>
      <p:sp>
        <p:nvSpPr>
          <p:cNvPr id="19459" name="Content Placeholder 2"/>
          <p:cNvSpPr>
            <a:spLocks noGrp="1"/>
          </p:cNvSpPr>
          <p:nvPr>
            <p:ph idx="1"/>
          </p:nvPr>
        </p:nvSpPr>
        <p:spPr/>
        <p:txBody>
          <a:bodyPr/>
          <a:lstStyle/>
          <a:p>
            <a:pPr eaLnBrk="1" hangingPunct="1"/>
            <a:endParaRPr lang="id-ID" smtClean="0"/>
          </a:p>
        </p:txBody>
      </p:sp>
      <p:pic>
        <p:nvPicPr>
          <p:cNvPr id="19460" name="Picture 2" descr="https://image.slidesharecdn.com/03-150323000552-conversion-gate01/95/03-pendapatan-desa-2-638.jpg?cb=1428364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677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15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id-ID" smtClean="0"/>
          </a:p>
        </p:txBody>
      </p:sp>
      <p:sp>
        <p:nvSpPr>
          <p:cNvPr id="20483" name="Content Placeholder 2"/>
          <p:cNvSpPr>
            <a:spLocks noGrp="1"/>
          </p:cNvSpPr>
          <p:nvPr>
            <p:ph idx="1"/>
          </p:nvPr>
        </p:nvSpPr>
        <p:spPr/>
        <p:txBody>
          <a:bodyPr/>
          <a:lstStyle/>
          <a:p>
            <a:pPr eaLnBrk="1" hangingPunct="1"/>
            <a:endParaRPr lang="id-ID" smtClean="0"/>
          </a:p>
        </p:txBody>
      </p:sp>
      <p:pic>
        <p:nvPicPr>
          <p:cNvPr id="20484" name="Picture 2" descr="https://player.slideplayer.info/67/11902956/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7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id-ID" sz="2800" smtClean="0"/>
              <a:t>Pengertian Pengelolaan Keuangan Desa </a:t>
            </a:r>
            <a:br>
              <a:rPr lang="id-ID" sz="2800" smtClean="0"/>
            </a:br>
            <a:endParaRPr lang="id-ID" sz="2800" smtClean="0"/>
          </a:p>
        </p:txBody>
      </p:sp>
      <p:sp>
        <p:nvSpPr>
          <p:cNvPr id="3075" name="Content Placeholder 2"/>
          <p:cNvSpPr>
            <a:spLocks noGrp="1"/>
          </p:cNvSpPr>
          <p:nvPr>
            <p:ph idx="1"/>
          </p:nvPr>
        </p:nvSpPr>
        <p:spPr>
          <a:xfrm>
            <a:off x="0" y="1214438"/>
            <a:ext cx="9144000" cy="4911725"/>
          </a:xfrm>
        </p:spPr>
        <p:txBody>
          <a:bodyPr>
            <a:normAutofit lnSpcReduction="10000"/>
          </a:bodyPr>
          <a:lstStyle/>
          <a:p>
            <a:pPr eaLnBrk="1" hangingPunct="1"/>
            <a:r>
              <a:rPr lang="id-ID" smtClean="0"/>
              <a:t>Penganggaran adalah metode pengalokasian sumber penerimaan dan pengeluaran desa dalam jangka waktu tertentu (biasanya 1 tahun yg disebut APBDes)</a:t>
            </a:r>
          </a:p>
          <a:p>
            <a:pPr eaLnBrk="1" hangingPunct="1"/>
            <a:r>
              <a:rPr lang="id-ID" smtClean="0"/>
              <a:t>Anggaran Pendapatan dan Belanja Desa, selanjutnya disingkat APBDesa adalah rencana keuangan tahunan pemerintahan desa yang dibahas dan disetujui bersama oleh pemerintah desa dan Badan Permusyawaratan Desa, dan ditetapkan dengan peraturan desa</a:t>
            </a:r>
          </a:p>
        </p:txBody>
      </p:sp>
    </p:spTree>
    <p:extLst>
      <p:ext uri="{BB962C8B-B14F-4D97-AF65-F5344CB8AC3E}">
        <p14:creationId xmlns:p14="http://schemas.microsoft.com/office/powerpoint/2010/main" val="2263701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id-ID" smtClean="0"/>
          </a:p>
        </p:txBody>
      </p:sp>
      <p:sp>
        <p:nvSpPr>
          <p:cNvPr id="21507" name="Content Placeholder 2"/>
          <p:cNvSpPr>
            <a:spLocks noGrp="1"/>
          </p:cNvSpPr>
          <p:nvPr>
            <p:ph idx="1"/>
          </p:nvPr>
        </p:nvSpPr>
        <p:spPr/>
        <p:txBody>
          <a:bodyPr/>
          <a:lstStyle/>
          <a:p>
            <a:pPr eaLnBrk="1" hangingPunct="1"/>
            <a:endParaRPr lang="id-ID" smtClean="0"/>
          </a:p>
        </p:txBody>
      </p:sp>
      <p:pic>
        <p:nvPicPr>
          <p:cNvPr id="21508" name="Picture 2" descr="https://player.slideplayer.info/67/11902956/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262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id-ID" smtClean="0"/>
          </a:p>
        </p:txBody>
      </p:sp>
      <p:sp>
        <p:nvSpPr>
          <p:cNvPr id="22531" name="Content Placeholder 2"/>
          <p:cNvSpPr>
            <a:spLocks noGrp="1"/>
          </p:cNvSpPr>
          <p:nvPr>
            <p:ph idx="1"/>
          </p:nvPr>
        </p:nvSpPr>
        <p:spPr/>
        <p:txBody>
          <a:bodyPr/>
          <a:lstStyle/>
          <a:p>
            <a:pPr eaLnBrk="1" hangingPunct="1"/>
            <a:endParaRPr lang="id-ID" smtClean="0"/>
          </a:p>
        </p:txBody>
      </p:sp>
      <p:pic>
        <p:nvPicPr>
          <p:cNvPr id="22532" name="Picture 2" descr="https://image.slidesharecdn.com/04-150323000953-conversion-gate01/95/04-belanja-desa-2-638.jpg?cb=1428364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0"/>
            <a:ext cx="8810625"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750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id-ID" smtClean="0"/>
          </a:p>
        </p:txBody>
      </p:sp>
      <p:sp>
        <p:nvSpPr>
          <p:cNvPr id="23555" name="Content Placeholder 2"/>
          <p:cNvSpPr>
            <a:spLocks noGrp="1"/>
          </p:cNvSpPr>
          <p:nvPr>
            <p:ph idx="1"/>
          </p:nvPr>
        </p:nvSpPr>
        <p:spPr/>
        <p:txBody>
          <a:bodyPr/>
          <a:lstStyle/>
          <a:p>
            <a:pPr eaLnBrk="1" hangingPunct="1"/>
            <a:endParaRPr lang="id-ID" smtClean="0"/>
          </a:p>
        </p:txBody>
      </p:sp>
      <p:pic>
        <p:nvPicPr>
          <p:cNvPr id="23556" name="Picture 2" descr="https://image.slidesharecdn.com/04-150323000953-conversion-gate01/95/04-belanja-desa-3-638.jpg?cb=1428364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85750"/>
            <a:ext cx="90963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70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id-ID" smtClean="0"/>
          </a:p>
        </p:txBody>
      </p:sp>
      <p:sp>
        <p:nvSpPr>
          <p:cNvPr id="24579" name="Content Placeholder 2"/>
          <p:cNvSpPr>
            <a:spLocks noGrp="1"/>
          </p:cNvSpPr>
          <p:nvPr>
            <p:ph idx="1"/>
          </p:nvPr>
        </p:nvSpPr>
        <p:spPr/>
        <p:txBody>
          <a:bodyPr/>
          <a:lstStyle/>
          <a:p>
            <a:pPr eaLnBrk="1" hangingPunct="1"/>
            <a:endParaRPr lang="id-ID" smtClean="0"/>
          </a:p>
        </p:txBody>
      </p:sp>
      <p:pic>
        <p:nvPicPr>
          <p:cNvPr id="24580" name="Picture 2" descr="https://player.slideplayer.info/67/11902956/slides/slide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8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id-ID" smtClean="0"/>
          </a:p>
        </p:txBody>
      </p:sp>
      <p:sp>
        <p:nvSpPr>
          <p:cNvPr id="25603" name="Content Placeholder 2"/>
          <p:cNvSpPr>
            <a:spLocks noGrp="1"/>
          </p:cNvSpPr>
          <p:nvPr>
            <p:ph idx="1"/>
          </p:nvPr>
        </p:nvSpPr>
        <p:spPr/>
        <p:txBody>
          <a:bodyPr/>
          <a:lstStyle/>
          <a:p>
            <a:pPr eaLnBrk="1" hangingPunct="1"/>
            <a:endParaRPr lang="id-ID" smtClean="0"/>
          </a:p>
        </p:txBody>
      </p:sp>
      <p:pic>
        <p:nvPicPr>
          <p:cNvPr id="25604" name="Picture 2" descr="https://player.slideplayer.info/67/11902956/slides/slid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35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id-ID" smtClean="0"/>
          </a:p>
        </p:txBody>
      </p:sp>
      <p:sp>
        <p:nvSpPr>
          <p:cNvPr id="26627" name="Content Placeholder 2"/>
          <p:cNvSpPr>
            <a:spLocks noGrp="1"/>
          </p:cNvSpPr>
          <p:nvPr>
            <p:ph idx="1"/>
          </p:nvPr>
        </p:nvSpPr>
        <p:spPr/>
        <p:txBody>
          <a:bodyPr/>
          <a:lstStyle/>
          <a:p>
            <a:pPr eaLnBrk="1" hangingPunct="1"/>
            <a:endParaRPr lang="id-ID" smtClean="0"/>
          </a:p>
        </p:txBody>
      </p:sp>
      <p:pic>
        <p:nvPicPr>
          <p:cNvPr id="26628" name="Picture 2" descr="https://player.slideplayer.info/67/11902956/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93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id-ID" smtClean="0"/>
          </a:p>
        </p:txBody>
      </p:sp>
      <p:sp>
        <p:nvSpPr>
          <p:cNvPr id="27651" name="Content Placeholder 2"/>
          <p:cNvSpPr>
            <a:spLocks noGrp="1"/>
          </p:cNvSpPr>
          <p:nvPr>
            <p:ph idx="1"/>
          </p:nvPr>
        </p:nvSpPr>
        <p:spPr/>
        <p:txBody>
          <a:bodyPr/>
          <a:lstStyle/>
          <a:p>
            <a:pPr eaLnBrk="1" hangingPunct="1"/>
            <a:endParaRPr lang="id-ID" smtClean="0"/>
          </a:p>
        </p:txBody>
      </p:sp>
      <p:pic>
        <p:nvPicPr>
          <p:cNvPr id="27652" name="Picture 2" descr="https://player.slideplayer.info/67/11902956/slides/slide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23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id-ID" smtClean="0"/>
          </a:p>
        </p:txBody>
      </p:sp>
      <p:sp>
        <p:nvSpPr>
          <p:cNvPr id="28675" name="Content Placeholder 2"/>
          <p:cNvSpPr>
            <a:spLocks noGrp="1"/>
          </p:cNvSpPr>
          <p:nvPr>
            <p:ph idx="1"/>
          </p:nvPr>
        </p:nvSpPr>
        <p:spPr/>
        <p:txBody>
          <a:bodyPr/>
          <a:lstStyle/>
          <a:p>
            <a:pPr eaLnBrk="1" hangingPunct="1"/>
            <a:endParaRPr lang="id-ID" smtClean="0"/>
          </a:p>
        </p:txBody>
      </p:sp>
      <p:pic>
        <p:nvPicPr>
          <p:cNvPr id="28676" name="Picture 2" descr="https://player.slideplayer.info/67/11902956/slides/slide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1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id-ID" smtClean="0"/>
          </a:p>
        </p:txBody>
      </p:sp>
      <p:sp>
        <p:nvSpPr>
          <p:cNvPr id="29699" name="Content Placeholder 2"/>
          <p:cNvSpPr>
            <a:spLocks noGrp="1"/>
          </p:cNvSpPr>
          <p:nvPr>
            <p:ph idx="1"/>
          </p:nvPr>
        </p:nvSpPr>
        <p:spPr/>
        <p:txBody>
          <a:bodyPr/>
          <a:lstStyle/>
          <a:p>
            <a:pPr eaLnBrk="1" hangingPunct="1"/>
            <a:endParaRPr lang="id-ID" smtClean="0"/>
          </a:p>
        </p:txBody>
      </p:sp>
      <p:pic>
        <p:nvPicPr>
          <p:cNvPr id="29700" name="Picture 2" descr="Pembiayaan Desa&#10;Permendagri No. 113/2014, Bab IV Pasal 18 Ayat (1)&#10;Diolah dari:&#10;Meliputi semua penerimaan yang perlu di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916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9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id-ID" smtClean="0"/>
          </a:p>
        </p:txBody>
      </p:sp>
      <p:sp>
        <p:nvSpPr>
          <p:cNvPr id="30723" name="Content Placeholder 2"/>
          <p:cNvSpPr>
            <a:spLocks noGrp="1"/>
          </p:cNvSpPr>
          <p:nvPr>
            <p:ph idx="1"/>
          </p:nvPr>
        </p:nvSpPr>
        <p:spPr/>
        <p:txBody>
          <a:bodyPr/>
          <a:lstStyle/>
          <a:p>
            <a:pPr eaLnBrk="1" hangingPunct="1"/>
            <a:endParaRPr lang="id-ID" smtClean="0"/>
          </a:p>
        </p:txBody>
      </p:sp>
      <p:pic>
        <p:nvPicPr>
          <p:cNvPr id="30724" name="Picture 2" descr="https://player.slideplayer.info/67/11902956/slides/slid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3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id-ID" smtClean="0"/>
          </a:p>
        </p:txBody>
      </p:sp>
      <p:sp>
        <p:nvSpPr>
          <p:cNvPr id="4099" name="Content Placeholder 2"/>
          <p:cNvSpPr>
            <a:spLocks noGrp="1"/>
          </p:cNvSpPr>
          <p:nvPr>
            <p:ph idx="1"/>
          </p:nvPr>
        </p:nvSpPr>
        <p:spPr/>
        <p:txBody>
          <a:bodyPr/>
          <a:lstStyle/>
          <a:p>
            <a:pPr eaLnBrk="1" hangingPunct="1"/>
            <a:endParaRPr lang="id-ID" smtClean="0"/>
          </a:p>
        </p:txBody>
      </p:sp>
      <p:pic>
        <p:nvPicPr>
          <p:cNvPr id="4100" name="Picture 2" descr="https://player.slideplayer.info/67/11902956/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91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id-ID" smtClean="0"/>
          </a:p>
        </p:txBody>
      </p:sp>
      <p:sp>
        <p:nvSpPr>
          <p:cNvPr id="31747" name="Content Placeholder 2"/>
          <p:cNvSpPr>
            <a:spLocks noGrp="1"/>
          </p:cNvSpPr>
          <p:nvPr>
            <p:ph idx="1"/>
          </p:nvPr>
        </p:nvSpPr>
        <p:spPr/>
        <p:txBody>
          <a:bodyPr/>
          <a:lstStyle/>
          <a:p>
            <a:pPr eaLnBrk="1" hangingPunct="1"/>
            <a:endParaRPr lang="id-ID" smtClean="0"/>
          </a:p>
        </p:txBody>
      </p:sp>
      <p:pic>
        <p:nvPicPr>
          <p:cNvPr id="31748" name="Picture 2" descr="Permendagri No. 113/2014, Bab IV, Pasal 18 Ayat (4) dan (5)&#10;Diolah dari:&#10;Pelampauan penerimaan&#10;pendapatan terhadap&#10;bela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013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id-ID" smtClean="0"/>
          </a:p>
        </p:txBody>
      </p:sp>
      <p:sp>
        <p:nvSpPr>
          <p:cNvPr id="32771" name="Content Placeholder 2"/>
          <p:cNvSpPr>
            <a:spLocks noGrp="1"/>
          </p:cNvSpPr>
          <p:nvPr>
            <p:ph idx="1"/>
          </p:nvPr>
        </p:nvSpPr>
        <p:spPr/>
        <p:txBody>
          <a:bodyPr/>
          <a:lstStyle/>
          <a:p>
            <a:pPr eaLnBrk="1" hangingPunct="1"/>
            <a:endParaRPr lang="id-ID" smtClean="0"/>
          </a:p>
        </p:txBody>
      </p:sp>
      <p:pic>
        <p:nvPicPr>
          <p:cNvPr id="32772" name="Picture 2" descr="Pencairan Dana Cadangan&#10;Pengertian&#10;Penerimaan Pembiayaan&#10;Dana yang bersumber dari penyisihan atas penerimaan desa,&#10;kecu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0"/>
            <a:ext cx="8999537"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009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id-ID" smtClean="0"/>
          </a:p>
        </p:txBody>
      </p:sp>
      <p:sp>
        <p:nvSpPr>
          <p:cNvPr id="33795" name="Content Placeholder 2"/>
          <p:cNvSpPr>
            <a:spLocks noGrp="1"/>
          </p:cNvSpPr>
          <p:nvPr>
            <p:ph idx="1"/>
          </p:nvPr>
        </p:nvSpPr>
        <p:spPr/>
        <p:txBody>
          <a:bodyPr/>
          <a:lstStyle/>
          <a:p>
            <a:pPr eaLnBrk="1" hangingPunct="1"/>
            <a:endParaRPr lang="id-ID" smtClean="0"/>
          </a:p>
        </p:txBody>
      </p:sp>
      <p:pic>
        <p:nvPicPr>
          <p:cNvPr id="33796" name="Picture 2" descr="Hasil Penjualan Kekayaan Desa yang Dipisahkan&#10;Penerimaan Pembiayaan&#10;Pengertian&#10;Kekayaan Desa yang dipisahkan adalah Keka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785225"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88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id-ID" smtClean="0"/>
          </a:p>
        </p:txBody>
      </p:sp>
      <p:sp>
        <p:nvSpPr>
          <p:cNvPr id="34819" name="Content Placeholder 2"/>
          <p:cNvSpPr>
            <a:spLocks noGrp="1"/>
          </p:cNvSpPr>
          <p:nvPr>
            <p:ph idx="1"/>
          </p:nvPr>
        </p:nvSpPr>
        <p:spPr/>
        <p:txBody>
          <a:bodyPr/>
          <a:lstStyle/>
          <a:p>
            <a:pPr eaLnBrk="1" hangingPunct="1"/>
            <a:endParaRPr lang="id-ID" smtClean="0"/>
          </a:p>
        </p:txBody>
      </p:sp>
      <p:pic>
        <p:nvPicPr>
          <p:cNvPr id="34820" name="Picture 2" descr="Pembentukan Dana Cadangan&#10;Mendanai kegiatan yang&#10;penyediaan dananya tidak dapat&#10;sekaligus/sepenuhnya dibebankan&#10;dalam sa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28125"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445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
            <a:ext cx="9144000" cy="817563"/>
          </a:xfrm>
          <a:solidFill>
            <a:schemeClr val="accent3">
              <a:lumMod val="75000"/>
            </a:schemeClr>
          </a:solidFill>
        </p:spPr>
        <p:txBody>
          <a:bodyPr/>
          <a:lstStyle/>
          <a:p>
            <a:pPr>
              <a:defRPr/>
            </a:pPr>
            <a:r>
              <a:rPr lang="en-US" b="1" dirty="0" err="1">
                <a:solidFill>
                  <a:schemeClr val="tx1">
                    <a:lumMod val="95000"/>
                    <a:lumOff val="5000"/>
                  </a:schemeClr>
                </a:solidFill>
                <a:latin typeface="Agency FB" pitchFamily="34" charset="0"/>
              </a:rPr>
              <a:t>Komposisi</a:t>
            </a:r>
            <a:r>
              <a:rPr lang="en-US" b="1" dirty="0">
                <a:solidFill>
                  <a:schemeClr val="tx1">
                    <a:lumMod val="95000"/>
                    <a:lumOff val="5000"/>
                  </a:schemeClr>
                </a:solidFill>
                <a:latin typeface="Agency FB" pitchFamily="34" charset="0"/>
              </a:rPr>
              <a:t> </a:t>
            </a:r>
            <a:r>
              <a:rPr lang="en-US" b="1" dirty="0" err="1">
                <a:solidFill>
                  <a:schemeClr val="tx1">
                    <a:lumMod val="95000"/>
                    <a:lumOff val="5000"/>
                  </a:schemeClr>
                </a:solidFill>
                <a:latin typeface="Agency FB" pitchFamily="34" charset="0"/>
              </a:rPr>
              <a:t>Belanja</a:t>
            </a:r>
            <a:r>
              <a:rPr lang="en-US" b="1" dirty="0">
                <a:solidFill>
                  <a:schemeClr val="tx1">
                    <a:lumMod val="95000"/>
                    <a:lumOff val="5000"/>
                  </a:schemeClr>
                </a:solidFill>
                <a:latin typeface="Agency FB" pitchFamily="34" charset="0"/>
              </a:rPr>
              <a:t> APB DESA</a:t>
            </a:r>
          </a:p>
        </p:txBody>
      </p:sp>
      <p:sp>
        <p:nvSpPr>
          <p:cNvPr id="3" name="Content Placeholder 2"/>
          <p:cNvSpPr>
            <a:spLocks noGrp="1"/>
          </p:cNvSpPr>
          <p:nvPr>
            <p:ph idx="1"/>
          </p:nvPr>
        </p:nvSpPr>
        <p:spPr>
          <a:xfrm>
            <a:off x="285750" y="1196975"/>
            <a:ext cx="8572500" cy="5400675"/>
          </a:xfrm>
        </p:spPr>
        <p:txBody>
          <a:bodyPr>
            <a:noAutofit/>
          </a:bodyPr>
          <a:lstStyle/>
          <a:p>
            <a:pPr marL="0" indent="0">
              <a:spcAft>
                <a:spcPts val="600"/>
              </a:spcAft>
              <a:buFont typeface="Arial" charset="0"/>
              <a:buNone/>
              <a:defRPr/>
            </a:pPr>
            <a:r>
              <a:rPr lang="id-ID" sz="2400" dirty="0">
                <a:solidFill>
                  <a:schemeClr val="tx1">
                    <a:lumMod val="95000"/>
                    <a:lumOff val="5000"/>
                  </a:schemeClr>
                </a:solidFill>
                <a:latin typeface="Agency FB" pitchFamily="34" charset="0"/>
              </a:rPr>
              <a:t>Pasal 100 PP 4</a:t>
            </a:r>
            <a:r>
              <a:rPr lang="en-US" sz="2400" dirty="0">
                <a:solidFill>
                  <a:schemeClr val="tx1">
                    <a:lumMod val="95000"/>
                    <a:lumOff val="5000"/>
                  </a:schemeClr>
                </a:solidFill>
                <a:latin typeface="Agency FB" pitchFamily="34" charset="0"/>
              </a:rPr>
              <a:t>7</a:t>
            </a:r>
            <a:r>
              <a:rPr lang="id-ID" sz="2400" dirty="0">
                <a:solidFill>
                  <a:schemeClr val="tx1">
                    <a:lumMod val="95000"/>
                    <a:lumOff val="5000"/>
                  </a:schemeClr>
                </a:solidFill>
                <a:latin typeface="Agency FB" pitchFamily="34" charset="0"/>
              </a:rPr>
              <a:t> 201</a:t>
            </a:r>
            <a:r>
              <a:rPr lang="en-US" sz="2400" dirty="0">
                <a:solidFill>
                  <a:schemeClr val="tx1">
                    <a:lumMod val="95000"/>
                    <a:lumOff val="5000"/>
                  </a:schemeClr>
                </a:solidFill>
                <a:latin typeface="Agency FB" pitchFamily="34" charset="0"/>
              </a:rPr>
              <a:t>5</a:t>
            </a:r>
            <a:r>
              <a:rPr lang="id-ID" sz="2400" dirty="0">
                <a:solidFill>
                  <a:schemeClr val="tx1">
                    <a:lumMod val="95000"/>
                    <a:lumOff val="5000"/>
                  </a:schemeClr>
                </a:solidFill>
                <a:latin typeface="Agency FB" pitchFamily="34" charset="0"/>
              </a:rPr>
              <a:t>: </a:t>
            </a:r>
            <a:endParaRPr lang="en-ID" sz="2400" dirty="0">
              <a:solidFill>
                <a:schemeClr val="tx1">
                  <a:lumMod val="95000"/>
                  <a:lumOff val="5000"/>
                </a:schemeClr>
              </a:solidFill>
              <a:latin typeface="Agency FB" pitchFamily="34" charset="0"/>
            </a:endParaRPr>
          </a:p>
          <a:p>
            <a:pPr marL="626875" indent="-353907">
              <a:spcAft>
                <a:spcPts val="600"/>
              </a:spcAft>
              <a:defRPr/>
            </a:pPr>
            <a:r>
              <a:rPr lang="en-US" sz="2400" b="1" i="1" dirty="0">
                <a:solidFill>
                  <a:srgbClr val="C00000"/>
                </a:solidFill>
                <a:latin typeface="Agency FB" pitchFamily="34" charset="0"/>
              </a:rPr>
              <a:t>P</a:t>
            </a:r>
            <a:r>
              <a:rPr lang="id-ID" sz="2400" b="1" i="1" dirty="0">
                <a:solidFill>
                  <a:srgbClr val="C00000"/>
                </a:solidFill>
                <a:latin typeface="Agency FB" pitchFamily="34" charset="0"/>
              </a:rPr>
              <a:t>aling sedikit 70% jumlah anggaran belanja Desa digunakan untuk mendanai penyelenggaraan Pemerintahan Desa, pelaksanaan pembangunan Desa, pembinaan kemasyarakatan Desa, dan pemberdayaan masyarakat Desa</a:t>
            </a:r>
            <a:endParaRPr lang="en-ID" sz="2400" b="1" i="1" dirty="0">
              <a:solidFill>
                <a:srgbClr val="C00000"/>
              </a:solidFill>
              <a:latin typeface="Agency FB" pitchFamily="34" charset="0"/>
            </a:endParaRPr>
          </a:p>
          <a:p>
            <a:pPr marL="626875" indent="-353907">
              <a:spcAft>
                <a:spcPts val="600"/>
              </a:spcAft>
              <a:defRPr/>
            </a:pPr>
            <a:r>
              <a:rPr lang="en-US" sz="2400" dirty="0">
                <a:solidFill>
                  <a:srgbClr val="002060"/>
                </a:solidFill>
                <a:latin typeface="Agency FB" pitchFamily="34" charset="0"/>
              </a:rPr>
              <a:t>P</a:t>
            </a:r>
            <a:r>
              <a:rPr lang="id-ID" sz="2400" dirty="0">
                <a:solidFill>
                  <a:srgbClr val="002060"/>
                </a:solidFill>
                <a:latin typeface="Agency FB" pitchFamily="34" charset="0"/>
              </a:rPr>
              <a:t>aling banyak 30% jumlah anggaran belanja Desa digunakan untuk: </a:t>
            </a:r>
            <a:endParaRPr lang="en-ID" sz="2400" dirty="0">
              <a:solidFill>
                <a:srgbClr val="002060"/>
              </a:solidFill>
              <a:latin typeface="Agency FB" pitchFamily="34" charset="0"/>
            </a:endParaRPr>
          </a:p>
          <a:p>
            <a:pPr marL="982368" lvl="1" indent="-355493">
              <a:spcAft>
                <a:spcPts val="600"/>
              </a:spcAft>
              <a:buFont typeface="Arial" charset="0"/>
              <a:buChar char="•"/>
              <a:defRPr/>
            </a:pPr>
            <a:r>
              <a:rPr lang="id-ID" sz="2400" dirty="0">
                <a:solidFill>
                  <a:srgbClr val="002060"/>
                </a:solidFill>
                <a:latin typeface="Agency FB" pitchFamily="34" charset="0"/>
              </a:rPr>
              <a:t>penghasilan tetap dan tunjangan kepala Desa dan perangkat Desa; </a:t>
            </a:r>
            <a:endParaRPr lang="en-ID" sz="2400" dirty="0">
              <a:solidFill>
                <a:srgbClr val="002060"/>
              </a:solidFill>
              <a:latin typeface="Agency FB" pitchFamily="34" charset="0"/>
            </a:endParaRPr>
          </a:p>
          <a:p>
            <a:pPr marL="982368" lvl="1" indent="-355493">
              <a:spcAft>
                <a:spcPts val="600"/>
              </a:spcAft>
              <a:buFont typeface="Arial" charset="0"/>
              <a:buChar char="•"/>
              <a:defRPr/>
            </a:pPr>
            <a:r>
              <a:rPr lang="id-ID" sz="2400" dirty="0">
                <a:solidFill>
                  <a:srgbClr val="002060"/>
                </a:solidFill>
                <a:latin typeface="Agency FB" pitchFamily="34" charset="0"/>
              </a:rPr>
              <a:t>operasional Pemerintah Desa; </a:t>
            </a:r>
            <a:endParaRPr lang="en-ID" sz="2400" dirty="0">
              <a:solidFill>
                <a:srgbClr val="002060"/>
              </a:solidFill>
              <a:latin typeface="Agency FB" pitchFamily="34" charset="0"/>
            </a:endParaRPr>
          </a:p>
          <a:p>
            <a:pPr marL="982368" lvl="1" indent="-355493">
              <a:spcAft>
                <a:spcPts val="600"/>
              </a:spcAft>
              <a:buFont typeface="Arial" charset="0"/>
              <a:buChar char="•"/>
              <a:defRPr/>
            </a:pPr>
            <a:r>
              <a:rPr lang="id-ID" sz="2400" dirty="0">
                <a:solidFill>
                  <a:srgbClr val="002060"/>
                </a:solidFill>
                <a:latin typeface="Agency FB" pitchFamily="34" charset="0"/>
              </a:rPr>
              <a:t>tunjangan dan operasional Badan Permusyawaratan Desa; dan </a:t>
            </a:r>
            <a:endParaRPr lang="en-ID" sz="2400" dirty="0">
              <a:solidFill>
                <a:srgbClr val="002060"/>
              </a:solidFill>
              <a:latin typeface="Agency FB" pitchFamily="34" charset="0"/>
            </a:endParaRPr>
          </a:p>
          <a:p>
            <a:pPr marL="982368" lvl="1" indent="-355493">
              <a:spcAft>
                <a:spcPts val="600"/>
              </a:spcAft>
              <a:buFont typeface="Arial" charset="0"/>
              <a:buChar char="•"/>
              <a:defRPr/>
            </a:pPr>
            <a:r>
              <a:rPr lang="id-ID" sz="2400" dirty="0">
                <a:solidFill>
                  <a:srgbClr val="002060"/>
                </a:solidFill>
                <a:latin typeface="Agency FB" pitchFamily="34" charset="0"/>
              </a:rPr>
              <a:t>insentif rukun tetangga dan rukun warga</a:t>
            </a:r>
            <a:endParaRPr lang="en-ID" sz="2400" dirty="0">
              <a:solidFill>
                <a:srgbClr val="002060"/>
              </a:solidFill>
              <a:latin typeface="Agency FB" pitchFamily="34" charset="0"/>
            </a:endParaRPr>
          </a:p>
          <a:p>
            <a:pPr>
              <a:defRPr/>
            </a:pPr>
            <a:endParaRPr lang="en-US" sz="2400" dirty="0">
              <a:solidFill>
                <a:schemeClr val="tx1">
                  <a:lumMod val="95000"/>
                  <a:lumOff val="5000"/>
                </a:schemeClr>
              </a:solidFill>
              <a:latin typeface="Agency FB" pitchFamily="34" charset="0"/>
            </a:endParaRPr>
          </a:p>
        </p:txBody>
      </p:sp>
    </p:spTree>
    <p:extLst>
      <p:ext uri="{BB962C8B-B14F-4D97-AF65-F5344CB8AC3E}">
        <p14:creationId xmlns:p14="http://schemas.microsoft.com/office/powerpoint/2010/main" val="19204373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88"/>
            <a:ext cx="9144000" cy="933450"/>
          </a:xfrm>
          <a:solidFill>
            <a:schemeClr val="accent6">
              <a:lumMod val="50000"/>
            </a:schemeClr>
          </a:solidFill>
        </p:spPr>
        <p:txBody>
          <a:bodyPr/>
          <a:lstStyle/>
          <a:p>
            <a:pPr>
              <a:defRPr/>
            </a:pPr>
            <a:r>
              <a:rPr lang="en-US" sz="4799" b="1" dirty="0" err="1">
                <a:latin typeface="Agency FB" pitchFamily="34" charset="0"/>
              </a:rPr>
              <a:t>Perhitungan</a:t>
            </a:r>
            <a:r>
              <a:rPr lang="en-US" sz="4799" b="1" dirty="0">
                <a:latin typeface="Agency FB" pitchFamily="34" charset="0"/>
              </a:rPr>
              <a:t> SILTAP </a:t>
            </a:r>
            <a:r>
              <a:rPr lang="en-US" sz="4799" b="1" dirty="0" err="1">
                <a:latin typeface="Agency FB" pitchFamily="34" charset="0"/>
              </a:rPr>
              <a:t>Aparatur</a:t>
            </a:r>
            <a:r>
              <a:rPr lang="en-US" sz="4799" b="1" dirty="0">
                <a:latin typeface="Agency FB" pitchFamily="34" charset="0"/>
              </a:rPr>
              <a:t> </a:t>
            </a:r>
            <a:r>
              <a:rPr lang="en-US" sz="4799" b="1" dirty="0" err="1">
                <a:latin typeface="Agency FB" pitchFamily="34" charset="0"/>
              </a:rPr>
              <a:t>Desa</a:t>
            </a:r>
            <a:endParaRPr lang="en-US" sz="4799" b="1" dirty="0">
              <a:latin typeface="Agency FB" pitchFamily="34" charset="0"/>
            </a:endParaRPr>
          </a:p>
        </p:txBody>
      </p:sp>
      <p:sp>
        <p:nvSpPr>
          <p:cNvPr id="36867" name="Content Placeholder 2"/>
          <p:cNvSpPr>
            <a:spLocks noGrp="1"/>
          </p:cNvSpPr>
          <p:nvPr>
            <p:ph idx="1"/>
          </p:nvPr>
        </p:nvSpPr>
        <p:spPr>
          <a:xfrm>
            <a:off x="285750" y="1144588"/>
            <a:ext cx="8572500" cy="5092700"/>
          </a:xfrm>
        </p:spPr>
        <p:txBody>
          <a:bodyPr anchor="ctr"/>
          <a:lstStyle/>
          <a:p>
            <a:pPr marL="449263" indent="-449263">
              <a:spcBef>
                <a:spcPts val="600"/>
              </a:spcBef>
              <a:spcAft>
                <a:spcPts val="600"/>
              </a:spcAft>
              <a:tabLst>
                <a:tab pos="449263" algn="l"/>
              </a:tabLst>
            </a:pPr>
            <a:endParaRPr lang="id-ID" sz="2800" smtClean="0">
              <a:latin typeface="Agency FB" pitchFamily="34" charset="0"/>
            </a:endParaRPr>
          </a:p>
          <a:p>
            <a:pPr marL="449263" indent="-449263">
              <a:spcBef>
                <a:spcPts val="600"/>
              </a:spcBef>
              <a:spcAft>
                <a:spcPts val="600"/>
              </a:spcAft>
              <a:tabLst>
                <a:tab pos="449263" algn="l"/>
              </a:tabLst>
            </a:pPr>
            <a:r>
              <a:rPr lang="id-ID" sz="2400" smtClean="0">
                <a:latin typeface="Agency FB" pitchFamily="34" charset="0"/>
              </a:rPr>
              <a:t>Pasal 81 PP 4</a:t>
            </a:r>
            <a:r>
              <a:rPr lang="en-US" sz="2400" smtClean="0">
                <a:latin typeface="Agency FB" pitchFamily="34" charset="0"/>
              </a:rPr>
              <a:t>7</a:t>
            </a:r>
            <a:r>
              <a:rPr lang="id-ID" sz="2400" smtClean="0">
                <a:latin typeface="Agency FB" pitchFamily="34" charset="0"/>
              </a:rPr>
              <a:t> Tahun 201</a:t>
            </a:r>
            <a:r>
              <a:rPr lang="en-US" sz="2400" smtClean="0">
                <a:latin typeface="Agency FB" pitchFamily="34" charset="0"/>
              </a:rPr>
              <a:t>5</a:t>
            </a:r>
            <a:r>
              <a:rPr lang="id-ID" sz="2400" smtClean="0">
                <a:latin typeface="Agency FB" pitchFamily="34" charset="0"/>
              </a:rPr>
              <a:t>, Penghasilan tetap kepala Desa dan perangkat Desa dianggarkan dalam APB Desa yang bersumber dari ADD. </a:t>
            </a:r>
            <a:endParaRPr lang="en-ID" sz="2400" smtClean="0">
              <a:latin typeface="Agency FB" pitchFamily="34" charset="0"/>
            </a:endParaRPr>
          </a:p>
          <a:p>
            <a:pPr marL="449263" indent="-449263">
              <a:spcBef>
                <a:spcPts val="600"/>
              </a:spcBef>
              <a:spcAft>
                <a:spcPts val="600"/>
              </a:spcAft>
              <a:tabLst>
                <a:tab pos="449263" algn="l"/>
              </a:tabLst>
            </a:pPr>
            <a:r>
              <a:rPr lang="id-ID" sz="2400" smtClean="0">
                <a:latin typeface="Agency FB" pitchFamily="34" charset="0"/>
              </a:rPr>
              <a:t>Pengalokasian ADD untuk penghasilan tetap kepala Desa dan perangkat Desa menggunakan penghitungan sebagai berikut: </a:t>
            </a:r>
            <a:endParaRPr lang="en-ID" sz="2400" smtClean="0">
              <a:latin typeface="Agency FB" pitchFamily="34" charset="0"/>
            </a:endParaRPr>
          </a:p>
          <a:p>
            <a:pPr marL="981075" lvl="1" indent="-523875">
              <a:spcBef>
                <a:spcPts val="600"/>
              </a:spcBef>
              <a:spcAft>
                <a:spcPts val="600"/>
              </a:spcAft>
              <a:tabLst>
                <a:tab pos="449263" algn="l"/>
              </a:tabLst>
            </a:pPr>
            <a:r>
              <a:rPr lang="id-ID" sz="2000" b="1" i="1" smtClean="0">
                <a:latin typeface="Agency FB" pitchFamily="34" charset="0"/>
              </a:rPr>
              <a:t>ADD yang berjumlah </a:t>
            </a:r>
            <a:r>
              <a:rPr lang="en-US" sz="2000" b="1" i="1" smtClean="0">
                <a:latin typeface="Agency FB" pitchFamily="34" charset="0"/>
              </a:rPr>
              <a:t>s.d </a:t>
            </a:r>
            <a:r>
              <a:rPr lang="id-ID" sz="2000" b="1" i="1" smtClean="0">
                <a:latin typeface="Agency FB" pitchFamily="34" charset="0"/>
              </a:rPr>
              <a:t>Rp. 500 juta digunakan maksimal 60% </a:t>
            </a:r>
          </a:p>
          <a:p>
            <a:pPr marL="981075" lvl="1" indent="-523875">
              <a:spcBef>
                <a:spcPts val="600"/>
              </a:spcBef>
              <a:spcAft>
                <a:spcPts val="600"/>
              </a:spcAft>
              <a:tabLst>
                <a:tab pos="449263" algn="l"/>
              </a:tabLst>
            </a:pPr>
            <a:r>
              <a:rPr lang="id-ID" sz="2000" b="1" i="1" smtClean="0">
                <a:latin typeface="Agency FB" pitchFamily="34" charset="0"/>
              </a:rPr>
              <a:t>ADD yang berjumlah Rp500 juta s/d Rp700 juta digunakan maksimal 50% </a:t>
            </a:r>
            <a:endParaRPr lang="en-ID" sz="2000" b="1" i="1" smtClean="0">
              <a:latin typeface="Agency FB" pitchFamily="34" charset="0"/>
            </a:endParaRPr>
          </a:p>
          <a:p>
            <a:pPr marL="981075" lvl="1" indent="-523875">
              <a:spcBef>
                <a:spcPts val="600"/>
              </a:spcBef>
              <a:spcAft>
                <a:spcPts val="600"/>
              </a:spcAft>
              <a:tabLst>
                <a:tab pos="449263" algn="l"/>
              </a:tabLst>
            </a:pPr>
            <a:r>
              <a:rPr lang="id-ID" sz="2000" b="1" i="1" smtClean="0">
                <a:latin typeface="Agency FB" pitchFamily="34" charset="0"/>
              </a:rPr>
              <a:t> ADD yang berjumlah lebih dari Rp 700 juta s/d Rp 900 juta digunakan maksimal 40% </a:t>
            </a:r>
          </a:p>
          <a:p>
            <a:pPr marL="981075" lvl="1" indent="-523875">
              <a:spcBef>
                <a:spcPts val="600"/>
              </a:spcBef>
              <a:spcAft>
                <a:spcPts val="600"/>
              </a:spcAft>
              <a:tabLst>
                <a:tab pos="449263" algn="l"/>
              </a:tabLst>
            </a:pPr>
            <a:r>
              <a:rPr lang="id-ID" sz="2000" b="1" i="1" smtClean="0">
                <a:latin typeface="Agency FB" pitchFamily="34" charset="0"/>
              </a:rPr>
              <a:t>ADD yang berjumlah lebih dari Rp 900 juta digunakan maksimal 30%</a:t>
            </a:r>
            <a:endParaRPr lang="en-US" sz="2000" b="1" i="1" smtClean="0">
              <a:latin typeface="Agency FB" pitchFamily="34" charset="0"/>
            </a:endParaRPr>
          </a:p>
        </p:txBody>
      </p:sp>
    </p:spTree>
    <p:extLst>
      <p:ext uri="{BB962C8B-B14F-4D97-AF65-F5344CB8AC3E}">
        <p14:creationId xmlns:p14="http://schemas.microsoft.com/office/powerpoint/2010/main" val="1094190297"/>
      </p:ext>
    </p:extLst>
  </p:cSld>
  <p:clrMapOvr>
    <a:masterClrMapping/>
  </p:clrMapOvr>
  <p:transition spd="slow">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9144000" cy="731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414338" y="-93663"/>
            <a:ext cx="8229600" cy="928688"/>
          </a:xfrm>
        </p:spPr>
        <p:txBody>
          <a:bodyPr>
            <a:normAutofit fontScale="90000"/>
          </a:bodyPr>
          <a:lstStyle/>
          <a:p>
            <a:pPr eaLnBrk="1" hangingPunct="1">
              <a:defRPr/>
            </a:pPr>
            <a:r>
              <a:rPr lang="id-ID" altLang="id-ID" sz="6598" b="1" dirty="0">
                <a:solidFill>
                  <a:srgbClr val="FF0080"/>
                </a:solidFill>
                <a:latin typeface="Agency FB" panose="020B0503020202020204" pitchFamily="34" charset="0"/>
                <a:hlinkClick r:id="rId3" action="ppaction://hlinkpres?slideindex=1&amp;slidetitle="/>
              </a:rPr>
              <a:t>PEMBIAYAAN</a:t>
            </a:r>
            <a:endParaRPr lang="id-ID" altLang="id-ID" sz="6598" b="1" dirty="0">
              <a:solidFill>
                <a:srgbClr val="FF0080"/>
              </a:solidFill>
              <a:latin typeface="Agency FB" panose="020B0503020202020204" pitchFamily="34" charset="0"/>
              <a:hlinkClick r:id="rId4" action="ppaction://hlinkpres?slideindex=1&amp;slidetitle="/>
            </a:endParaRPr>
          </a:p>
        </p:txBody>
      </p:sp>
      <p:sp>
        <p:nvSpPr>
          <p:cNvPr id="12" name="Rectangle 11"/>
          <p:cNvSpPr/>
          <p:nvPr/>
        </p:nvSpPr>
        <p:spPr>
          <a:xfrm>
            <a:off x="0" y="958850"/>
            <a:ext cx="9144000" cy="865188"/>
          </a:xfrm>
          <a:prstGeom prst="rect">
            <a:avLst/>
          </a:prstGeom>
          <a:solidFill>
            <a:schemeClr val="accent1">
              <a:lumMod val="50000"/>
            </a:schemeClr>
          </a:solidFill>
        </p:spPr>
        <p:style>
          <a:lnRef idx="2">
            <a:schemeClr val="accent4"/>
          </a:lnRef>
          <a:fillRef idx="1">
            <a:schemeClr val="lt1"/>
          </a:fillRef>
          <a:effectRef idx="0">
            <a:schemeClr val="accent4"/>
          </a:effectRef>
          <a:fontRef idx="minor">
            <a:schemeClr val="dk1"/>
          </a:fontRef>
        </p:style>
        <p:txBody>
          <a:bodyPr anchor="ctr"/>
          <a:lstStyle/>
          <a:p>
            <a:pPr marL="176160" indent="-176160" algn="just">
              <a:buFontTx/>
              <a:buChar char="-"/>
              <a:defRPr/>
            </a:pPr>
            <a:endParaRPr lang="id-ID" sz="1999" dirty="0">
              <a:solidFill>
                <a:schemeClr val="bg1"/>
              </a:solidFill>
              <a:latin typeface="Agency FB" pitchFamily="34" charset="0"/>
            </a:endParaRPr>
          </a:p>
          <a:p>
            <a:pPr marL="182508" algn="just">
              <a:defRPr/>
            </a:pPr>
            <a:r>
              <a:rPr lang="id-ID" sz="2399" b="1" dirty="0">
                <a:solidFill>
                  <a:schemeClr val="tx1"/>
                </a:solidFill>
                <a:latin typeface="Agency FB" pitchFamily="34" charset="0"/>
              </a:rPr>
              <a:t>Pembiayaan Desa </a:t>
            </a:r>
            <a:r>
              <a:rPr lang="en-US" sz="2399" b="1" dirty="0" err="1">
                <a:solidFill>
                  <a:schemeClr val="tx1"/>
                </a:solidFill>
                <a:latin typeface="Agency FB" pitchFamily="34" charset="0"/>
              </a:rPr>
              <a:t>adalah</a:t>
            </a:r>
            <a:r>
              <a:rPr lang="id-ID" sz="2399" b="1" dirty="0">
                <a:solidFill>
                  <a:schemeClr val="tx1"/>
                </a:solidFill>
                <a:latin typeface="Agency FB" pitchFamily="34" charset="0"/>
              </a:rPr>
              <a:t> semua penerimaan yang perlu </a:t>
            </a:r>
            <a:r>
              <a:rPr lang="id-ID" sz="2399" b="1" dirty="0">
                <a:solidFill>
                  <a:srgbClr val="FFFF00"/>
                </a:solidFill>
                <a:latin typeface="Agency FB" pitchFamily="34" charset="0"/>
              </a:rPr>
              <a:t>dibayar kembali </a:t>
            </a:r>
            <a:r>
              <a:rPr lang="id-ID" sz="2399" b="1" dirty="0">
                <a:solidFill>
                  <a:schemeClr val="tx1"/>
                </a:solidFill>
                <a:latin typeface="Agency FB" pitchFamily="34" charset="0"/>
              </a:rPr>
              <a:t>dan/atau pengeluaran yang akan </a:t>
            </a:r>
            <a:r>
              <a:rPr lang="id-ID" sz="2399" b="1" dirty="0">
                <a:solidFill>
                  <a:srgbClr val="FFFF00"/>
                </a:solidFill>
                <a:latin typeface="Agency FB" pitchFamily="34" charset="0"/>
              </a:rPr>
              <a:t>diterima kembali</a:t>
            </a:r>
            <a:r>
              <a:rPr lang="id-ID" sz="2399" b="1" dirty="0">
                <a:solidFill>
                  <a:schemeClr val="tx1"/>
                </a:solidFill>
                <a:latin typeface="Agency FB" pitchFamily="34" charset="0"/>
              </a:rPr>
              <a:t>, baik pada </a:t>
            </a:r>
            <a:r>
              <a:rPr lang="en-US" sz="2399" b="1" dirty="0" err="1">
                <a:solidFill>
                  <a:schemeClr val="tx1"/>
                </a:solidFill>
                <a:latin typeface="Agency FB" pitchFamily="34" charset="0"/>
              </a:rPr>
              <a:t>tahun</a:t>
            </a:r>
            <a:r>
              <a:rPr lang="en-US" sz="2399" b="1" dirty="0">
                <a:solidFill>
                  <a:schemeClr val="tx1"/>
                </a:solidFill>
                <a:latin typeface="Agency FB" pitchFamily="34" charset="0"/>
              </a:rPr>
              <a:t> </a:t>
            </a:r>
            <a:r>
              <a:rPr lang="en-US" sz="2399" b="1" dirty="0" err="1">
                <a:solidFill>
                  <a:schemeClr val="tx1"/>
                </a:solidFill>
                <a:latin typeface="Agency FB" pitchFamily="34" charset="0"/>
              </a:rPr>
              <a:t>anggaran</a:t>
            </a:r>
            <a:r>
              <a:rPr lang="en-US" sz="2399" b="1" dirty="0">
                <a:solidFill>
                  <a:schemeClr val="tx1"/>
                </a:solidFill>
                <a:latin typeface="Agency FB" pitchFamily="34" charset="0"/>
              </a:rPr>
              <a:t> yang </a:t>
            </a:r>
            <a:r>
              <a:rPr lang="en-US" sz="2399" b="1" dirty="0" err="1">
                <a:solidFill>
                  <a:schemeClr val="tx1"/>
                </a:solidFill>
                <a:latin typeface="Agency FB" pitchFamily="34" charset="0"/>
              </a:rPr>
              <a:t>bersangkutan</a:t>
            </a:r>
            <a:r>
              <a:rPr lang="id-ID" sz="2399" b="1" dirty="0">
                <a:solidFill>
                  <a:schemeClr val="tx1"/>
                </a:solidFill>
                <a:latin typeface="Agency FB" pitchFamily="34" charset="0"/>
              </a:rPr>
              <a:t> maupun pada tahun-tahun anggaran  berikutnya.</a:t>
            </a:r>
            <a:endParaRPr lang="id-ID" sz="2399" b="1" dirty="0">
              <a:solidFill>
                <a:schemeClr val="bg1"/>
              </a:solidFill>
              <a:latin typeface="Agency FB" pitchFamily="34" charset="0"/>
            </a:endParaRPr>
          </a:p>
          <a:p>
            <a:pPr marL="176160" indent="-176160" algn="just">
              <a:buFontTx/>
              <a:buChar char="-"/>
              <a:defRPr/>
            </a:pPr>
            <a:endParaRPr lang="id-ID" sz="1999" dirty="0">
              <a:solidFill>
                <a:schemeClr val="bg1"/>
              </a:solidFill>
              <a:latin typeface="Agency FB" pitchFamily="34" charset="0"/>
            </a:endParaRPr>
          </a:p>
        </p:txBody>
      </p:sp>
      <p:sp>
        <p:nvSpPr>
          <p:cNvPr id="16" name="Down Arrow 15"/>
          <p:cNvSpPr/>
          <p:nvPr/>
        </p:nvSpPr>
        <p:spPr>
          <a:xfrm>
            <a:off x="3960019" y="1824831"/>
            <a:ext cx="1214437" cy="620551"/>
          </a:xfrm>
          <a:prstGeom prst="downArrow">
            <a:avLst>
              <a:gd name="adj1" fmla="val 50000"/>
              <a:gd name="adj2" fmla="val 51947"/>
            </a:avLst>
          </a:prstGeom>
        </p:spPr>
        <p:style>
          <a:lnRef idx="2">
            <a:schemeClr val="dk1"/>
          </a:lnRef>
          <a:fillRef idx="1002">
            <a:schemeClr val="dk2"/>
          </a:fillRef>
          <a:effectRef idx="0">
            <a:schemeClr val="dk1"/>
          </a:effectRef>
          <a:fontRef idx="minor">
            <a:schemeClr val="dk1"/>
          </a:fontRef>
        </p:style>
        <p:txBody>
          <a:bodyPr anchor="ctr"/>
          <a:lstStyle/>
          <a:p>
            <a:pPr algn="ctr">
              <a:defRPr/>
            </a:pPr>
            <a:endParaRPr lang="id-ID" sz="1799"/>
          </a:p>
        </p:txBody>
      </p:sp>
      <p:graphicFrame>
        <p:nvGraphicFramePr>
          <p:cNvPr id="7" name="Diagram 6"/>
          <p:cNvGraphicFramePr/>
          <p:nvPr/>
        </p:nvGraphicFramePr>
        <p:xfrm>
          <a:off x="395536" y="2566394"/>
          <a:ext cx="8424936" cy="42916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93491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122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5688013" y="-25400"/>
            <a:ext cx="3529012" cy="1050925"/>
          </a:xfrm>
          <a:solidFill>
            <a:srgbClr val="00B050"/>
          </a:solidFill>
        </p:spPr>
        <p:txBody>
          <a:bodyPr/>
          <a:lstStyle/>
          <a:p>
            <a:r>
              <a:rPr lang="en-US" sz="2000" b="1" smtClean="0">
                <a:solidFill>
                  <a:schemeClr val="bg1"/>
                </a:solidFill>
                <a:latin typeface="Agency FB" pitchFamily="34" charset="0"/>
                <a:hlinkClick r:id="rId3" action="ppaction://hlinkpres?slideindex=1&amp;slidetitle="/>
              </a:rPr>
              <a:t>TAHAPAN PENYUSUNAN APBDes </a:t>
            </a:r>
          </a:p>
        </p:txBody>
      </p:sp>
      <p:sp>
        <p:nvSpPr>
          <p:cNvPr id="4" name="Rounded Rectangle 3"/>
          <p:cNvSpPr/>
          <p:nvPr/>
        </p:nvSpPr>
        <p:spPr>
          <a:xfrm>
            <a:off x="0" y="5583238"/>
            <a:ext cx="1760538" cy="9921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a:solidFill>
                  <a:schemeClr val="tx1"/>
                </a:solidFill>
                <a:latin typeface="Agency FB" pitchFamily="34" charset="0"/>
              </a:rPr>
              <a:t>Rencana</a:t>
            </a:r>
            <a:r>
              <a:rPr lang="en-US" sz="1799" b="1" dirty="0">
                <a:solidFill>
                  <a:schemeClr val="tx1"/>
                </a:solidFill>
                <a:latin typeface="Agency FB" pitchFamily="34" charset="0"/>
              </a:rPr>
              <a:t> </a:t>
            </a:r>
            <a:r>
              <a:rPr lang="en-US" sz="1799" b="1" dirty="0" err="1">
                <a:solidFill>
                  <a:schemeClr val="tx1"/>
                </a:solidFill>
                <a:latin typeface="Agency FB" pitchFamily="34" charset="0"/>
              </a:rPr>
              <a:t>Kegiatan</a:t>
            </a:r>
            <a:r>
              <a:rPr lang="en-US" sz="1799" b="1" dirty="0">
                <a:solidFill>
                  <a:schemeClr val="tx1"/>
                </a:solidFill>
                <a:latin typeface="Agency FB" pitchFamily="34" charset="0"/>
              </a:rPr>
              <a:t> </a:t>
            </a:r>
            <a:r>
              <a:rPr lang="en-US" sz="1799" b="1" dirty="0" err="1">
                <a:solidFill>
                  <a:schemeClr val="tx1"/>
                </a:solidFill>
                <a:latin typeface="Agency FB" pitchFamily="34" charset="0"/>
              </a:rPr>
              <a:t>Anggaran</a:t>
            </a:r>
            <a:endParaRPr lang="en-US" sz="1799" b="1" dirty="0">
              <a:solidFill>
                <a:schemeClr val="tx1"/>
              </a:solidFill>
              <a:latin typeface="Agency FB" pitchFamily="34" charset="0"/>
            </a:endParaRPr>
          </a:p>
          <a:p>
            <a:pPr algn="ctr">
              <a:defRPr/>
            </a:pPr>
            <a:r>
              <a:rPr lang="en-US" sz="1799" b="1" dirty="0">
                <a:solidFill>
                  <a:schemeClr val="tx1"/>
                </a:solidFill>
                <a:latin typeface="Agency FB" pitchFamily="34" charset="0"/>
              </a:rPr>
              <a:t>RKP </a:t>
            </a:r>
            <a:r>
              <a:rPr lang="en-US" sz="1799" b="1" dirty="0" err="1">
                <a:solidFill>
                  <a:schemeClr val="tx1"/>
                </a:solidFill>
                <a:latin typeface="Agency FB" pitchFamily="34" charset="0"/>
              </a:rPr>
              <a:t>Desa</a:t>
            </a:r>
            <a:endParaRPr lang="en-US" sz="1799" b="1" dirty="0">
              <a:solidFill>
                <a:schemeClr val="tx1"/>
              </a:solidFill>
              <a:latin typeface="Agency FB" pitchFamily="34" charset="0"/>
            </a:endParaRPr>
          </a:p>
        </p:txBody>
      </p:sp>
      <p:sp>
        <p:nvSpPr>
          <p:cNvPr id="5" name="Rounded Rectangle 4"/>
          <p:cNvSpPr/>
          <p:nvPr/>
        </p:nvSpPr>
        <p:spPr>
          <a:xfrm>
            <a:off x="0" y="4006850"/>
            <a:ext cx="1760538" cy="842963"/>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latin typeface="Agency FB" pitchFamily="34" charset="0"/>
              </a:rPr>
              <a:t>Penyusunan</a:t>
            </a:r>
            <a:r>
              <a:rPr lang="en-US" sz="1799" b="1" dirty="0">
                <a:latin typeface="Agency FB" pitchFamily="34" charset="0"/>
              </a:rPr>
              <a:t> </a:t>
            </a:r>
            <a:r>
              <a:rPr lang="en-US" sz="1799" b="1" dirty="0" err="1">
                <a:latin typeface="Agency FB" pitchFamily="34" charset="0"/>
              </a:rPr>
              <a:t>Raperdes</a:t>
            </a:r>
            <a:r>
              <a:rPr lang="en-US" sz="1799" b="1" dirty="0">
                <a:latin typeface="Agency FB" pitchFamily="34" charset="0"/>
              </a:rPr>
              <a:t> APB </a:t>
            </a:r>
            <a:r>
              <a:rPr lang="en-US" sz="1799" b="1" dirty="0" err="1">
                <a:latin typeface="Agency FB" pitchFamily="34" charset="0"/>
              </a:rPr>
              <a:t>Desa</a:t>
            </a:r>
            <a:r>
              <a:rPr lang="en-US" sz="1799" b="1" dirty="0">
                <a:latin typeface="Agency FB" pitchFamily="34" charset="0"/>
              </a:rPr>
              <a:t> </a:t>
            </a:r>
          </a:p>
        </p:txBody>
      </p:sp>
      <p:sp>
        <p:nvSpPr>
          <p:cNvPr id="6" name="Rounded Rectangle 5"/>
          <p:cNvSpPr/>
          <p:nvPr/>
        </p:nvSpPr>
        <p:spPr>
          <a:xfrm>
            <a:off x="2271713" y="4006850"/>
            <a:ext cx="1760537" cy="8429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rgbClr val="191919"/>
                </a:solidFill>
                <a:latin typeface="Agency FB" pitchFamily="34" charset="0"/>
              </a:rPr>
              <a:t>Penyerahan</a:t>
            </a:r>
            <a:r>
              <a:rPr lang="en-US" sz="1799" b="1" dirty="0">
                <a:solidFill>
                  <a:srgbClr val="191919"/>
                </a:solidFill>
                <a:latin typeface="Agency FB" pitchFamily="34" charset="0"/>
              </a:rPr>
              <a:t> </a:t>
            </a:r>
            <a:r>
              <a:rPr lang="en-US" sz="1799" b="1" dirty="0" err="1">
                <a:solidFill>
                  <a:srgbClr val="191919"/>
                </a:solidFill>
                <a:latin typeface="Agency FB" pitchFamily="34" charset="0"/>
              </a:rPr>
              <a:t>Raperdes</a:t>
            </a:r>
            <a:r>
              <a:rPr lang="en-US" sz="1799" b="1" dirty="0">
                <a:solidFill>
                  <a:srgbClr val="191919"/>
                </a:solidFill>
                <a:latin typeface="Agency FB" pitchFamily="34" charset="0"/>
              </a:rPr>
              <a:t> APB </a:t>
            </a:r>
            <a:r>
              <a:rPr lang="en-US" sz="1799" b="1" dirty="0" err="1">
                <a:solidFill>
                  <a:srgbClr val="191919"/>
                </a:solidFill>
                <a:latin typeface="Agency FB" pitchFamily="34" charset="0"/>
              </a:rPr>
              <a:t>Desa</a:t>
            </a:r>
            <a:r>
              <a:rPr lang="en-US" sz="1799" b="1" dirty="0">
                <a:solidFill>
                  <a:srgbClr val="191919"/>
                </a:solidFill>
                <a:latin typeface="Agency FB" pitchFamily="34" charset="0"/>
              </a:rPr>
              <a:t> </a:t>
            </a:r>
            <a:r>
              <a:rPr lang="en-US" sz="1799" b="1" dirty="0" err="1">
                <a:solidFill>
                  <a:srgbClr val="191919"/>
                </a:solidFill>
                <a:latin typeface="Agency FB" pitchFamily="34" charset="0"/>
              </a:rPr>
              <a:t>kpd</a:t>
            </a:r>
            <a:r>
              <a:rPr lang="en-US" sz="1799" b="1" dirty="0">
                <a:solidFill>
                  <a:srgbClr val="191919"/>
                </a:solidFill>
                <a:latin typeface="Agency FB" pitchFamily="34" charset="0"/>
              </a:rPr>
              <a:t> </a:t>
            </a:r>
            <a:r>
              <a:rPr lang="en-US" sz="1799" b="1" dirty="0" err="1">
                <a:solidFill>
                  <a:srgbClr val="191919"/>
                </a:solidFill>
                <a:latin typeface="Agency FB" pitchFamily="34" charset="0"/>
              </a:rPr>
              <a:t>Kades</a:t>
            </a:r>
            <a:endParaRPr lang="en-US" sz="1799" b="1" dirty="0">
              <a:solidFill>
                <a:srgbClr val="191919"/>
              </a:solidFill>
              <a:latin typeface="Agency FB" pitchFamily="34" charset="0"/>
            </a:endParaRPr>
          </a:p>
        </p:txBody>
      </p:sp>
      <p:sp>
        <p:nvSpPr>
          <p:cNvPr id="7" name="Rounded Rectangle 6"/>
          <p:cNvSpPr/>
          <p:nvPr/>
        </p:nvSpPr>
        <p:spPr>
          <a:xfrm>
            <a:off x="4535488" y="4006850"/>
            <a:ext cx="1760537" cy="8429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tx1"/>
                </a:solidFill>
                <a:latin typeface="Agency FB" pitchFamily="34" charset="0"/>
              </a:rPr>
              <a:t>Penyerahan</a:t>
            </a:r>
            <a:r>
              <a:rPr lang="en-US" sz="1799" b="1" dirty="0">
                <a:solidFill>
                  <a:schemeClr val="tx1"/>
                </a:solidFill>
                <a:latin typeface="Agency FB" pitchFamily="34" charset="0"/>
              </a:rPr>
              <a:t> </a:t>
            </a:r>
            <a:r>
              <a:rPr lang="en-US" sz="1799" b="1" dirty="0" err="1">
                <a:solidFill>
                  <a:schemeClr val="tx1"/>
                </a:solidFill>
                <a:latin typeface="Agency FB" pitchFamily="34" charset="0"/>
              </a:rPr>
              <a:t>kpd</a:t>
            </a:r>
            <a:r>
              <a:rPr lang="en-US" sz="1799" b="1" dirty="0">
                <a:solidFill>
                  <a:schemeClr val="tx1"/>
                </a:solidFill>
                <a:latin typeface="Agency FB" pitchFamily="34" charset="0"/>
              </a:rPr>
              <a:t> BPD </a:t>
            </a:r>
            <a:r>
              <a:rPr lang="en-US" sz="1799" b="1" dirty="0" err="1">
                <a:solidFill>
                  <a:schemeClr val="tx1"/>
                </a:solidFill>
                <a:latin typeface="Agency FB" pitchFamily="34" charset="0"/>
              </a:rPr>
              <a:t>untuk</a:t>
            </a:r>
            <a:r>
              <a:rPr lang="en-US" sz="1799" b="1" dirty="0">
                <a:solidFill>
                  <a:schemeClr val="tx1"/>
                </a:solidFill>
                <a:latin typeface="Agency FB" pitchFamily="34" charset="0"/>
              </a:rPr>
              <a:t> </a:t>
            </a:r>
            <a:r>
              <a:rPr lang="en-US" sz="1799" b="1" dirty="0" err="1">
                <a:solidFill>
                  <a:schemeClr val="tx1"/>
                </a:solidFill>
                <a:latin typeface="Agency FB" pitchFamily="34" charset="0"/>
              </a:rPr>
              <a:t>dibahas</a:t>
            </a:r>
            <a:r>
              <a:rPr lang="en-US" sz="1799" b="1" dirty="0">
                <a:solidFill>
                  <a:schemeClr val="tx1"/>
                </a:solidFill>
                <a:latin typeface="Agency FB" pitchFamily="34" charset="0"/>
              </a:rPr>
              <a:t>/</a:t>
            </a:r>
            <a:r>
              <a:rPr lang="en-US" sz="1799" b="1" dirty="0" err="1">
                <a:solidFill>
                  <a:schemeClr val="tx1"/>
                </a:solidFill>
                <a:latin typeface="Agency FB" pitchFamily="34" charset="0"/>
              </a:rPr>
              <a:t>disepakati</a:t>
            </a:r>
            <a:endParaRPr lang="en-US" sz="1799" b="1" dirty="0">
              <a:solidFill>
                <a:schemeClr val="tx1"/>
              </a:solidFill>
              <a:latin typeface="Agency FB" pitchFamily="34" charset="0"/>
            </a:endParaRPr>
          </a:p>
        </p:txBody>
      </p:sp>
      <p:sp>
        <p:nvSpPr>
          <p:cNvPr id="8" name="Rounded Rectangle 7"/>
          <p:cNvSpPr/>
          <p:nvPr/>
        </p:nvSpPr>
        <p:spPr>
          <a:xfrm>
            <a:off x="6791325" y="4006850"/>
            <a:ext cx="1760538" cy="8429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tx1"/>
                </a:solidFill>
                <a:latin typeface="Agency FB" pitchFamily="34" charset="0"/>
              </a:rPr>
              <a:t>Penyepakatan</a:t>
            </a:r>
            <a:r>
              <a:rPr lang="en-US" sz="1799" b="1" dirty="0">
                <a:solidFill>
                  <a:schemeClr val="tx1"/>
                </a:solidFill>
                <a:latin typeface="Agency FB" pitchFamily="34" charset="0"/>
              </a:rPr>
              <a:t> </a:t>
            </a:r>
            <a:r>
              <a:rPr lang="en-US" sz="1799" b="1" dirty="0" err="1">
                <a:solidFill>
                  <a:schemeClr val="tx1"/>
                </a:solidFill>
                <a:latin typeface="Agency FB" pitchFamily="34" charset="0"/>
              </a:rPr>
              <a:t>Bersama</a:t>
            </a:r>
            <a:r>
              <a:rPr lang="en-US" sz="1799" b="1" dirty="0">
                <a:solidFill>
                  <a:schemeClr val="tx1"/>
                </a:solidFill>
                <a:latin typeface="Agency FB" pitchFamily="34" charset="0"/>
              </a:rPr>
              <a:t> BPD</a:t>
            </a:r>
          </a:p>
        </p:txBody>
      </p:sp>
      <p:sp>
        <p:nvSpPr>
          <p:cNvPr id="9" name="Oval 8"/>
          <p:cNvSpPr/>
          <p:nvPr/>
        </p:nvSpPr>
        <p:spPr>
          <a:xfrm>
            <a:off x="6689725" y="2260600"/>
            <a:ext cx="1760538" cy="12779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bg1"/>
                </a:solidFill>
                <a:latin typeface="Agency FB" pitchFamily="34" charset="0"/>
              </a:rPr>
              <a:t>Evaluasi</a:t>
            </a:r>
            <a:r>
              <a:rPr lang="en-US" sz="1799" b="1" dirty="0">
                <a:solidFill>
                  <a:schemeClr val="bg1"/>
                </a:solidFill>
                <a:latin typeface="Agency FB" pitchFamily="34" charset="0"/>
              </a:rPr>
              <a:t> </a:t>
            </a:r>
            <a:r>
              <a:rPr lang="en-US" sz="1799" b="1" dirty="0" err="1">
                <a:solidFill>
                  <a:schemeClr val="bg1"/>
                </a:solidFill>
                <a:latin typeface="Agency FB" pitchFamily="34" charset="0"/>
              </a:rPr>
              <a:t>Bupati</a:t>
            </a:r>
            <a:r>
              <a:rPr lang="en-US" sz="1799" b="1" dirty="0">
                <a:solidFill>
                  <a:schemeClr val="bg1"/>
                </a:solidFill>
                <a:latin typeface="Agency FB" pitchFamily="34" charset="0"/>
              </a:rPr>
              <a:t> via </a:t>
            </a:r>
            <a:r>
              <a:rPr lang="en-US" sz="1799" b="1" dirty="0" err="1">
                <a:solidFill>
                  <a:schemeClr val="bg1"/>
                </a:solidFill>
                <a:latin typeface="Agency FB" pitchFamily="34" charset="0"/>
              </a:rPr>
              <a:t>Camat</a:t>
            </a:r>
            <a:endParaRPr lang="en-US" sz="1799" b="1" dirty="0">
              <a:solidFill>
                <a:schemeClr val="bg1"/>
              </a:solidFill>
              <a:latin typeface="Agency FB" pitchFamily="34" charset="0"/>
            </a:endParaRPr>
          </a:p>
        </p:txBody>
      </p:sp>
      <p:sp>
        <p:nvSpPr>
          <p:cNvPr id="11" name="Rectangle 10"/>
          <p:cNvSpPr/>
          <p:nvPr/>
        </p:nvSpPr>
        <p:spPr>
          <a:xfrm>
            <a:off x="2928938" y="2662238"/>
            <a:ext cx="2073275" cy="876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latin typeface="Agency FB" pitchFamily="34" charset="0"/>
              </a:rPr>
              <a:t>Penetapan</a:t>
            </a:r>
            <a:r>
              <a:rPr lang="en-US" sz="1799" b="1" dirty="0">
                <a:latin typeface="Agency FB" pitchFamily="34" charset="0"/>
              </a:rPr>
              <a:t> </a:t>
            </a:r>
            <a:r>
              <a:rPr lang="en-US" sz="1799" b="1" dirty="0" err="1">
                <a:latin typeface="Agency FB" pitchFamily="34" charset="0"/>
              </a:rPr>
              <a:t>Perdes</a:t>
            </a:r>
            <a:r>
              <a:rPr lang="en-US" sz="1799" b="1" dirty="0">
                <a:latin typeface="Agency FB" pitchFamily="34" charset="0"/>
              </a:rPr>
              <a:t> </a:t>
            </a:r>
          </a:p>
          <a:p>
            <a:pPr algn="ctr">
              <a:defRPr/>
            </a:pPr>
            <a:r>
              <a:rPr lang="en-US" sz="1799" b="1" dirty="0">
                <a:latin typeface="Agency FB" pitchFamily="34" charset="0"/>
              </a:rPr>
              <a:t>APB </a:t>
            </a:r>
            <a:r>
              <a:rPr lang="en-US" sz="1799" b="1" dirty="0" err="1">
                <a:latin typeface="Agency FB" pitchFamily="34" charset="0"/>
              </a:rPr>
              <a:t>Desa</a:t>
            </a:r>
            <a:endParaRPr lang="en-US" sz="1799" b="1" dirty="0">
              <a:latin typeface="Agency FB" pitchFamily="34" charset="0"/>
            </a:endParaRPr>
          </a:p>
        </p:txBody>
      </p:sp>
      <p:sp>
        <p:nvSpPr>
          <p:cNvPr id="14" name="Left Arrow 13"/>
          <p:cNvSpPr/>
          <p:nvPr/>
        </p:nvSpPr>
        <p:spPr>
          <a:xfrm>
            <a:off x="5002213" y="2954338"/>
            <a:ext cx="1724025" cy="514350"/>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latin typeface="Agency FB" pitchFamily="34" charset="0"/>
              </a:rPr>
              <a:t>tidak</a:t>
            </a:r>
            <a:r>
              <a:rPr lang="en-US" sz="1400" b="1" dirty="0">
                <a:solidFill>
                  <a:schemeClr val="tx1"/>
                </a:solidFill>
                <a:latin typeface="Agency FB" pitchFamily="34" charset="0"/>
              </a:rPr>
              <a:t> </a:t>
            </a:r>
            <a:r>
              <a:rPr lang="en-US" sz="1400" b="1" dirty="0" err="1">
                <a:solidFill>
                  <a:schemeClr val="tx1"/>
                </a:solidFill>
                <a:latin typeface="Agency FB" pitchFamily="34" charset="0"/>
              </a:rPr>
              <a:t>memberikan</a:t>
            </a:r>
            <a:r>
              <a:rPr lang="en-US" sz="1400" b="1" dirty="0">
                <a:solidFill>
                  <a:schemeClr val="tx1"/>
                </a:solidFill>
                <a:latin typeface="Agency FB" pitchFamily="34" charset="0"/>
              </a:rPr>
              <a:t> </a:t>
            </a:r>
            <a:r>
              <a:rPr lang="en-US" sz="1400" b="1" dirty="0" err="1">
                <a:solidFill>
                  <a:schemeClr val="tx1"/>
                </a:solidFill>
                <a:latin typeface="Agency FB" pitchFamily="34" charset="0"/>
              </a:rPr>
              <a:t>hasil</a:t>
            </a:r>
            <a:r>
              <a:rPr lang="en-US" sz="1400" b="1" dirty="0">
                <a:solidFill>
                  <a:schemeClr val="tx1"/>
                </a:solidFill>
                <a:latin typeface="Agency FB" pitchFamily="34" charset="0"/>
              </a:rPr>
              <a:t> </a:t>
            </a:r>
            <a:r>
              <a:rPr lang="en-US" sz="1400" b="1" dirty="0" err="1">
                <a:solidFill>
                  <a:schemeClr val="tx1"/>
                </a:solidFill>
                <a:latin typeface="Agency FB" pitchFamily="34" charset="0"/>
              </a:rPr>
              <a:t>evaluasi</a:t>
            </a:r>
            <a:r>
              <a:rPr lang="en-US" sz="1400" b="1" dirty="0">
                <a:solidFill>
                  <a:schemeClr val="tx1"/>
                </a:solidFill>
                <a:latin typeface="Agency FB" pitchFamily="34" charset="0"/>
              </a:rPr>
              <a:t> </a:t>
            </a:r>
          </a:p>
        </p:txBody>
      </p:sp>
      <p:sp>
        <p:nvSpPr>
          <p:cNvPr id="15" name="Up Arrow 14"/>
          <p:cNvSpPr/>
          <p:nvPr/>
        </p:nvSpPr>
        <p:spPr>
          <a:xfrm>
            <a:off x="738188" y="4849813"/>
            <a:ext cx="146050" cy="733425"/>
          </a:xfrm>
          <a:prstGeom prst="up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6" name="Right Arrow 15"/>
          <p:cNvSpPr/>
          <p:nvPr/>
        </p:nvSpPr>
        <p:spPr>
          <a:xfrm>
            <a:off x="1760538" y="4341813"/>
            <a:ext cx="511175" cy="146050"/>
          </a:xfrm>
          <a:prstGeom prst="right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7" name="Right Arrow 16"/>
          <p:cNvSpPr/>
          <p:nvPr/>
        </p:nvSpPr>
        <p:spPr>
          <a:xfrm>
            <a:off x="4024313" y="4341813"/>
            <a:ext cx="511175" cy="146050"/>
          </a:xfrm>
          <a:prstGeom prst="right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8" name="Right Arrow 17"/>
          <p:cNvSpPr/>
          <p:nvPr/>
        </p:nvSpPr>
        <p:spPr>
          <a:xfrm>
            <a:off x="6296025" y="4341813"/>
            <a:ext cx="511175" cy="146050"/>
          </a:xfrm>
          <a:prstGeom prst="right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9" name="Rectangle 18"/>
          <p:cNvSpPr/>
          <p:nvPr/>
        </p:nvSpPr>
        <p:spPr>
          <a:xfrm>
            <a:off x="198438" y="2662238"/>
            <a:ext cx="2073275" cy="8763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rgbClr val="191919"/>
                </a:solidFill>
                <a:latin typeface="Agency FB" pitchFamily="34" charset="0"/>
              </a:rPr>
              <a:t>Pelaksanaan</a:t>
            </a:r>
            <a:r>
              <a:rPr lang="en-US" sz="1799" b="1" dirty="0">
                <a:solidFill>
                  <a:srgbClr val="191919"/>
                </a:solidFill>
                <a:latin typeface="Agency FB" pitchFamily="34" charset="0"/>
              </a:rPr>
              <a:t> </a:t>
            </a:r>
            <a:r>
              <a:rPr lang="en-US" sz="1799" b="1" dirty="0" err="1">
                <a:solidFill>
                  <a:srgbClr val="191919"/>
                </a:solidFill>
                <a:latin typeface="Agency FB" pitchFamily="34" charset="0"/>
              </a:rPr>
              <a:t>Perdes</a:t>
            </a:r>
            <a:r>
              <a:rPr lang="en-US" sz="1799" b="1" dirty="0">
                <a:solidFill>
                  <a:srgbClr val="191919"/>
                </a:solidFill>
                <a:latin typeface="Agency FB" pitchFamily="34" charset="0"/>
              </a:rPr>
              <a:t> </a:t>
            </a:r>
          </a:p>
          <a:p>
            <a:pPr algn="ctr">
              <a:defRPr/>
            </a:pPr>
            <a:r>
              <a:rPr lang="en-US" sz="1799" b="1" dirty="0">
                <a:solidFill>
                  <a:srgbClr val="191919"/>
                </a:solidFill>
                <a:latin typeface="Agency FB" pitchFamily="34" charset="0"/>
              </a:rPr>
              <a:t>APB </a:t>
            </a:r>
            <a:r>
              <a:rPr lang="en-US" sz="1799" b="1" dirty="0" err="1">
                <a:solidFill>
                  <a:srgbClr val="191919"/>
                </a:solidFill>
                <a:latin typeface="Agency FB" pitchFamily="34" charset="0"/>
              </a:rPr>
              <a:t>Desa</a:t>
            </a:r>
            <a:endParaRPr lang="en-US" sz="1799" b="1" dirty="0">
              <a:solidFill>
                <a:srgbClr val="191919"/>
              </a:solidFill>
              <a:latin typeface="Agency FB" pitchFamily="34" charset="0"/>
            </a:endParaRPr>
          </a:p>
        </p:txBody>
      </p:sp>
      <p:sp>
        <p:nvSpPr>
          <p:cNvPr id="20" name="Up Arrow 19"/>
          <p:cNvSpPr/>
          <p:nvPr/>
        </p:nvSpPr>
        <p:spPr>
          <a:xfrm>
            <a:off x="7566025" y="3538538"/>
            <a:ext cx="182563" cy="468312"/>
          </a:xfrm>
          <a:prstGeom prst="up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21" name="Snip Diagonal Corner Rectangle 20"/>
          <p:cNvSpPr/>
          <p:nvPr/>
        </p:nvSpPr>
        <p:spPr>
          <a:xfrm>
            <a:off x="4535488" y="1520825"/>
            <a:ext cx="1760537" cy="739775"/>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tx1"/>
                </a:solidFill>
                <a:latin typeface="Agency FB" pitchFamily="34" charset="0"/>
              </a:rPr>
              <a:t>Penyempurnaan</a:t>
            </a:r>
            <a:r>
              <a:rPr lang="en-US" sz="1799" b="1" dirty="0">
                <a:solidFill>
                  <a:schemeClr val="tx1"/>
                </a:solidFill>
                <a:latin typeface="Agency FB" pitchFamily="34" charset="0"/>
              </a:rPr>
              <a:t> </a:t>
            </a:r>
            <a:r>
              <a:rPr lang="en-US" sz="1799" b="1" dirty="0" err="1">
                <a:solidFill>
                  <a:schemeClr val="tx1"/>
                </a:solidFill>
                <a:latin typeface="Agency FB" pitchFamily="34" charset="0"/>
              </a:rPr>
              <a:t>Raperdes</a:t>
            </a:r>
            <a:r>
              <a:rPr lang="en-US" sz="1799" b="1" dirty="0">
                <a:solidFill>
                  <a:schemeClr val="tx1"/>
                </a:solidFill>
                <a:latin typeface="Agency FB" pitchFamily="34" charset="0"/>
              </a:rPr>
              <a:t> APB </a:t>
            </a:r>
            <a:r>
              <a:rPr lang="en-US" sz="1799" b="1" dirty="0" err="1">
                <a:solidFill>
                  <a:schemeClr val="tx1"/>
                </a:solidFill>
                <a:latin typeface="Agency FB" pitchFamily="34" charset="0"/>
              </a:rPr>
              <a:t>Desa</a:t>
            </a:r>
            <a:endParaRPr lang="en-US" sz="1799" b="1" dirty="0">
              <a:solidFill>
                <a:schemeClr val="tx1"/>
              </a:solidFill>
              <a:latin typeface="Agency FB" pitchFamily="34" charset="0"/>
            </a:endParaRPr>
          </a:p>
        </p:txBody>
      </p:sp>
      <p:sp>
        <p:nvSpPr>
          <p:cNvPr id="22" name="Snip Diagonal Corner Rectangle 21"/>
          <p:cNvSpPr/>
          <p:nvPr/>
        </p:nvSpPr>
        <p:spPr>
          <a:xfrm>
            <a:off x="3213100" y="598488"/>
            <a:ext cx="1322388" cy="693737"/>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chemeClr val="tx1"/>
                </a:solidFill>
                <a:latin typeface="Agency FB" pitchFamily="34" charset="0"/>
              </a:rPr>
              <a:t>Pembatalan</a:t>
            </a:r>
            <a:r>
              <a:rPr lang="en-US" sz="1600" b="1" dirty="0">
                <a:solidFill>
                  <a:schemeClr val="tx1"/>
                </a:solidFill>
                <a:latin typeface="Agency FB" pitchFamily="34" charset="0"/>
              </a:rPr>
              <a:t> </a:t>
            </a:r>
            <a:r>
              <a:rPr lang="en-US" sz="1600" b="1" dirty="0" err="1">
                <a:solidFill>
                  <a:schemeClr val="tx1"/>
                </a:solidFill>
                <a:latin typeface="Agency FB" pitchFamily="34" charset="0"/>
              </a:rPr>
              <a:t>Perdes</a:t>
            </a:r>
            <a:endParaRPr lang="en-US" sz="1600" b="1" dirty="0">
              <a:solidFill>
                <a:schemeClr val="tx1"/>
              </a:solidFill>
              <a:latin typeface="Agency FB" pitchFamily="34" charset="0"/>
            </a:endParaRPr>
          </a:p>
          <a:p>
            <a:pPr algn="ctr">
              <a:defRPr/>
            </a:pPr>
            <a:r>
              <a:rPr lang="en-US" sz="1600" b="1" dirty="0">
                <a:solidFill>
                  <a:schemeClr val="tx1"/>
                </a:solidFill>
                <a:latin typeface="Agency FB" pitchFamily="34" charset="0"/>
              </a:rPr>
              <a:t> APB </a:t>
            </a:r>
            <a:r>
              <a:rPr lang="en-US" sz="1600" b="1" dirty="0" err="1">
                <a:solidFill>
                  <a:schemeClr val="tx1"/>
                </a:solidFill>
                <a:latin typeface="Agency FB" pitchFamily="34" charset="0"/>
              </a:rPr>
              <a:t>Desa</a:t>
            </a:r>
            <a:r>
              <a:rPr lang="en-US" sz="1600" b="1" dirty="0">
                <a:solidFill>
                  <a:schemeClr val="tx1"/>
                </a:solidFill>
                <a:latin typeface="Agency FB" pitchFamily="34" charset="0"/>
              </a:rPr>
              <a:t> </a:t>
            </a:r>
          </a:p>
        </p:txBody>
      </p:sp>
      <p:sp>
        <p:nvSpPr>
          <p:cNvPr id="38932" name="Rectangle 27"/>
          <p:cNvSpPr>
            <a:spLocks noChangeArrowheads="1"/>
          </p:cNvSpPr>
          <p:nvPr/>
        </p:nvSpPr>
        <p:spPr bwMode="auto">
          <a:xfrm>
            <a:off x="7613650" y="1477963"/>
            <a:ext cx="1430338" cy="9382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latin typeface="Agency FB" pitchFamily="34" charset="0"/>
              </a:rPr>
              <a:t>tidak sesuai dengan kepentingan umum dan peraturan perundang-undangan yang lebih tinggi</a:t>
            </a:r>
          </a:p>
        </p:txBody>
      </p:sp>
      <p:sp>
        <p:nvSpPr>
          <p:cNvPr id="29" name="Snip Diagonal Corner Rectangle 28"/>
          <p:cNvSpPr/>
          <p:nvPr/>
        </p:nvSpPr>
        <p:spPr>
          <a:xfrm>
            <a:off x="3175" y="617538"/>
            <a:ext cx="1209675" cy="693737"/>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latin typeface="Agency FB" pitchFamily="34" charset="0"/>
              </a:rPr>
              <a:t>Pagu</a:t>
            </a:r>
            <a:r>
              <a:rPr lang="en-US" sz="1400" b="1" dirty="0">
                <a:solidFill>
                  <a:schemeClr val="tx1"/>
                </a:solidFill>
                <a:latin typeface="Agency FB" pitchFamily="34" charset="0"/>
              </a:rPr>
              <a:t> APB </a:t>
            </a:r>
            <a:r>
              <a:rPr lang="en-US" sz="1400" b="1" dirty="0" err="1">
                <a:solidFill>
                  <a:schemeClr val="tx1"/>
                </a:solidFill>
                <a:latin typeface="Agency FB" pitchFamily="34" charset="0"/>
              </a:rPr>
              <a:t>Desa</a:t>
            </a:r>
            <a:r>
              <a:rPr lang="en-US" sz="1400" b="1" dirty="0">
                <a:solidFill>
                  <a:schemeClr val="tx1"/>
                </a:solidFill>
                <a:latin typeface="Agency FB" pitchFamily="34" charset="0"/>
              </a:rPr>
              <a:t> </a:t>
            </a:r>
            <a:r>
              <a:rPr lang="en-US" sz="1400" b="1" dirty="0" err="1">
                <a:solidFill>
                  <a:schemeClr val="tx1"/>
                </a:solidFill>
                <a:latin typeface="Agency FB" pitchFamily="34" charset="0"/>
              </a:rPr>
              <a:t>Tahun</a:t>
            </a:r>
            <a:r>
              <a:rPr lang="en-US" sz="1400" b="1" dirty="0">
                <a:solidFill>
                  <a:schemeClr val="tx1"/>
                </a:solidFill>
                <a:latin typeface="Agency FB" pitchFamily="34" charset="0"/>
              </a:rPr>
              <a:t> </a:t>
            </a:r>
            <a:r>
              <a:rPr lang="en-US" sz="1400" b="1" dirty="0" err="1">
                <a:solidFill>
                  <a:schemeClr val="tx1"/>
                </a:solidFill>
                <a:latin typeface="Agency FB" pitchFamily="34" charset="0"/>
              </a:rPr>
              <a:t>sebelumnya</a:t>
            </a:r>
            <a:endParaRPr lang="en-US" sz="1400" b="1" dirty="0">
              <a:solidFill>
                <a:schemeClr val="tx1"/>
              </a:solidFill>
              <a:latin typeface="Agency FB" pitchFamily="34" charset="0"/>
            </a:endParaRPr>
          </a:p>
        </p:txBody>
      </p:sp>
      <p:sp>
        <p:nvSpPr>
          <p:cNvPr id="32" name="Bent-Up Arrow 31"/>
          <p:cNvSpPr/>
          <p:nvPr/>
        </p:nvSpPr>
        <p:spPr>
          <a:xfrm rot="16200000">
            <a:off x="6697663" y="1344612"/>
            <a:ext cx="514350" cy="1317625"/>
          </a:xfrm>
          <a:prstGeom prst="bentUpArrow">
            <a:avLst>
              <a:gd name="adj1" fmla="val 25000"/>
              <a:gd name="adj2" fmla="val 28333"/>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34" name="Rounded Rectangle 33"/>
          <p:cNvSpPr/>
          <p:nvPr/>
        </p:nvSpPr>
        <p:spPr>
          <a:xfrm>
            <a:off x="5988050" y="2443163"/>
            <a:ext cx="738188" cy="292100"/>
          </a:xfrm>
          <a:prstGeom prst="roundRect">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Agency FB" pitchFamily="34" charset="0"/>
              </a:rPr>
              <a:t>20 hr</a:t>
            </a:r>
          </a:p>
        </p:txBody>
      </p:sp>
      <p:sp>
        <p:nvSpPr>
          <p:cNvPr id="35" name="Rounded Rectangle 34"/>
          <p:cNvSpPr/>
          <p:nvPr/>
        </p:nvSpPr>
        <p:spPr>
          <a:xfrm>
            <a:off x="4729163" y="839788"/>
            <a:ext cx="620712" cy="212725"/>
          </a:xfrm>
          <a:prstGeom prst="roundRect">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gency FB" pitchFamily="34" charset="0"/>
              </a:rPr>
              <a:t>7 hr</a:t>
            </a:r>
          </a:p>
        </p:txBody>
      </p:sp>
      <p:sp>
        <p:nvSpPr>
          <p:cNvPr id="36" name="Rounded Rectangle 35"/>
          <p:cNvSpPr/>
          <p:nvPr/>
        </p:nvSpPr>
        <p:spPr>
          <a:xfrm>
            <a:off x="7056438" y="3714750"/>
            <a:ext cx="485775" cy="2921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latin typeface="Agency FB" pitchFamily="34" charset="0"/>
              </a:rPr>
              <a:t>3 hr</a:t>
            </a:r>
          </a:p>
        </p:txBody>
      </p:sp>
      <p:sp>
        <p:nvSpPr>
          <p:cNvPr id="37" name="Bent-Up Arrow 36"/>
          <p:cNvSpPr/>
          <p:nvPr/>
        </p:nvSpPr>
        <p:spPr>
          <a:xfrm rot="10800000">
            <a:off x="4024313" y="1822450"/>
            <a:ext cx="511175" cy="83978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b="1"/>
          </a:p>
        </p:txBody>
      </p:sp>
      <p:sp>
        <p:nvSpPr>
          <p:cNvPr id="38" name="Bent-Up Arrow 37"/>
          <p:cNvSpPr/>
          <p:nvPr/>
        </p:nvSpPr>
        <p:spPr>
          <a:xfrm rot="16200000">
            <a:off x="4705351" y="812800"/>
            <a:ext cx="474662" cy="814387"/>
          </a:xfrm>
          <a:prstGeom prst="bentUpArrow">
            <a:avLst>
              <a:gd name="adj1" fmla="val 25000"/>
              <a:gd name="adj2" fmla="val 28333"/>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39" name="Left Arrow 38"/>
          <p:cNvSpPr/>
          <p:nvPr/>
        </p:nvSpPr>
        <p:spPr>
          <a:xfrm>
            <a:off x="2713038" y="874713"/>
            <a:ext cx="500062" cy="215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5389" name="Rectangle 39"/>
          <p:cNvSpPr>
            <a:spLocks noChangeArrowheads="1"/>
          </p:cNvSpPr>
          <p:nvPr/>
        </p:nvSpPr>
        <p:spPr bwMode="auto">
          <a:xfrm>
            <a:off x="4032250" y="5583238"/>
            <a:ext cx="4572000" cy="922337"/>
          </a:xfrm>
          <a:prstGeom prst="rect">
            <a:avLst/>
          </a:prstGeom>
          <a:solidFill>
            <a:schemeClr val="accent1">
              <a:lumMod val="50000"/>
            </a:schemeClr>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d-ID" sz="1799" b="1">
                <a:latin typeface="Agency FB" panose="020B0503020202020204" pitchFamily="34" charset="0"/>
              </a:rPr>
              <a:t>Perbup ttg pendelegasian evaluasi Rancangan Peraturan</a:t>
            </a:r>
            <a:r>
              <a:rPr lang="id-ID" altLang="id-ID" sz="1799" b="1">
                <a:latin typeface="Agency FB" panose="020B0503020202020204" pitchFamily="34" charset="0"/>
              </a:rPr>
              <a:t> Desa tentang APB</a:t>
            </a:r>
            <a:r>
              <a:rPr lang="en-US" altLang="id-ID" sz="1799" b="1">
                <a:latin typeface="Agency FB" panose="020B0503020202020204" pitchFamily="34" charset="0"/>
              </a:rPr>
              <a:t> </a:t>
            </a:r>
            <a:r>
              <a:rPr lang="id-ID" altLang="id-ID" sz="1799" b="1">
                <a:latin typeface="Agency FB" panose="020B0503020202020204" pitchFamily="34" charset="0"/>
              </a:rPr>
              <a:t>Desa kepada Camat</a:t>
            </a:r>
            <a:r>
              <a:rPr lang="en-US" altLang="id-ID" sz="1799" b="1">
                <a:latin typeface="Agency FB" panose="020B0503020202020204" pitchFamily="34" charset="0"/>
              </a:rPr>
              <a:t> (Permendagri Pasal 23 ayat (6))</a:t>
            </a:r>
          </a:p>
        </p:txBody>
      </p:sp>
      <p:sp>
        <p:nvSpPr>
          <p:cNvPr id="41" name="Curved Right Arrow 40"/>
          <p:cNvSpPr/>
          <p:nvPr/>
        </p:nvSpPr>
        <p:spPr>
          <a:xfrm rot="10647312">
            <a:off x="8551863" y="2803525"/>
            <a:ext cx="441325" cy="3070225"/>
          </a:xfrm>
          <a:prstGeom prst="curvedRightArrow">
            <a:avLst>
              <a:gd name="adj1" fmla="val 25000"/>
              <a:gd name="adj2" fmla="val 43082"/>
              <a:gd name="adj3" fmla="val 2500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chemeClr val="tx1"/>
              </a:solidFill>
            </a:endParaRPr>
          </a:p>
        </p:txBody>
      </p:sp>
      <p:sp>
        <p:nvSpPr>
          <p:cNvPr id="42" name="Left Arrow 41"/>
          <p:cNvSpPr/>
          <p:nvPr/>
        </p:nvSpPr>
        <p:spPr>
          <a:xfrm>
            <a:off x="2271713" y="2978150"/>
            <a:ext cx="657225" cy="231775"/>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799"/>
          </a:p>
        </p:txBody>
      </p:sp>
      <p:sp>
        <p:nvSpPr>
          <p:cNvPr id="43" name="Snip Diagonal Corner Rectangle 42"/>
          <p:cNvSpPr/>
          <p:nvPr/>
        </p:nvSpPr>
        <p:spPr>
          <a:xfrm>
            <a:off x="1504950" y="598488"/>
            <a:ext cx="1208088" cy="693737"/>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latin typeface="Agency FB" pitchFamily="34" charset="0"/>
              </a:rPr>
              <a:t>Pencabutan</a:t>
            </a:r>
            <a:r>
              <a:rPr lang="en-US" sz="1400" b="1" dirty="0">
                <a:solidFill>
                  <a:schemeClr val="tx1"/>
                </a:solidFill>
                <a:latin typeface="Agency FB" pitchFamily="34" charset="0"/>
              </a:rPr>
              <a:t> </a:t>
            </a:r>
            <a:r>
              <a:rPr lang="en-US" sz="1400" b="1" dirty="0" err="1">
                <a:solidFill>
                  <a:schemeClr val="tx1"/>
                </a:solidFill>
                <a:latin typeface="Agency FB" pitchFamily="34" charset="0"/>
              </a:rPr>
              <a:t>Perdes</a:t>
            </a:r>
            <a:r>
              <a:rPr lang="en-US" sz="1400" b="1" dirty="0">
                <a:solidFill>
                  <a:schemeClr val="tx1"/>
                </a:solidFill>
                <a:latin typeface="Agency FB" pitchFamily="34" charset="0"/>
              </a:rPr>
              <a:t> </a:t>
            </a:r>
          </a:p>
          <a:p>
            <a:pPr algn="ctr">
              <a:defRPr/>
            </a:pPr>
            <a:r>
              <a:rPr lang="en-US" sz="1400" b="1" dirty="0" err="1">
                <a:solidFill>
                  <a:schemeClr val="tx1"/>
                </a:solidFill>
                <a:latin typeface="Agency FB" pitchFamily="34" charset="0"/>
              </a:rPr>
              <a:t>Kades</a:t>
            </a:r>
            <a:r>
              <a:rPr lang="en-US" sz="1400" b="1" dirty="0">
                <a:solidFill>
                  <a:schemeClr val="tx1"/>
                </a:solidFill>
                <a:latin typeface="Agency FB" pitchFamily="34" charset="0"/>
              </a:rPr>
              <a:t> &amp; BPD</a:t>
            </a:r>
          </a:p>
        </p:txBody>
      </p:sp>
      <p:sp>
        <p:nvSpPr>
          <p:cNvPr id="44" name="Rounded Rectangle 43"/>
          <p:cNvSpPr/>
          <p:nvPr/>
        </p:nvSpPr>
        <p:spPr>
          <a:xfrm>
            <a:off x="2713038" y="698500"/>
            <a:ext cx="500062" cy="211138"/>
          </a:xfrm>
          <a:prstGeom prst="roundRect">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Agency FB" pitchFamily="34" charset="0"/>
              </a:rPr>
              <a:t>7 hr</a:t>
            </a:r>
          </a:p>
        </p:txBody>
      </p:sp>
      <p:sp>
        <p:nvSpPr>
          <p:cNvPr id="45" name="Left Arrow 44"/>
          <p:cNvSpPr/>
          <p:nvPr/>
        </p:nvSpPr>
        <p:spPr>
          <a:xfrm>
            <a:off x="1212850" y="874713"/>
            <a:ext cx="292100" cy="215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Tree>
    <p:extLst>
      <p:ext uri="{BB962C8B-B14F-4D97-AF65-F5344CB8AC3E}">
        <p14:creationId xmlns:p14="http://schemas.microsoft.com/office/powerpoint/2010/main" val="261778576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70C0"/>
                </a:solidFill>
              </a:rPr>
              <a:t>Selamat dan Sukses </a:t>
            </a:r>
            <a:endParaRPr lang="id-ID" b="1" dirty="0">
              <a:solidFill>
                <a:srgbClr val="0070C0"/>
              </a:solidFill>
            </a:endParaRPr>
          </a:p>
        </p:txBody>
      </p:sp>
      <p:sp>
        <p:nvSpPr>
          <p:cNvPr id="3" name="Content Placeholder 2"/>
          <p:cNvSpPr>
            <a:spLocks noGrp="1"/>
          </p:cNvSpPr>
          <p:nvPr>
            <p:ph idx="1"/>
          </p:nvPr>
        </p:nvSpPr>
        <p:spPr/>
        <p:txBody>
          <a:bodyPr/>
          <a:lstStyle/>
          <a:p>
            <a:pPr marL="0" indent="0">
              <a:buNone/>
            </a:pPr>
            <a:endParaRPr lang="id-ID" dirty="0" smtClean="0"/>
          </a:p>
          <a:p>
            <a:pPr marL="0" indent="0">
              <a:buNone/>
            </a:pPr>
            <a:endParaRPr lang="id-ID" dirty="0"/>
          </a:p>
          <a:p>
            <a:pPr marL="0" indent="0" algn="ctr">
              <a:buNone/>
            </a:pPr>
            <a:r>
              <a:rPr lang="id-ID" sz="4000" b="1" i="1" dirty="0" smtClean="0"/>
              <a:t>Sampai jumpa dengan materi </a:t>
            </a:r>
          </a:p>
          <a:p>
            <a:pPr marL="0" indent="0" algn="ctr">
              <a:buNone/>
            </a:pPr>
            <a:r>
              <a:rPr lang="id-ID" sz="4000" b="1" i="1" dirty="0" smtClean="0"/>
              <a:t>yang lain</a:t>
            </a:r>
            <a:endParaRPr lang="id-ID" sz="4000" b="1" i="1" dirty="0"/>
          </a:p>
        </p:txBody>
      </p:sp>
    </p:spTree>
    <p:extLst>
      <p:ext uri="{BB962C8B-B14F-4D97-AF65-F5344CB8AC3E}">
        <p14:creationId xmlns:p14="http://schemas.microsoft.com/office/powerpoint/2010/main" val="1941659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Soal Pendalaman </a:t>
            </a:r>
            <a:endParaRPr lang="id-ID" dirty="0"/>
          </a:p>
        </p:txBody>
      </p:sp>
      <p:sp>
        <p:nvSpPr>
          <p:cNvPr id="3" name="Content Placeholder 2"/>
          <p:cNvSpPr>
            <a:spLocks noGrp="1"/>
          </p:cNvSpPr>
          <p:nvPr>
            <p:ph idx="1"/>
          </p:nvPr>
        </p:nvSpPr>
        <p:spPr/>
        <p:txBody>
          <a:bodyPr/>
          <a:lstStyle/>
          <a:p>
            <a:r>
              <a:rPr lang="id-ID" dirty="0" smtClean="0"/>
              <a:t>Coba jelaskan pendapat saudara tentang pengembangan  tentang  berbagai sumber pendapatan desa ;</a:t>
            </a:r>
          </a:p>
          <a:p>
            <a:pPr marL="0" indent="0">
              <a:buNone/>
            </a:pPr>
            <a:r>
              <a:rPr lang="id-ID" dirty="0"/>
              <a:t> </a:t>
            </a:r>
            <a:r>
              <a:rPr lang="id-ID" dirty="0" smtClean="0"/>
              <a:t>   a. Pendapatan asli desa </a:t>
            </a:r>
          </a:p>
          <a:p>
            <a:pPr marL="0" indent="354013">
              <a:buNone/>
            </a:pPr>
            <a:r>
              <a:rPr lang="id-ID" dirty="0" smtClean="0"/>
              <a:t>b. Pendaptan dari transfer </a:t>
            </a:r>
          </a:p>
          <a:p>
            <a:pPr marL="0" indent="354013">
              <a:buNone/>
            </a:pPr>
            <a:r>
              <a:rPr lang="id-ID" dirty="0" smtClean="0"/>
              <a:t>c. Pendapatan lain-lain </a:t>
            </a:r>
          </a:p>
          <a:p>
            <a:pPr marL="0" indent="0">
              <a:buNone/>
            </a:pPr>
            <a:endParaRPr lang="id-ID" dirty="0"/>
          </a:p>
        </p:txBody>
      </p:sp>
    </p:spTree>
    <p:extLst>
      <p:ext uri="{BB962C8B-B14F-4D97-AF65-F5344CB8AC3E}">
        <p14:creationId xmlns:p14="http://schemas.microsoft.com/office/powerpoint/2010/main" val="80746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id-ID" smtClean="0"/>
          </a:p>
        </p:txBody>
      </p:sp>
      <p:sp>
        <p:nvSpPr>
          <p:cNvPr id="5123" name="Content Placeholder 2"/>
          <p:cNvSpPr>
            <a:spLocks noGrp="1"/>
          </p:cNvSpPr>
          <p:nvPr>
            <p:ph idx="1"/>
          </p:nvPr>
        </p:nvSpPr>
        <p:spPr/>
        <p:txBody>
          <a:bodyPr/>
          <a:lstStyle/>
          <a:p>
            <a:pPr eaLnBrk="1" hangingPunct="1"/>
            <a:endParaRPr lang="id-ID" smtClean="0"/>
          </a:p>
        </p:txBody>
      </p:sp>
      <p:pic>
        <p:nvPicPr>
          <p:cNvPr id="5124" name="Picture 2" descr="https://player.slideplayer.info/67/11902956/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42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id-ID" smtClean="0"/>
          </a:p>
        </p:txBody>
      </p:sp>
      <p:sp>
        <p:nvSpPr>
          <p:cNvPr id="6147" name="Content Placeholder 2"/>
          <p:cNvSpPr>
            <a:spLocks noGrp="1"/>
          </p:cNvSpPr>
          <p:nvPr>
            <p:ph idx="1"/>
          </p:nvPr>
        </p:nvSpPr>
        <p:spPr/>
        <p:txBody>
          <a:bodyPr/>
          <a:lstStyle/>
          <a:p>
            <a:pPr eaLnBrk="1" hangingPunct="1"/>
            <a:endParaRPr lang="id-ID" smtClean="0"/>
          </a:p>
        </p:txBody>
      </p:sp>
      <p:pic>
        <p:nvPicPr>
          <p:cNvPr id="6148" name="Picture 2" descr="https://player.slideplayer.info/67/11902956/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02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1413" y="106363"/>
            <a:ext cx="6861175" cy="781050"/>
          </a:xfrm>
        </p:spPr>
        <p:txBody>
          <a:bodyPr/>
          <a:lstStyle/>
          <a:p>
            <a:r>
              <a:rPr lang="en-US" sz="3200" b="1" smtClean="0">
                <a:latin typeface="Agency FB" pitchFamily="34" charset="0"/>
              </a:rPr>
              <a:t>ASAS  PENGELOLAAN KEUANGAN  DESA</a:t>
            </a:r>
          </a:p>
        </p:txBody>
      </p:sp>
      <p:graphicFrame>
        <p:nvGraphicFramePr>
          <p:cNvPr id="4" name="Diagram 3"/>
          <p:cNvGraphicFramePr/>
          <p:nvPr/>
        </p:nvGraphicFramePr>
        <p:xfrm>
          <a:off x="547689" y="1254125"/>
          <a:ext cx="7502474" cy="5439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Box 6"/>
          <p:cNvSpPr txBox="1">
            <a:spLocks noChangeArrowheads="1"/>
          </p:cNvSpPr>
          <p:nvPr/>
        </p:nvSpPr>
        <p:spPr bwMode="auto">
          <a:xfrm>
            <a:off x="6356350" y="5670550"/>
            <a:ext cx="2362200"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solidFill>
                  <a:srgbClr val="FFC000"/>
                </a:solidFill>
                <a:latin typeface="Agency FB" pitchFamily="34" charset="0"/>
              </a:rPr>
              <a:t>BERLAKU 1 JANUARI S/D 31 DESEMBER</a:t>
            </a:r>
          </a:p>
        </p:txBody>
      </p:sp>
      <p:sp>
        <p:nvSpPr>
          <p:cNvPr id="2" name="Rounded Rectangle 1"/>
          <p:cNvSpPr/>
          <p:nvPr/>
        </p:nvSpPr>
        <p:spPr>
          <a:xfrm>
            <a:off x="5740400" y="1254125"/>
            <a:ext cx="2541588" cy="1062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bg1"/>
                </a:solidFill>
              </a:rPr>
              <a:t>Keterbukaan</a:t>
            </a:r>
            <a:r>
              <a:rPr lang="en-US" sz="1400" b="1" dirty="0">
                <a:solidFill>
                  <a:schemeClr val="bg1"/>
                </a:solidFill>
              </a:rPr>
              <a:t>, </a:t>
            </a:r>
            <a:r>
              <a:rPr lang="en-US" sz="1400" b="1" dirty="0" err="1">
                <a:solidFill>
                  <a:schemeClr val="bg1"/>
                </a:solidFill>
              </a:rPr>
              <a:t>adanya</a:t>
            </a:r>
            <a:r>
              <a:rPr lang="en-US" sz="1400" b="1" dirty="0">
                <a:solidFill>
                  <a:schemeClr val="bg1"/>
                </a:solidFill>
              </a:rPr>
              <a:t> </a:t>
            </a:r>
            <a:r>
              <a:rPr lang="en-US" sz="1400" b="1" dirty="0" err="1">
                <a:solidFill>
                  <a:schemeClr val="bg1"/>
                </a:solidFill>
              </a:rPr>
              <a:t>akses</a:t>
            </a:r>
            <a:r>
              <a:rPr lang="en-US" sz="1400" b="1" dirty="0">
                <a:solidFill>
                  <a:schemeClr val="bg1"/>
                </a:solidFill>
              </a:rPr>
              <a:t> </a:t>
            </a:r>
            <a:r>
              <a:rPr lang="en-US" sz="1400" b="1" dirty="0" err="1">
                <a:solidFill>
                  <a:schemeClr val="bg1"/>
                </a:solidFill>
              </a:rPr>
              <a:t>masyarakat</a:t>
            </a:r>
            <a:r>
              <a:rPr lang="en-US" sz="1400" b="1" dirty="0">
                <a:solidFill>
                  <a:schemeClr val="bg1"/>
                </a:solidFill>
              </a:rPr>
              <a:t> </a:t>
            </a:r>
            <a:r>
              <a:rPr lang="en-US" sz="1400" b="1" dirty="0" err="1">
                <a:solidFill>
                  <a:schemeClr val="bg1"/>
                </a:solidFill>
              </a:rPr>
              <a:t>untuk</a:t>
            </a:r>
            <a:r>
              <a:rPr lang="en-US" sz="1400" b="1" dirty="0">
                <a:solidFill>
                  <a:schemeClr val="bg1"/>
                </a:solidFill>
              </a:rPr>
              <a:t> </a:t>
            </a:r>
            <a:r>
              <a:rPr lang="en-US" sz="1400" b="1" dirty="0" err="1">
                <a:solidFill>
                  <a:schemeClr val="bg1"/>
                </a:solidFill>
              </a:rPr>
              <a:t>mendapatkan</a:t>
            </a:r>
            <a:r>
              <a:rPr lang="en-US" sz="1400" b="1" dirty="0">
                <a:solidFill>
                  <a:schemeClr val="bg1"/>
                </a:solidFill>
              </a:rPr>
              <a:t> </a:t>
            </a:r>
            <a:r>
              <a:rPr lang="en-US" sz="1400" b="1" dirty="0" err="1">
                <a:solidFill>
                  <a:schemeClr val="bg1"/>
                </a:solidFill>
              </a:rPr>
              <a:t>informasi</a:t>
            </a:r>
            <a:r>
              <a:rPr lang="en-US" sz="1400" b="1" dirty="0">
                <a:solidFill>
                  <a:schemeClr val="bg1"/>
                </a:solidFill>
              </a:rPr>
              <a:t> yang </a:t>
            </a:r>
            <a:r>
              <a:rPr lang="en-US" sz="1400" b="1" dirty="0" err="1">
                <a:solidFill>
                  <a:schemeClr val="bg1"/>
                </a:solidFill>
              </a:rPr>
              <a:t>benar</a:t>
            </a:r>
            <a:r>
              <a:rPr lang="en-US" sz="1400" b="1" dirty="0">
                <a:solidFill>
                  <a:schemeClr val="bg1"/>
                </a:solidFill>
              </a:rPr>
              <a:t>, </a:t>
            </a:r>
            <a:r>
              <a:rPr lang="en-US" sz="1400" b="1" dirty="0" err="1">
                <a:solidFill>
                  <a:schemeClr val="bg1"/>
                </a:solidFill>
              </a:rPr>
              <a:t>jujur</a:t>
            </a:r>
            <a:r>
              <a:rPr lang="en-US" sz="1400" b="1" dirty="0">
                <a:solidFill>
                  <a:schemeClr val="bg1"/>
                </a:solidFill>
              </a:rPr>
              <a:t> </a:t>
            </a:r>
            <a:r>
              <a:rPr lang="en-US" sz="1400" b="1" dirty="0" err="1">
                <a:solidFill>
                  <a:schemeClr val="bg1"/>
                </a:solidFill>
              </a:rPr>
              <a:t>tentang</a:t>
            </a:r>
            <a:r>
              <a:rPr lang="en-US" sz="1400" b="1" dirty="0">
                <a:solidFill>
                  <a:schemeClr val="bg1"/>
                </a:solidFill>
              </a:rPr>
              <a:t> </a:t>
            </a:r>
            <a:r>
              <a:rPr lang="en-US" sz="1400" b="1" dirty="0" err="1">
                <a:solidFill>
                  <a:schemeClr val="bg1"/>
                </a:solidFill>
              </a:rPr>
              <a:t>keuangan</a:t>
            </a:r>
            <a:r>
              <a:rPr lang="en-US" sz="1400" b="1" dirty="0">
                <a:solidFill>
                  <a:schemeClr val="bg1"/>
                </a:solidFill>
              </a:rPr>
              <a:t> </a:t>
            </a:r>
            <a:r>
              <a:rPr lang="en-US" sz="1400" b="1" dirty="0" err="1">
                <a:solidFill>
                  <a:schemeClr val="bg1"/>
                </a:solidFill>
              </a:rPr>
              <a:t>desa</a:t>
            </a:r>
            <a:endParaRPr lang="en-US" sz="1400" b="1" dirty="0">
              <a:solidFill>
                <a:schemeClr val="bg1"/>
              </a:solidFill>
            </a:endParaRPr>
          </a:p>
        </p:txBody>
      </p:sp>
      <p:sp>
        <p:nvSpPr>
          <p:cNvPr id="3" name="Right Arrow 2"/>
          <p:cNvSpPr/>
          <p:nvPr/>
        </p:nvSpPr>
        <p:spPr>
          <a:xfrm>
            <a:off x="5427663" y="1519238"/>
            <a:ext cx="312737" cy="5778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142163" y="3187700"/>
            <a:ext cx="1906587" cy="165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bg1"/>
                </a:solidFill>
              </a:rPr>
              <a:t>Perwujudan</a:t>
            </a:r>
            <a:r>
              <a:rPr lang="en-US" sz="1400" b="1" dirty="0">
                <a:solidFill>
                  <a:schemeClr val="bg1"/>
                </a:solidFill>
              </a:rPr>
              <a:t> </a:t>
            </a:r>
            <a:r>
              <a:rPr lang="en-US" sz="1400" b="1" dirty="0" err="1">
                <a:solidFill>
                  <a:schemeClr val="bg1"/>
                </a:solidFill>
              </a:rPr>
              <a:t>kewajiban</a:t>
            </a:r>
            <a:r>
              <a:rPr lang="en-US" sz="1400" b="1" dirty="0">
                <a:solidFill>
                  <a:schemeClr val="bg1"/>
                </a:solidFill>
              </a:rPr>
              <a:t> </a:t>
            </a:r>
            <a:r>
              <a:rPr lang="en-US" sz="1400" b="1" dirty="0" err="1">
                <a:solidFill>
                  <a:schemeClr val="bg1"/>
                </a:solidFill>
              </a:rPr>
              <a:t>untuk</a:t>
            </a:r>
            <a:r>
              <a:rPr lang="en-US" sz="1400" b="1" dirty="0">
                <a:solidFill>
                  <a:schemeClr val="bg1"/>
                </a:solidFill>
              </a:rPr>
              <a:t> </a:t>
            </a:r>
            <a:r>
              <a:rPr lang="en-US" sz="1400" b="1" dirty="0" err="1">
                <a:solidFill>
                  <a:schemeClr val="bg1"/>
                </a:solidFill>
              </a:rPr>
              <a:t>mempertanggungjawabkan</a:t>
            </a:r>
            <a:r>
              <a:rPr lang="en-US" sz="1400" b="1" dirty="0">
                <a:solidFill>
                  <a:schemeClr val="bg1"/>
                </a:solidFill>
              </a:rPr>
              <a:t> </a:t>
            </a:r>
            <a:r>
              <a:rPr lang="en-US" sz="1400" b="1" dirty="0" err="1">
                <a:solidFill>
                  <a:schemeClr val="bg1"/>
                </a:solidFill>
              </a:rPr>
              <a:t>Pengelolaan</a:t>
            </a:r>
            <a:r>
              <a:rPr lang="en-US" sz="1400" b="1" dirty="0">
                <a:solidFill>
                  <a:schemeClr val="bg1"/>
                </a:solidFill>
              </a:rPr>
              <a:t> </a:t>
            </a:r>
            <a:r>
              <a:rPr lang="en-US" sz="1400" b="1" dirty="0" err="1">
                <a:solidFill>
                  <a:schemeClr val="bg1"/>
                </a:solidFill>
              </a:rPr>
              <a:t>Keuangan</a:t>
            </a:r>
            <a:r>
              <a:rPr lang="en-US" sz="1400" b="1" dirty="0">
                <a:solidFill>
                  <a:schemeClr val="bg1"/>
                </a:solidFill>
              </a:rPr>
              <a:t> </a:t>
            </a:r>
            <a:r>
              <a:rPr lang="en-US" sz="1400" b="1" dirty="0" err="1">
                <a:solidFill>
                  <a:schemeClr val="bg1"/>
                </a:solidFill>
              </a:rPr>
              <a:t>Desa</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rangka</a:t>
            </a:r>
            <a:r>
              <a:rPr lang="en-US" sz="1400" b="1" dirty="0">
                <a:solidFill>
                  <a:schemeClr val="bg1"/>
                </a:solidFill>
              </a:rPr>
              <a:t> </a:t>
            </a:r>
            <a:r>
              <a:rPr lang="en-US" sz="1400" b="1" dirty="0" err="1">
                <a:solidFill>
                  <a:schemeClr val="bg1"/>
                </a:solidFill>
              </a:rPr>
              <a:t>Pencapaian</a:t>
            </a:r>
            <a:r>
              <a:rPr lang="en-US" sz="1400" b="1" dirty="0">
                <a:solidFill>
                  <a:schemeClr val="bg1"/>
                </a:solidFill>
              </a:rPr>
              <a:t> </a:t>
            </a:r>
            <a:r>
              <a:rPr lang="en-US" sz="1400" b="1" dirty="0" err="1">
                <a:solidFill>
                  <a:schemeClr val="bg1"/>
                </a:solidFill>
              </a:rPr>
              <a:t>tujuan</a:t>
            </a:r>
            <a:r>
              <a:rPr lang="en-US" sz="1400" b="1" dirty="0">
                <a:solidFill>
                  <a:schemeClr val="bg1"/>
                </a:solidFill>
              </a:rPr>
              <a:t> yang </a:t>
            </a:r>
            <a:r>
              <a:rPr lang="en-US" sz="1400" b="1" dirty="0" err="1">
                <a:solidFill>
                  <a:schemeClr val="bg1"/>
                </a:solidFill>
              </a:rPr>
              <a:t>ditetapkan</a:t>
            </a:r>
            <a:r>
              <a:rPr lang="en-US" sz="1400" b="1" dirty="0">
                <a:solidFill>
                  <a:schemeClr val="bg1"/>
                </a:solidFill>
              </a:rPr>
              <a:t> </a:t>
            </a:r>
          </a:p>
        </p:txBody>
      </p:sp>
      <p:sp>
        <p:nvSpPr>
          <p:cNvPr id="8" name="Right Arrow 7"/>
          <p:cNvSpPr/>
          <p:nvPr/>
        </p:nvSpPr>
        <p:spPr>
          <a:xfrm>
            <a:off x="6821488" y="3714750"/>
            <a:ext cx="312737" cy="5794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547688" y="5416550"/>
            <a:ext cx="2543175" cy="1063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bg1"/>
                </a:solidFill>
              </a:rPr>
              <a:t>Mengikutsertakan</a:t>
            </a:r>
            <a:r>
              <a:rPr lang="en-US" sz="1400" b="1" dirty="0">
                <a:solidFill>
                  <a:schemeClr val="bg1"/>
                </a:solidFill>
              </a:rPr>
              <a:t> </a:t>
            </a:r>
            <a:r>
              <a:rPr lang="en-US" sz="1400" b="1" dirty="0" err="1">
                <a:solidFill>
                  <a:schemeClr val="bg1"/>
                </a:solidFill>
              </a:rPr>
              <a:t>kelembagaan</a:t>
            </a:r>
            <a:r>
              <a:rPr lang="en-US" sz="1400" b="1" dirty="0">
                <a:solidFill>
                  <a:schemeClr val="bg1"/>
                </a:solidFill>
              </a:rPr>
              <a:t> </a:t>
            </a:r>
            <a:r>
              <a:rPr lang="en-US" sz="1400" b="1" dirty="0" err="1">
                <a:solidFill>
                  <a:schemeClr val="bg1"/>
                </a:solidFill>
              </a:rPr>
              <a:t>desa</a:t>
            </a:r>
            <a:r>
              <a:rPr lang="en-US" sz="1400" b="1" dirty="0">
                <a:solidFill>
                  <a:schemeClr val="bg1"/>
                </a:solidFill>
              </a:rPr>
              <a:t> </a:t>
            </a:r>
            <a:r>
              <a:rPr lang="en-US" sz="1400" b="1" dirty="0" err="1">
                <a:solidFill>
                  <a:schemeClr val="bg1"/>
                </a:solidFill>
              </a:rPr>
              <a:t>dan</a:t>
            </a:r>
            <a:r>
              <a:rPr lang="en-US" sz="1400" b="1" dirty="0">
                <a:solidFill>
                  <a:schemeClr val="bg1"/>
                </a:solidFill>
              </a:rPr>
              <a:t> </a:t>
            </a:r>
            <a:r>
              <a:rPr lang="en-US" sz="1400" b="1" dirty="0" err="1">
                <a:solidFill>
                  <a:schemeClr val="bg1"/>
                </a:solidFill>
              </a:rPr>
              <a:t>unsur</a:t>
            </a:r>
            <a:r>
              <a:rPr lang="en-US" sz="1400" b="1" dirty="0">
                <a:solidFill>
                  <a:schemeClr val="bg1"/>
                </a:solidFill>
              </a:rPr>
              <a:t> </a:t>
            </a:r>
            <a:r>
              <a:rPr lang="en-US" sz="1400" b="1" dirty="0" err="1">
                <a:solidFill>
                  <a:schemeClr val="bg1"/>
                </a:solidFill>
              </a:rPr>
              <a:t>masyarakat</a:t>
            </a:r>
            <a:r>
              <a:rPr lang="en-US" sz="1400" b="1" dirty="0">
                <a:solidFill>
                  <a:schemeClr val="bg1"/>
                </a:solidFill>
              </a:rPr>
              <a:t> </a:t>
            </a:r>
            <a:r>
              <a:rPr lang="en-US" sz="1400" b="1" dirty="0" err="1">
                <a:solidFill>
                  <a:schemeClr val="bg1"/>
                </a:solidFill>
              </a:rPr>
              <a:t>desa</a:t>
            </a:r>
            <a:endParaRPr lang="en-US" sz="1400" b="1" dirty="0">
              <a:solidFill>
                <a:schemeClr val="bg1"/>
              </a:solidFill>
            </a:endParaRPr>
          </a:p>
        </p:txBody>
      </p:sp>
      <p:sp>
        <p:nvSpPr>
          <p:cNvPr id="5" name="Left Arrow 4"/>
          <p:cNvSpPr/>
          <p:nvPr/>
        </p:nvSpPr>
        <p:spPr>
          <a:xfrm>
            <a:off x="3197225" y="5591175"/>
            <a:ext cx="312738" cy="7239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0" y="1254126"/>
            <a:ext cx="2003425" cy="395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err="1">
                <a:solidFill>
                  <a:schemeClr val="tx1"/>
                </a:solidFill>
              </a:rPr>
              <a:t>Mengacu</a:t>
            </a:r>
            <a:r>
              <a:rPr lang="en-US" sz="1200" b="1" dirty="0">
                <a:solidFill>
                  <a:schemeClr val="tx1"/>
                </a:solidFill>
              </a:rPr>
              <a:t> </a:t>
            </a:r>
            <a:r>
              <a:rPr lang="en-US" sz="1200" b="1" dirty="0" err="1">
                <a:solidFill>
                  <a:schemeClr val="tx1"/>
                </a:solidFill>
              </a:rPr>
              <a:t>dan</a:t>
            </a:r>
            <a:r>
              <a:rPr lang="en-US" sz="1200" b="1" dirty="0">
                <a:solidFill>
                  <a:schemeClr val="tx1"/>
                </a:solidFill>
              </a:rPr>
              <a:t> </a:t>
            </a:r>
            <a:r>
              <a:rPr lang="en-US" sz="1200" b="1" dirty="0" err="1">
                <a:solidFill>
                  <a:schemeClr val="tx1"/>
                </a:solidFill>
              </a:rPr>
              <a:t>mempedomani</a:t>
            </a:r>
            <a:r>
              <a:rPr lang="en-US" sz="1200" b="1" dirty="0">
                <a:solidFill>
                  <a:schemeClr val="tx1"/>
                </a:solidFill>
              </a:rPr>
              <a:t>  </a:t>
            </a:r>
            <a:r>
              <a:rPr lang="en-US" sz="1200" b="1" dirty="0" err="1">
                <a:solidFill>
                  <a:schemeClr val="tx1"/>
                </a:solidFill>
              </a:rPr>
              <a:t>peraturan</a:t>
            </a:r>
            <a:r>
              <a:rPr lang="en-US" sz="1200" b="1" dirty="0">
                <a:solidFill>
                  <a:schemeClr val="tx1"/>
                </a:solidFill>
              </a:rPr>
              <a:t> yang </a:t>
            </a:r>
            <a:r>
              <a:rPr lang="en-US" sz="1200" b="1" dirty="0" err="1">
                <a:solidFill>
                  <a:schemeClr val="tx1"/>
                </a:solidFill>
              </a:rPr>
              <a:t>berlaku</a:t>
            </a:r>
            <a:r>
              <a:rPr lang="en-US" sz="1200" b="1" dirty="0">
                <a:solidFill>
                  <a:schemeClr val="tx1"/>
                </a:solidFill>
              </a:rPr>
              <a:t> :</a:t>
            </a:r>
          </a:p>
          <a:p>
            <a:pPr marL="228600" indent="-228600">
              <a:buFontTx/>
              <a:buAutoNum type="arabicPeriod"/>
              <a:defRPr/>
            </a:pPr>
            <a:r>
              <a:rPr lang="en-US" sz="1200" b="1" dirty="0" err="1">
                <a:solidFill>
                  <a:schemeClr val="tx1"/>
                </a:solidFill>
              </a:rPr>
              <a:t>Penadapatan</a:t>
            </a:r>
            <a:r>
              <a:rPr lang="en-US" sz="1200" b="1" dirty="0">
                <a:solidFill>
                  <a:schemeClr val="tx1"/>
                </a:solidFill>
              </a:rPr>
              <a:t> </a:t>
            </a:r>
            <a:r>
              <a:rPr lang="en-US" sz="1200" b="1" dirty="0" err="1">
                <a:solidFill>
                  <a:schemeClr val="tx1"/>
                </a:solidFill>
              </a:rPr>
              <a:t>yg</a:t>
            </a:r>
            <a:r>
              <a:rPr lang="en-US" sz="1200" b="1" dirty="0">
                <a:solidFill>
                  <a:schemeClr val="tx1"/>
                </a:solidFill>
              </a:rPr>
              <a:t> </a:t>
            </a:r>
            <a:r>
              <a:rPr lang="en-US" sz="1200" b="1" dirty="0" err="1">
                <a:solidFill>
                  <a:schemeClr val="tx1"/>
                </a:solidFill>
              </a:rPr>
              <a:t>direncanakan</a:t>
            </a:r>
            <a:r>
              <a:rPr lang="en-US" sz="1200" b="1" dirty="0">
                <a:solidFill>
                  <a:schemeClr val="tx1"/>
                </a:solidFill>
              </a:rPr>
              <a:t> </a:t>
            </a:r>
            <a:r>
              <a:rPr lang="en-US" sz="1200" b="1" dirty="0" err="1">
                <a:solidFill>
                  <a:schemeClr val="tx1"/>
                </a:solidFill>
              </a:rPr>
              <a:t>terukur</a:t>
            </a:r>
            <a:r>
              <a:rPr lang="en-US" sz="1200" b="1" dirty="0">
                <a:solidFill>
                  <a:schemeClr val="tx1"/>
                </a:solidFill>
              </a:rPr>
              <a:t> </a:t>
            </a:r>
            <a:r>
              <a:rPr lang="en-US" sz="1200" b="1" dirty="0" err="1">
                <a:solidFill>
                  <a:schemeClr val="tx1"/>
                </a:solidFill>
              </a:rPr>
              <a:t>dan</a:t>
            </a:r>
            <a:r>
              <a:rPr lang="en-US" sz="1200" b="1" dirty="0">
                <a:solidFill>
                  <a:schemeClr val="tx1"/>
                </a:solidFill>
              </a:rPr>
              <a:t> </a:t>
            </a:r>
            <a:r>
              <a:rPr lang="en-US" sz="1200" b="1" dirty="0" err="1">
                <a:solidFill>
                  <a:schemeClr val="tx1"/>
                </a:solidFill>
              </a:rPr>
              <a:t>rasional</a:t>
            </a:r>
            <a:r>
              <a:rPr lang="en-US" sz="1200" b="1" dirty="0">
                <a:solidFill>
                  <a:schemeClr val="tx1"/>
                </a:solidFill>
              </a:rPr>
              <a:t> </a:t>
            </a:r>
            <a:r>
              <a:rPr lang="en-US" sz="1200" b="1" dirty="0" err="1">
                <a:solidFill>
                  <a:schemeClr val="tx1"/>
                </a:solidFill>
              </a:rPr>
              <a:t>yg</a:t>
            </a:r>
            <a:r>
              <a:rPr lang="en-US" sz="1200" b="1" dirty="0">
                <a:solidFill>
                  <a:schemeClr val="tx1"/>
                </a:solidFill>
              </a:rPr>
              <a:t> </a:t>
            </a:r>
            <a:r>
              <a:rPr lang="en-US" sz="1200" b="1" dirty="0" err="1">
                <a:solidFill>
                  <a:schemeClr val="tx1"/>
                </a:solidFill>
              </a:rPr>
              <a:t>dapat</a:t>
            </a:r>
            <a:r>
              <a:rPr lang="en-US" sz="1200" b="1" dirty="0">
                <a:solidFill>
                  <a:schemeClr val="tx1"/>
                </a:solidFill>
              </a:rPr>
              <a:t> </a:t>
            </a:r>
            <a:r>
              <a:rPr lang="en-US" sz="1200" b="1" dirty="0" err="1">
                <a:solidFill>
                  <a:schemeClr val="tx1"/>
                </a:solidFill>
              </a:rPr>
              <a:t>dicapai</a:t>
            </a:r>
            <a:r>
              <a:rPr lang="en-US" sz="1200" b="1" dirty="0">
                <a:solidFill>
                  <a:schemeClr val="tx1"/>
                </a:solidFill>
              </a:rPr>
              <a:t>, </a:t>
            </a:r>
            <a:r>
              <a:rPr lang="en-US" sz="1200" b="1" dirty="0" err="1">
                <a:solidFill>
                  <a:schemeClr val="tx1"/>
                </a:solidFill>
              </a:rPr>
              <a:t>belanja</a:t>
            </a:r>
            <a:r>
              <a:rPr lang="en-US" sz="1200" b="1" dirty="0">
                <a:solidFill>
                  <a:schemeClr val="tx1"/>
                </a:solidFill>
              </a:rPr>
              <a:t> </a:t>
            </a:r>
            <a:r>
              <a:rPr lang="en-US" sz="1200" b="1" dirty="0" err="1">
                <a:solidFill>
                  <a:schemeClr val="tx1"/>
                </a:solidFill>
              </a:rPr>
              <a:t>yg</a:t>
            </a:r>
            <a:r>
              <a:rPr lang="en-US" sz="1200" b="1" dirty="0">
                <a:solidFill>
                  <a:schemeClr val="tx1"/>
                </a:solidFill>
              </a:rPr>
              <a:t> </a:t>
            </a:r>
            <a:r>
              <a:rPr lang="en-US" sz="1200" b="1" dirty="0" err="1">
                <a:solidFill>
                  <a:schemeClr val="tx1"/>
                </a:solidFill>
              </a:rPr>
              <a:t>dianggarkan</a:t>
            </a:r>
            <a:r>
              <a:rPr lang="en-US" sz="1200" b="1" dirty="0">
                <a:solidFill>
                  <a:schemeClr val="tx1"/>
                </a:solidFill>
              </a:rPr>
              <a:t> </a:t>
            </a:r>
            <a:r>
              <a:rPr lang="en-US" sz="1200" b="1" dirty="0" err="1">
                <a:solidFill>
                  <a:schemeClr val="tx1"/>
                </a:solidFill>
              </a:rPr>
              <a:t>merupakan</a:t>
            </a:r>
            <a:r>
              <a:rPr lang="en-US" sz="1200" b="1" dirty="0">
                <a:solidFill>
                  <a:schemeClr val="tx1"/>
                </a:solidFill>
              </a:rPr>
              <a:t> </a:t>
            </a:r>
            <a:r>
              <a:rPr lang="en-US" sz="1200" b="1" dirty="0" err="1">
                <a:solidFill>
                  <a:schemeClr val="tx1"/>
                </a:solidFill>
              </a:rPr>
              <a:t>batas</a:t>
            </a:r>
            <a:r>
              <a:rPr lang="en-US" sz="1200" b="1" dirty="0">
                <a:solidFill>
                  <a:schemeClr val="tx1"/>
                </a:solidFill>
              </a:rPr>
              <a:t> </a:t>
            </a:r>
            <a:r>
              <a:rPr lang="en-US" sz="1200" b="1" dirty="0" err="1">
                <a:solidFill>
                  <a:schemeClr val="tx1"/>
                </a:solidFill>
              </a:rPr>
              <a:t>tertinggi</a:t>
            </a:r>
            <a:r>
              <a:rPr lang="en-US" sz="1200" b="1" dirty="0">
                <a:solidFill>
                  <a:schemeClr val="tx1"/>
                </a:solidFill>
              </a:rPr>
              <a:t> </a:t>
            </a:r>
            <a:r>
              <a:rPr lang="en-US" sz="1200" b="1" dirty="0" err="1">
                <a:solidFill>
                  <a:schemeClr val="tx1"/>
                </a:solidFill>
              </a:rPr>
              <a:t>pengeluaran</a:t>
            </a:r>
            <a:r>
              <a:rPr lang="en-US" sz="1200" b="1" dirty="0">
                <a:solidFill>
                  <a:schemeClr val="tx1"/>
                </a:solidFill>
              </a:rPr>
              <a:t> </a:t>
            </a:r>
            <a:r>
              <a:rPr lang="en-US" sz="1200" b="1" dirty="0" err="1">
                <a:solidFill>
                  <a:schemeClr val="tx1"/>
                </a:solidFill>
              </a:rPr>
              <a:t>belanja</a:t>
            </a:r>
            <a:r>
              <a:rPr lang="en-US" sz="1200" b="1" dirty="0">
                <a:solidFill>
                  <a:schemeClr val="tx1"/>
                </a:solidFill>
              </a:rPr>
              <a:t>.</a:t>
            </a:r>
          </a:p>
          <a:p>
            <a:pPr marL="228600" indent="-228600">
              <a:buFontTx/>
              <a:buAutoNum type="arabicPeriod"/>
              <a:defRPr/>
            </a:pPr>
            <a:r>
              <a:rPr lang="en-US" sz="1200" b="1" dirty="0" err="1">
                <a:solidFill>
                  <a:schemeClr val="tx1"/>
                </a:solidFill>
              </a:rPr>
              <a:t>Pengeluaran</a:t>
            </a:r>
            <a:r>
              <a:rPr lang="en-US" sz="1200" b="1" dirty="0">
                <a:solidFill>
                  <a:schemeClr val="tx1"/>
                </a:solidFill>
              </a:rPr>
              <a:t> </a:t>
            </a:r>
            <a:r>
              <a:rPr lang="en-US" sz="1200" b="1" dirty="0" err="1">
                <a:solidFill>
                  <a:schemeClr val="tx1"/>
                </a:solidFill>
              </a:rPr>
              <a:t>hrs</a:t>
            </a:r>
            <a:r>
              <a:rPr lang="en-US" sz="1200" b="1" dirty="0">
                <a:solidFill>
                  <a:schemeClr val="tx1"/>
                </a:solidFill>
              </a:rPr>
              <a:t> </a:t>
            </a:r>
            <a:r>
              <a:rPr lang="en-US" sz="1200" b="1" dirty="0" err="1">
                <a:solidFill>
                  <a:schemeClr val="tx1"/>
                </a:solidFill>
              </a:rPr>
              <a:t>didukung</a:t>
            </a:r>
            <a:r>
              <a:rPr lang="en-US" sz="1200" b="1" dirty="0">
                <a:solidFill>
                  <a:schemeClr val="tx1"/>
                </a:solidFill>
              </a:rPr>
              <a:t> </a:t>
            </a:r>
            <a:r>
              <a:rPr lang="en-US" sz="1200" b="1" dirty="0" err="1">
                <a:solidFill>
                  <a:schemeClr val="tx1"/>
                </a:solidFill>
              </a:rPr>
              <a:t>kepastian</a:t>
            </a:r>
            <a:r>
              <a:rPr lang="en-US" sz="1200" b="1" dirty="0">
                <a:solidFill>
                  <a:schemeClr val="tx1"/>
                </a:solidFill>
              </a:rPr>
              <a:t> </a:t>
            </a:r>
            <a:r>
              <a:rPr lang="en-US" sz="1200" b="1" dirty="0" err="1">
                <a:solidFill>
                  <a:schemeClr val="tx1"/>
                </a:solidFill>
              </a:rPr>
              <a:t>tersedianya</a:t>
            </a:r>
            <a:r>
              <a:rPr lang="en-US" sz="1200" b="1" dirty="0">
                <a:solidFill>
                  <a:schemeClr val="tx1"/>
                </a:solidFill>
              </a:rPr>
              <a:t> </a:t>
            </a:r>
            <a:r>
              <a:rPr lang="en-US" sz="1200" b="1" dirty="0" err="1">
                <a:solidFill>
                  <a:schemeClr val="tx1"/>
                </a:solidFill>
              </a:rPr>
              <a:t>penerimaan</a:t>
            </a:r>
            <a:r>
              <a:rPr lang="en-US" sz="1200" b="1" dirty="0">
                <a:solidFill>
                  <a:schemeClr val="tx1"/>
                </a:solidFill>
              </a:rPr>
              <a:t> </a:t>
            </a:r>
            <a:r>
              <a:rPr lang="en-US" sz="1200" b="1" dirty="0" err="1">
                <a:solidFill>
                  <a:schemeClr val="tx1"/>
                </a:solidFill>
              </a:rPr>
              <a:t>dalam</a:t>
            </a:r>
            <a:r>
              <a:rPr lang="en-US" sz="1200" b="1" dirty="0">
                <a:solidFill>
                  <a:schemeClr val="tx1"/>
                </a:solidFill>
              </a:rPr>
              <a:t> </a:t>
            </a:r>
            <a:r>
              <a:rPr lang="en-US" sz="1200" b="1" dirty="0" err="1">
                <a:solidFill>
                  <a:schemeClr val="tx1"/>
                </a:solidFill>
              </a:rPr>
              <a:t>jumlah</a:t>
            </a:r>
            <a:r>
              <a:rPr lang="en-US" sz="1200" b="1" dirty="0">
                <a:solidFill>
                  <a:schemeClr val="tx1"/>
                </a:solidFill>
              </a:rPr>
              <a:t> </a:t>
            </a:r>
            <a:r>
              <a:rPr lang="en-US" sz="1200" b="1" dirty="0" err="1">
                <a:solidFill>
                  <a:schemeClr val="tx1"/>
                </a:solidFill>
              </a:rPr>
              <a:t>yg</a:t>
            </a:r>
            <a:r>
              <a:rPr lang="en-US" sz="1200" b="1" dirty="0">
                <a:solidFill>
                  <a:schemeClr val="tx1"/>
                </a:solidFill>
              </a:rPr>
              <a:t> </a:t>
            </a:r>
            <a:r>
              <a:rPr lang="en-US" sz="1200" b="1" dirty="0" err="1">
                <a:solidFill>
                  <a:schemeClr val="tx1"/>
                </a:solidFill>
              </a:rPr>
              <a:t>cukup</a:t>
            </a:r>
            <a:r>
              <a:rPr lang="en-US" sz="1200" b="1" dirty="0">
                <a:solidFill>
                  <a:schemeClr val="tx1"/>
                </a:solidFill>
              </a:rPr>
              <a:t>.</a:t>
            </a:r>
          </a:p>
          <a:p>
            <a:pPr marL="228600" indent="-228600">
              <a:buFontTx/>
              <a:buAutoNum type="arabicPeriod"/>
              <a:defRPr/>
            </a:pPr>
            <a:r>
              <a:rPr lang="en-US" sz="1200" b="1" dirty="0" err="1">
                <a:solidFill>
                  <a:schemeClr val="tx1"/>
                </a:solidFill>
              </a:rPr>
              <a:t>Semua</a:t>
            </a:r>
            <a:r>
              <a:rPr lang="en-US" sz="1200" b="1" dirty="0">
                <a:solidFill>
                  <a:schemeClr val="tx1"/>
                </a:solidFill>
              </a:rPr>
              <a:t> </a:t>
            </a:r>
            <a:r>
              <a:rPr lang="en-US" sz="1200" b="1" dirty="0" err="1">
                <a:solidFill>
                  <a:schemeClr val="tx1"/>
                </a:solidFill>
              </a:rPr>
              <a:t>penerimaan</a:t>
            </a:r>
            <a:r>
              <a:rPr lang="en-US" sz="1200" b="1" dirty="0">
                <a:solidFill>
                  <a:schemeClr val="tx1"/>
                </a:solidFill>
              </a:rPr>
              <a:t> </a:t>
            </a:r>
            <a:r>
              <a:rPr lang="en-US" sz="1200" b="1" dirty="0" err="1">
                <a:solidFill>
                  <a:schemeClr val="tx1"/>
                </a:solidFill>
              </a:rPr>
              <a:t>dan</a:t>
            </a:r>
            <a:r>
              <a:rPr lang="en-US" sz="1200" b="1" dirty="0">
                <a:solidFill>
                  <a:schemeClr val="tx1"/>
                </a:solidFill>
              </a:rPr>
              <a:t> </a:t>
            </a:r>
            <a:r>
              <a:rPr lang="en-US" sz="1200" b="1" dirty="0" err="1">
                <a:solidFill>
                  <a:schemeClr val="tx1"/>
                </a:solidFill>
              </a:rPr>
              <a:t>pengeluaran</a:t>
            </a:r>
            <a:r>
              <a:rPr lang="en-US" sz="1200" b="1" dirty="0">
                <a:solidFill>
                  <a:schemeClr val="tx1"/>
                </a:solidFill>
              </a:rPr>
              <a:t> </a:t>
            </a:r>
            <a:r>
              <a:rPr lang="en-US" sz="1200" b="1" dirty="0" err="1">
                <a:solidFill>
                  <a:schemeClr val="tx1"/>
                </a:solidFill>
              </a:rPr>
              <a:t>desa</a:t>
            </a:r>
            <a:r>
              <a:rPr lang="en-US" sz="1200" b="1" dirty="0">
                <a:solidFill>
                  <a:schemeClr val="tx1"/>
                </a:solidFill>
              </a:rPr>
              <a:t> </a:t>
            </a:r>
            <a:r>
              <a:rPr lang="en-US" sz="1200" b="1" dirty="0" err="1">
                <a:solidFill>
                  <a:schemeClr val="tx1"/>
                </a:solidFill>
              </a:rPr>
              <a:t>harus</a:t>
            </a:r>
            <a:r>
              <a:rPr lang="en-US" sz="1200" b="1" dirty="0">
                <a:solidFill>
                  <a:schemeClr val="tx1"/>
                </a:solidFill>
              </a:rPr>
              <a:t> </a:t>
            </a:r>
            <a:r>
              <a:rPr lang="en-US" sz="1200" b="1" dirty="0" err="1">
                <a:solidFill>
                  <a:schemeClr val="tx1"/>
                </a:solidFill>
              </a:rPr>
              <a:t>dimasukan</a:t>
            </a:r>
            <a:r>
              <a:rPr lang="en-US" sz="1200" b="1" dirty="0">
                <a:solidFill>
                  <a:schemeClr val="tx1"/>
                </a:solidFill>
              </a:rPr>
              <a:t> </a:t>
            </a:r>
            <a:r>
              <a:rPr lang="en-US" sz="1200" b="1" dirty="0" err="1">
                <a:solidFill>
                  <a:schemeClr val="tx1"/>
                </a:solidFill>
              </a:rPr>
              <a:t>dalam</a:t>
            </a:r>
            <a:r>
              <a:rPr lang="en-US" sz="1200" b="1" dirty="0">
                <a:solidFill>
                  <a:schemeClr val="tx1"/>
                </a:solidFill>
              </a:rPr>
              <a:t> </a:t>
            </a:r>
            <a:r>
              <a:rPr lang="en-US" sz="1200" b="1" dirty="0" err="1">
                <a:solidFill>
                  <a:schemeClr val="tx1"/>
                </a:solidFill>
              </a:rPr>
              <a:t>APBDesa</a:t>
            </a:r>
            <a:r>
              <a:rPr lang="en-US" sz="1200" b="1" dirty="0">
                <a:solidFill>
                  <a:schemeClr val="tx1"/>
                </a:solidFill>
              </a:rPr>
              <a:t>/P-</a:t>
            </a:r>
            <a:r>
              <a:rPr lang="en-US" sz="1200" b="1" dirty="0" err="1">
                <a:solidFill>
                  <a:schemeClr val="tx1"/>
                </a:solidFill>
              </a:rPr>
              <a:t>APBDesa</a:t>
            </a:r>
            <a:endParaRPr lang="en-US" sz="1200" b="1" dirty="0">
              <a:solidFill>
                <a:schemeClr val="tx1"/>
              </a:solidFill>
            </a:endParaRPr>
          </a:p>
          <a:p>
            <a:pPr marL="228600" indent="-228600">
              <a:buFontTx/>
              <a:buAutoNum type="arabicPeriod"/>
              <a:defRPr/>
            </a:pPr>
            <a:endParaRPr lang="en-US" sz="1200" b="1" dirty="0">
              <a:solidFill>
                <a:schemeClr val="bg1"/>
              </a:solidFill>
            </a:endParaRPr>
          </a:p>
        </p:txBody>
      </p:sp>
      <p:sp>
        <p:nvSpPr>
          <p:cNvPr id="12" name="Left Arrow 11"/>
          <p:cNvSpPr/>
          <p:nvPr/>
        </p:nvSpPr>
        <p:spPr>
          <a:xfrm>
            <a:off x="1889125" y="3497263"/>
            <a:ext cx="312738" cy="72548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1155698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52488" y="419100"/>
            <a:ext cx="7583487" cy="461963"/>
          </a:xfrm>
          <a:prstGeom prst="rect">
            <a:avLst/>
          </a:prstGeom>
          <a:solidFill>
            <a:schemeClr val="accent3">
              <a:lumMod val="75000"/>
            </a:schemeClr>
          </a:solidFill>
        </p:spPr>
        <p:txBody>
          <a:bodyPr>
            <a:spAutoFit/>
          </a:bodyPr>
          <a:lstStyle/>
          <a:p>
            <a:pPr algn="ctr">
              <a:defRPr/>
            </a:pPr>
            <a:r>
              <a:rPr lang="en-US" sz="2400" b="1" dirty="0">
                <a:solidFill>
                  <a:prstClr val="black"/>
                </a:solidFill>
                <a:latin typeface="Cambria" pitchFamily="18" charset="0"/>
              </a:rPr>
              <a:t>SIKLUS PENGELOLAAN KEUANGAN DESA</a:t>
            </a:r>
          </a:p>
        </p:txBody>
      </p:sp>
      <p:graphicFrame>
        <p:nvGraphicFramePr>
          <p:cNvPr id="7" name="Content Placeholder 6"/>
          <p:cNvGraphicFramePr>
            <a:graphicFrameLocks/>
          </p:cNvGraphicFramePr>
          <p:nvPr/>
        </p:nvGraphicFramePr>
        <p:xfrm>
          <a:off x="0" y="1019175"/>
          <a:ext cx="9146382" cy="583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nvGraphicFramePr>
        <p:xfrm>
          <a:off x="0" y="1019175"/>
          <a:ext cx="9146382" cy="5838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7"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45088" y="1112838"/>
            <a:ext cx="17510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96100" y="2705100"/>
            <a:ext cx="23177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275388" y="5434013"/>
            <a:ext cx="3398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id-ID">
                <a:solidFill>
                  <a:srgbClr val="FFFFFF"/>
                </a:solidFill>
                <a:latin typeface="Cambria" pitchFamily="18" charset="0"/>
              </a:rPr>
              <a:t>BUKU KAS UMUM</a:t>
            </a:r>
          </a:p>
          <a:p>
            <a:pPr eaLnBrk="1" hangingPunct="1">
              <a:buFont typeface="Arial" charset="0"/>
              <a:buChar char="•"/>
            </a:pPr>
            <a:r>
              <a:rPr lang="en-US" altLang="id-ID">
                <a:solidFill>
                  <a:srgbClr val="FFFFFF"/>
                </a:solidFill>
                <a:latin typeface="Cambria" pitchFamily="18" charset="0"/>
              </a:rPr>
              <a:t>BUKU KAS PEMBANTU PAJAK</a:t>
            </a:r>
          </a:p>
          <a:p>
            <a:pPr eaLnBrk="1" hangingPunct="1">
              <a:buFont typeface="Arial" charset="0"/>
              <a:buChar char="•"/>
            </a:pPr>
            <a:r>
              <a:rPr lang="en-US" altLang="id-ID">
                <a:solidFill>
                  <a:srgbClr val="FFFFFF"/>
                </a:solidFill>
                <a:latin typeface="Cambria" pitchFamily="18" charset="0"/>
              </a:rPr>
              <a:t>BUKU BANK</a:t>
            </a:r>
          </a:p>
        </p:txBody>
      </p:sp>
      <p:sp>
        <p:nvSpPr>
          <p:cNvPr id="12" name="TextBox 11"/>
          <p:cNvSpPr txBox="1">
            <a:spLocks noChangeArrowheads="1"/>
          </p:cNvSpPr>
          <p:nvPr/>
        </p:nvSpPr>
        <p:spPr bwMode="auto">
          <a:xfrm>
            <a:off x="-146050" y="5894388"/>
            <a:ext cx="371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id-ID" sz="1600">
                <a:solidFill>
                  <a:srgbClr val="FFFFFF"/>
                </a:solidFill>
                <a:latin typeface="Cambria" pitchFamily="18" charset="0"/>
              </a:rPr>
              <a:t>LAPORAN SEMESTER PERTAMA</a:t>
            </a:r>
          </a:p>
          <a:p>
            <a:pPr eaLnBrk="1" hangingPunct="1">
              <a:buFont typeface="Arial" charset="0"/>
              <a:buChar char="•"/>
            </a:pPr>
            <a:r>
              <a:rPr lang="en-US" altLang="id-ID" sz="1600">
                <a:solidFill>
                  <a:srgbClr val="FFFFFF"/>
                </a:solidFill>
                <a:latin typeface="Cambria" pitchFamily="18" charset="0"/>
              </a:rPr>
              <a:t>LAPORAN SEMESTER AKHIR TAHUN</a:t>
            </a:r>
          </a:p>
        </p:txBody>
      </p:sp>
      <p:sp>
        <p:nvSpPr>
          <p:cNvPr id="13" name="TextBox 12"/>
          <p:cNvSpPr txBox="1">
            <a:spLocks noChangeArrowheads="1"/>
          </p:cNvSpPr>
          <p:nvPr/>
        </p:nvSpPr>
        <p:spPr bwMode="auto">
          <a:xfrm>
            <a:off x="55563" y="2392363"/>
            <a:ext cx="3363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d-ID" sz="1600">
                <a:solidFill>
                  <a:srgbClr val="FFFFFF"/>
                </a:solidFill>
                <a:latin typeface="Cambria" pitchFamily="18" charset="0"/>
              </a:rPr>
              <a:t>LAPORAN PERTANGGUNGJAWABAN</a:t>
            </a:r>
            <a:br>
              <a:rPr lang="en-US" altLang="id-ID" sz="1600">
                <a:solidFill>
                  <a:srgbClr val="FFFFFF"/>
                </a:solidFill>
                <a:latin typeface="Cambria" pitchFamily="18" charset="0"/>
              </a:rPr>
            </a:br>
            <a:r>
              <a:rPr lang="en-US" altLang="id-ID" sz="1600">
                <a:solidFill>
                  <a:srgbClr val="FFFFFF"/>
                </a:solidFill>
                <a:latin typeface="Cambria" pitchFamily="18" charset="0"/>
              </a:rPr>
              <a:t>REALISASI PELAKSANAAN </a:t>
            </a:r>
          </a:p>
          <a:p>
            <a:pPr eaLnBrk="1" hangingPunct="1"/>
            <a:r>
              <a:rPr lang="en-US" altLang="id-ID" sz="1600">
                <a:solidFill>
                  <a:srgbClr val="FFFFFF"/>
                </a:solidFill>
                <a:latin typeface="Cambria" pitchFamily="18" charset="0"/>
              </a:rPr>
              <a:t>APBDESA </a:t>
            </a:r>
          </a:p>
        </p:txBody>
      </p:sp>
    </p:spTree>
    <p:extLst>
      <p:ext uri="{BB962C8B-B14F-4D97-AF65-F5344CB8AC3E}">
        <p14:creationId xmlns:p14="http://schemas.microsoft.com/office/powerpoint/2010/main" val="319996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gray">
          <a:xfrm flipV="1">
            <a:off x="11113" y="1196975"/>
            <a:ext cx="9144000" cy="2232025"/>
          </a:xfrm>
          <a:prstGeom prst="upArrow">
            <a:avLst>
              <a:gd name="adj1" fmla="val 72694"/>
              <a:gd name="adj2" fmla="val 43713"/>
            </a:avLst>
          </a:prstGeom>
          <a:solidFill>
            <a:schemeClr val="accent1">
              <a:lumMod val="75000"/>
            </a:schemeClr>
          </a:solidFill>
          <a:ln>
            <a:noFill/>
          </a:ln>
          <a:effectLst/>
          <a:extLst/>
        </p:spPr>
        <p:txBody>
          <a:bodyPr wrap="none" anchor="ctr"/>
          <a:lstStyle/>
          <a:p>
            <a:pPr>
              <a:defRPr/>
            </a:pPr>
            <a:endParaRPr lang="en-US"/>
          </a:p>
        </p:txBody>
      </p:sp>
      <p:sp>
        <p:nvSpPr>
          <p:cNvPr id="5" name="Title 1"/>
          <p:cNvSpPr txBox="1">
            <a:spLocks/>
          </p:cNvSpPr>
          <p:nvPr/>
        </p:nvSpPr>
        <p:spPr>
          <a:xfrm>
            <a:off x="1317625" y="84138"/>
            <a:ext cx="6523038" cy="928687"/>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b="1" dirty="0">
                <a:solidFill>
                  <a:schemeClr val="tx1"/>
                </a:solidFill>
                <a:latin typeface="Cambria" panose="02040503050406030204" pitchFamily="18" charset="0"/>
              </a:rPr>
              <a:t>APB DESA</a:t>
            </a:r>
            <a:endParaRPr lang="id-ID" sz="3000" b="1" dirty="0">
              <a:solidFill>
                <a:schemeClr val="tx1"/>
              </a:solidFill>
              <a:latin typeface="Cambria" pitchFamily="18" charset="0"/>
            </a:endParaRPr>
          </a:p>
        </p:txBody>
      </p:sp>
      <p:sp>
        <p:nvSpPr>
          <p:cNvPr id="9220" name="Rectangle 10"/>
          <p:cNvSpPr>
            <a:spLocks noChangeArrowheads="1"/>
          </p:cNvSpPr>
          <p:nvPr/>
        </p:nvSpPr>
        <p:spPr bwMode="auto">
          <a:xfrm>
            <a:off x="1679575" y="1489075"/>
            <a:ext cx="61610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d-ID" sz="2400">
                <a:latin typeface="Cambria" pitchFamily="18" charset="0"/>
              </a:rPr>
              <a:t>adalah rencana keuangan tahunan Pemerintahan Desa yang disusun untuk menterjemahkan kegiatan di dalam Rencana Kerja Pemerintah Desa (RKP Desa). </a:t>
            </a:r>
          </a:p>
        </p:txBody>
      </p:sp>
      <p:sp>
        <p:nvSpPr>
          <p:cNvPr id="9221" name="Freeform 4"/>
          <p:cNvSpPr>
            <a:spLocks/>
          </p:cNvSpPr>
          <p:nvPr/>
        </p:nvSpPr>
        <p:spPr bwMode="gray">
          <a:xfrm>
            <a:off x="730250" y="5778500"/>
            <a:ext cx="1516063"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9222" name="Freeform 5"/>
          <p:cNvSpPr>
            <a:spLocks/>
          </p:cNvSpPr>
          <p:nvPr/>
        </p:nvSpPr>
        <p:spPr bwMode="gray">
          <a:xfrm rot="10800000">
            <a:off x="6970713" y="4259263"/>
            <a:ext cx="1443037"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9223" name="Rectangle 6"/>
          <p:cNvSpPr>
            <a:spLocks noChangeArrowheads="1"/>
          </p:cNvSpPr>
          <p:nvPr/>
        </p:nvSpPr>
        <p:spPr bwMode="gray">
          <a:xfrm>
            <a:off x="539750" y="4464050"/>
            <a:ext cx="8064500" cy="2057400"/>
          </a:xfrm>
          <a:prstGeom prst="rect">
            <a:avLst/>
          </a:prstGeom>
          <a:solidFill>
            <a:schemeClr val="bg1"/>
          </a:solidFill>
          <a:ln w="9525">
            <a:solidFill>
              <a:srgbClr val="FFFFFF"/>
            </a:solidFill>
            <a:miter lim="800000"/>
            <a:headEnd/>
            <a:tailEnd/>
          </a:ln>
          <a:effectLst>
            <a:outerShdw sy="50000" kx="-2453608" rotWithShape="0">
              <a:schemeClr val="bg2">
                <a:alpha val="50000"/>
              </a:schemeClr>
            </a:outerShdw>
          </a:effectLst>
        </p:spPr>
        <p:txBody>
          <a:bodyPr anchor="ctr"/>
          <a:lstStyle/>
          <a:p>
            <a:pPr marL="285750" indent="-285750" algn="just">
              <a:buFont typeface="Wingdings" pitchFamily="2" charset="2"/>
              <a:buChar char="q"/>
            </a:pPr>
            <a:r>
              <a:rPr lang="id-ID" b="1">
                <a:latin typeface="Cambria" pitchFamily="18" charset="0"/>
              </a:rPr>
              <a:t>Sebagai dokumen yang memiliki kekuatan hukum, menjamin kepastian rencana kegiatan, yang mengikat semua pihak terkait untuk melaksanakan kegiatan sesuai rencana yang telah ditetapkan; </a:t>
            </a:r>
          </a:p>
          <a:p>
            <a:pPr marL="285750" indent="-285750" algn="just">
              <a:buFont typeface="Wingdings" pitchFamily="2" charset="2"/>
              <a:buChar char="q"/>
            </a:pPr>
            <a:r>
              <a:rPr lang="id-ID" b="1">
                <a:latin typeface="Cambria" pitchFamily="18" charset="0"/>
              </a:rPr>
              <a:t>Menjamin ketersediaan anggaran dalam jumlah tertentu untuk melaksanakan rencana kegiatan dimaksud; </a:t>
            </a:r>
          </a:p>
          <a:p>
            <a:pPr marL="285750" indent="-285750" algn="just">
              <a:buFont typeface="Wingdings" pitchFamily="2" charset="2"/>
              <a:buChar char="q"/>
            </a:pPr>
            <a:r>
              <a:rPr lang="id-ID" b="1">
                <a:latin typeface="Cambria" pitchFamily="18" charset="0"/>
              </a:rPr>
              <a:t>Menjamin kelayakan sebuah kegiatan dari segi pendanaan, sehingga dapat dipastikan kelayakan hasil kegiatan secara teknis.</a:t>
            </a:r>
          </a:p>
        </p:txBody>
      </p:sp>
      <p:sp>
        <p:nvSpPr>
          <p:cNvPr id="13" name="Rectangle 12"/>
          <p:cNvSpPr/>
          <p:nvPr/>
        </p:nvSpPr>
        <p:spPr>
          <a:xfrm>
            <a:off x="3248763" y="3853777"/>
            <a:ext cx="2693023" cy="646331"/>
          </a:xfrm>
          <a:prstGeom prst="rect">
            <a:avLst/>
          </a:prstGeom>
          <a:noFill/>
          <a:effectLst>
            <a:outerShdw blurRad="76200" dir="18900000" sy="23000" kx="-1200000" algn="bl" rotWithShape="0">
              <a:prstClr val="black">
                <a:alpha val="20000"/>
              </a:prstClr>
            </a:outerShdw>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3600" b="1" cap="all" dirty="0">
                <a:ln w="0"/>
                <a:effectLst>
                  <a:outerShdw blurRad="50800" dist="38100" dir="13500000" algn="br" rotWithShape="0">
                    <a:prstClr val="black">
                      <a:alpha val="40000"/>
                    </a:prstClr>
                  </a:outerShdw>
                  <a:reflection blurRad="12700" stA="50000" endPos="50000" dist="5000" dir="5400000" sy="-100000" rotWithShape="0"/>
                </a:effectLst>
                <a:latin typeface="Cambria" panose="02040503050406030204" pitchFamily="18" charset="0"/>
              </a:rPr>
              <a:t>FUNGSI</a:t>
            </a:r>
          </a:p>
        </p:txBody>
      </p:sp>
      <p:sp>
        <p:nvSpPr>
          <p:cNvPr id="15" name="Oval 14"/>
          <p:cNvSpPr/>
          <p:nvPr/>
        </p:nvSpPr>
        <p:spPr>
          <a:xfrm>
            <a:off x="253509" y="1269711"/>
            <a:ext cx="1425600" cy="1543431"/>
          </a:xfrm>
          <a:prstGeom prst="ellipse">
            <a:avLst/>
          </a:prstGeom>
          <a:blipFill rotWithShape="0">
            <a:blip r:embed="rId2"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369699771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id-ID" sz="2800" smtClean="0"/>
              <a:t>Anggaran Pendapatan dan Belanja Desa (APBDesa) </a:t>
            </a:r>
          </a:p>
        </p:txBody>
      </p:sp>
      <p:sp>
        <p:nvSpPr>
          <p:cNvPr id="10243" name="Content Placeholder 2"/>
          <p:cNvSpPr>
            <a:spLocks noGrp="1"/>
          </p:cNvSpPr>
          <p:nvPr>
            <p:ph idx="1"/>
          </p:nvPr>
        </p:nvSpPr>
        <p:spPr>
          <a:xfrm>
            <a:off x="457200" y="1600200"/>
            <a:ext cx="8507413" cy="4525963"/>
          </a:xfrm>
        </p:spPr>
        <p:txBody>
          <a:bodyPr/>
          <a:lstStyle/>
          <a:p>
            <a:pPr eaLnBrk="1" hangingPunct="1"/>
            <a:r>
              <a:rPr lang="id-ID" sz="2400" smtClean="0"/>
              <a:t>selanjutnya disingkat APBDesa adalah </a:t>
            </a:r>
            <a:r>
              <a:rPr lang="id-ID" sz="2400" b="1" i="1" smtClean="0">
                <a:solidFill>
                  <a:srgbClr val="FF0000"/>
                </a:solidFill>
              </a:rPr>
              <a:t>rencana keuangan tahunan pemerintahan desa yang dibahas dan disetujui bersama oleh pemerintah desa dan Badan Permusyawaratan Desa, dan ditetapkan dengan peraturan desa</a:t>
            </a:r>
          </a:p>
          <a:p>
            <a:pPr eaLnBrk="1" hangingPunct="1"/>
            <a:r>
              <a:rPr lang="id-ID" smtClean="0"/>
              <a:t>adalah </a:t>
            </a:r>
            <a:r>
              <a:rPr lang="id-ID" sz="2400" i="1" smtClean="0">
                <a:solidFill>
                  <a:srgbClr val="002060"/>
                </a:solidFill>
              </a:rPr>
              <a:t>peraturan desa yang memuat sumber-sumber penerimaan dan alokasi pengeluaran desa dalam kurun waktu satu tahun. APBDesa terdiri dari pendapatan desa, belanja desa dan pembiayaan. Rancangan APBDesa dibahas dalam musyawarah perencanaan pembangunan desa. Kepala Desa bersama Badan Permusyawaratan Desa (BPD_ menetapkan APBDesa setiap tahun dengan Peraturan Desa</a:t>
            </a:r>
          </a:p>
        </p:txBody>
      </p:sp>
    </p:spTree>
    <p:extLst>
      <p:ext uri="{BB962C8B-B14F-4D97-AF65-F5344CB8AC3E}">
        <p14:creationId xmlns:p14="http://schemas.microsoft.com/office/powerpoint/2010/main" val="2697532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939</Words>
  <Application>Microsoft Office PowerPoint</Application>
  <PresentationFormat>On-screen Show (4:3)</PresentationFormat>
  <Paragraphs>168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MATERI KEDUA  PENGELOLAAN KEUANGAN DESA II</vt:lpstr>
      <vt:lpstr>Pengertian Pengelolaan Keuangan Desa  </vt:lpstr>
      <vt:lpstr>PowerPoint Presentation</vt:lpstr>
      <vt:lpstr>PowerPoint Presentation</vt:lpstr>
      <vt:lpstr>PowerPoint Presentation</vt:lpstr>
      <vt:lpstr>ASAS  PENGELOLAAN KEUANGAN  DESA</vt:lpstr>
      <vt:lpstr>PowerPoint Presentation</vt:lpstr>
      <vt:lpstr>PowerPoint Presentation</vt:lpstr>
      <vt:lpstr>Anggaran Pendapatan dan Belanja Desa (APBDesa) </vt:lpstr>
      <vt:lpstr>Fungsi Anggaran Desa ( APBDesa) </vt:lpstr>
      <vt:lpstr>Lanjutan fungsi APBDesa</vt:lpstr>
      <vt:lpstr>Fungsi APB Desa</vt:lpstr>
      <vt:lpstr>Prinsip APB Desa meliputi : </vt:lpstr>
      <vt:lpstr>Lanjutan prinsip APBDesa</vt:lpstr>
      <vt:lpstr>KETENTUAN PENYUSUNAN APBDESA</vt:lpstr>
      <vt:lpstr>PowerPoint Presentation</vt:lpstr>
      <vt:lpstr>STRUKTUR  APBDESA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Komposisi Belanja APB DESA</vt:lpstr>
      <vt:lpstr>Perhitungan SILTAP Aparatur Desa</vt:lpstr>
      <vt:lpstr>PEMBIAYAAN</vt:lpstr>
      <vt:lpstr>TAHAPAN PENYUSUNAN APBDes </vt:lpstr>
      <vt:lpstr>Selamat dan Sukses </vt:lpstr>
      <vt:lpstr>Soal Pendalaman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KEDUA  PENGELOLAAN KEUANGAN DESA II</dc:title>
  <dc:creator>Hartono</dc:creator>
  <cp:lastModifiedBy>Hartono</cp:lastModifiedBy>
  <cp:revision>1</cp:revision>
  <dcterms:created xsi:type="dcterms:W3CDTF">2020-10-13T03:53:28Z</dcterms:created>
  <dcterms:modified xsi:type="dcterms:W3CDTF">2020-10-13T04:00:32Z</dcterms:modified>
</cp:coreProperties>
</file>