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CIRI - CIRI MASYARAKAT TANI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86856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/>
          <a:lstStyle/>
          <a:p>
            <a:r>
              <a:rPr lang="id-ID" dirty="0" smtClean="0"/>
              <a:t>CIRI CIRI PETANI INDONESIA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562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dirty="0" smtClean="0"/>
              <a:t>1. Berhubungan dengan budidaya tanaman 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pangan</a:t>
            </a:r>
          </a:p>
          <a:p>
            <a:pPr marL="0" indent="0">
              <a:buNone/>
            </a:pPr>
            <a:r>
              <a:rPr lang="id-ID" dirty="0" smtClean="0"/>
              <a:t>2. Modal relatif tidak besar</a:t>
            </a:r>
          </a:p>
          <a:p>
            <a:pPr marL="0" indent="0">
              <a:buNone/>
            </a:pPr>
            <a:r>
              <a:rPr lang="id-ID" dirty="0" smtClean="0"/>
              <a:t>3. Menggunakan sistem yang sederhana</a:t>
            </a:r>
          </a:p>
          <a:p>
            <a:pPr marL="0" indent="0">
              <a:buNone/>
            </a:pPr>
            <a:r>
              <a:rPr lang="id-ID" dirty="0" smtClean="0"/>
              <a:t>4. Kurang memiliki manajemen</a:t>
            </a:r>
          </a:p>
          <a:p>
            <a:pPr marL="514350" indent="-514350">
              <a:buAutoNum type="arabicPeriod" startAt="5"/>
            </a:pPr>
            <a:r>
              <a:rPr lang="id-ID" dirty="0" smtClean="0"/>
              <a:t>Skala  budidaya berskala kecil</a:t>
            </a:r>
          </a:p>
          <a:p>
            <a:pPr marL="514350" indent="-514350">
              <a:buAutoNum type="arabicPeriod" startAt="5"/>
            </a:pPr>
            <a:r>
              <a:rPr lang="id-ID" dirty="0" smtClean="0"/>
              <a:t>Para pekerja  dari kalangan rakyat kecil</a:t>
            </a:r>
          </a:p>
          <a:p>
            <a:pPr marL="514350" indent="-514350">
              <a:buAutoNum type="arabicPeriod" startAt="5"/>
            </a:pPr>
            <a:r>
              <a:rPr lang="id-ID" dirty="0" smtClean="0"/>
              <a:t>Produk dijualdi pasar tradisional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893906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d-ID" dirty="0" smtClean="0"/>
              <a:t>Ciri –ciri petani menurur Rogers dalam Zulkifli, Arif:</a:t>
            </a:r>
          </a:p>
          <a:p>
            <a:pPr marL="0" indent="0">
              <a:buNone/>
            </a:pPr>
            <a:r>
              <a:rPr lang="id-ID" dirty="0" smtClean="0"/>
              <a:t>1. Kurang punya gairah untuk kapital kumulatif</a:t>
            </a:r>
            <a:endParaRPr lang="id-ID" dirty="0"/>
          </a:p>
          <a:p>
            <a:pPr marL="0" indent="0">
              <a:buNone/>
            </a:pPr>
            <a:r>
              <a:rPr lang="id-ID" dirty="0" smtClean="0"/>
              <a:t>2.Kurang punya kemampuan kerjasama dalam </a:t>
            </a:r>
          </a:p>
          <a:p>
            <a:pPr marL="0" indent="0">
              <a:buNone/>
            </a:pPr>
            <a:r>
              <a:rPr lang="id-ID" dirty="0" smtClean="0"/>
              <a:t>    sebuah organisasi yang besar dengn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pembagian kerja yang kompleks.</a:t>
            </a:r>
          </a:p>
          <a:p>
            <a:pPr marL="0" indent="0">
              <a:buNone/>
            </a:pPr>
            <a:r>
              <a:rPr lang="id-ID" dirty="0" smtClean="0"/>
              <a:t>3. Kurang bersahbt, kurang tunduk dan kurang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menghargai penguasaatau pejabat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pemerintah</a:t>
            </a:r>
          </a:p>
          <a:p>
            <a:pPr marL="0" indent="0">
              <a:buNone/>
            </a:pPr>
            <a:r>
              <a:rPr lang="id-ID" dirty="0" smtClean="0"/>
              <a:t>4. Kurang iovatif dan kreatif.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844116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45163"/>
          </a:xfrm>
        </p:spPr>
        <p:txBody>
          <a:bodyPr/>
          <a:lstStyle/>
          <a:p>
            <a:pPr marL="0" indent="0">
              <a:buNone/>
            </a:pPr>
            <a:r>
              <a:rPr lang="id-ID" dirty="0"/>
              <a:t>Ciri –ciri petani menurur Rogers dalam Zulkifli, Arif</a:t>
            </a:r>
            <a:r>
              <a:rPr lang="id-ID" dirty="0" smtClean="0"/>
              <a:t>:</a:t>
            </a:r>
          </a:p>
          <a:p>
            <a:pPr marL="0" indent="0">
              <a:buNone/>
            </a:pPr>
            <a:r>
              <a:rPr lang="id-ID" dirty="0" smtClean="0"/>
              <a:t>5. Kurang mampu  mengantisipasi dan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merencanakan masa depan.</a:t>
            </a:r>
          </a:p>
          <a:p>
            <a:pPr marL="0" indent="0">
              <a:buNone/>
            </a:pPr>
            <a:r>
              <a:rPr lang="id-ID" dirty="0" smtClean="0"/>
              <a:t>6. Kurang aspirasi, kurang punya cita-cita tinggi.</a:t>
            </a:r>
          </a:p>
          <a:p>
            <a:pPr marL="0" indent="0">
              <a:buNone/>
            </a:pPr>
            <a:r>
              <a:rPr lang="id-ID" dirty="0" smtClean="0"/>
              <a:t>7. Kurang dapat menahan diri dalam memenuhi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nafsu, terutama nafsu konsumtif</a:t>
            </a: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295226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d-ID" dirty="0" smtClean="0"/>
              <a:t>Ciri –ciri Petani Masa Depan (Jokowi,2019)</a:t>
            </a:r>
          </a:p>
          <a:p>
            <a:pPr marL="0" indent="0">
              <a:buNone/>
            </a:pPr>
            <a:r>
              <a:rPr lang="id-ID" dirty="0" smtClean="0"/>
              <a:t>1. Petani semakin banyak menggunakan 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teknologi untuk  meningktkan produktivitas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pertanian.</a:t>
            </a:r>
            <a:endParaRPr lang="id-ID" dirty="0"/>
          </a:p>
          <a:p>
            <a:pPr marL="0" indent="0">
              <a:buNone/>
            </a:pPr>
            <a:r>
              <a:rPr lang="id-ID" dirty="0" smtClean="0"/>
              <a:t>2. Petani mampu berkelompok besar dalam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koperasi dan masuk dalam industri hilir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seperti penggilingan, pengemasan, 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pemasaran dan produk-produk  ikutannya.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Koperasi petani harus berdaya saing </a:t>
            </a:r>
          </a:p>
          <a:p>
            <a:pPr marL="0" indent="0">
              <a:buNone/>
            </a:pPr>
            <a:r>
              <a:rPr lang="id-ID"/>
              <a:t> </a:t>
            </a:r>
            <a:r>
              <a:rPr lang="id-ID" smtClean="0"/>
              <a:t>   sebagaimana </a:t>
            </a:r>
            <a:r>
              <a:rPr lang="id-ID" dirty="0" smtClean="0"/>
              <a:t>perusahaan  modern.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5890894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212</Words>
  <Application>Microsoft Office PowerPoint</Application>
  <PresentationFormat>On-screen Show (4:3)</PresentationFormat>
  <Paragraphs>35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CIRI - CIRI MASYARAKAT TANI</vt:lpstr>
      <vt:lpstr>CIRI CIRI PETANI INDONESIA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CIRI - CIRI MASYARAKAT TANI</dc:title>
  <dc:creator>Christine</dc:creator>
  <cp:lastModifiedBy>Acer_PC</cp:lastModifiedBy>
  <cp:revision>6</cp:revision>
  <dcterms:created xsi:type="dcterms:W3CDTF">2006-08-16T00:00:00Z</dcterms:created>
  <dcterms:modified xsi:type="dcterms:W3CDTF">2020-06-09T23:04:59Z</dcterms:modified>
</cp:coreProperties>
</file>