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1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52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8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8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46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8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8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41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1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72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9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6857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Revolusi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295400"/>
            <a:ext cx="7696200" cy="4343400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Menurut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Pilliang</a:t>
            </a:r>
            <a:r>
              <a:rPr lang="en-US" sz="2800" dirty="0" smtClean="0">
                <a:solidFill>
                  <a:schemeClr val="tx1"/>
                </a:solidFill>
              </a:rPr>
              <a:t> (2004: 64): di era </a:t>
            </a:r>
            <a:r>
              <a:rPr lang="en-US" sz="2800" dirty="0" err="1" smtClean="0">
                <a:solidFill>
                  <a:schemeClr val="tx1"/>
                </a:solidFill>
              </a:rPr>
              <a:t>revolusi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informasi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masyarakat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berinteraksi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bukan</a:t>
            </a:r>
            <a:r>
              <a:rPr lang="en-US" sz="2800" dirty="0" smtClean="0">
                <a:solidFill>
                  <a:schemeClr val="tx1"/>
                </a:solidFill>
              </a:rPr>
              <a:t> di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komunitas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nyata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tetapi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komunitas</a:t>
            </a:r>
            <a:r>
              <a:rPr lang="en-US" sz="2800" dirty="0" smtClean="0">
                <a:solidFill>
                  <a:schemeClr val="tx1"/>
                </a:solidFill>
              </a:rPr>
              <a:t> virtual; internet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jaringan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komunikasi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informasi</a:t>
            </a:r>
            <a:r>
              <a:rPr lang="en-US" sz="2800" dirty="0" smtClean="0">
                <a:solidFill>
                  <a:schemeClr val="tx1"/>
                </a:solidFill>
              </a:rPr>
              <a:t> global </a:t>
            </a:r>
            <a:r>
              <a:rPr lang="en-US" sz="2800" dirty="0" err="1" smtClean="0">
                <a:solidFill>
                  <a:schemeClr val="tx1"/>
                </a:solidFill>
              </a:rPr>
              <a:t>telah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menawarkan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komunitas</a:t>
            </a:r>
            <a:r>
              <a:rPr lang="en-US" sz="2800" dirty="0" smtClean="0">
                <a:solidFill>
                  <a:schemeClr val="tx1"/>
                </a:solidFill>
              </a:rPr>
              <a:t> (virtual community) </a:t>
            </a:r>
            <a:r>
              <a:rPr lang="en-US" sz="2800" dirty="0" err="1" smtClean="0">
                <a:solidFill>
                  <a:schemeClr val="tx1"/>
                </a:solidFill>
              </a:rPr>
              <a:t>sendiri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realitas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sendiri</a:t>
            </a:r>
            <a:r>
              <a:rPr lang="en-US" sz="2800" dirty="0" smtClean="0">
                <a:solidFill>
                  <a:schemeClr val="tx1"/>
                </a:solidFill>
              </a:rPr>
              <a:t> (virtual reality)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ruangnya</a:t>
            </a:r>
            <a:r>
              <a:rPr lang="en-US" sz="2800" dirty="0" smtClean="0">
                <a:solidFill>
                  <a:schemeClr val="tx1"/>
                </a:solidFill>
              </a:rPr>
              <a:t> (cyberspace).  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Di era postmodern, orang </a:t>
            </a:r>
            <a:r>
              <a:rPr lang="en-US" sz="2800" dirty="0" err="1" smtClean="0">
                <a:solidFill>
                  <a:schemeClr val="tx1"/>
                </a:solidFill>
              </a:rPr>
              <a:t>semakin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sulit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membedakan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mana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realitas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alami</a:t>
            </a:r>
            <a:r>
              <a:rPr lang="en-US" sz="2800" dirty="0" smtClean="0">
                <a:solidFill>
                  <a:schemeClr val="tx1"/>
                </a:solidFill>
              </a:rPr>
              <a:t> , </a:t>
            </a:r>
            <a:r>
              <a:rPr lang="en-US" sz="2800" dirty="0" err="1" smtClean="0">
                <a:solidFill>
                  <a:schemeClr val="tx1"/>
                </a:solidFill>
              </a:rPr>
              <a:t>mana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semu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realitas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melampui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batas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dirinya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262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/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pun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diciptakan</a:t>
            </a:r>
            <a:r>
              <a:rPr lang="en-US" dirty="0" smtClean="0"/>
              <a:t> . </a:t>
            </a:r>
            <a:r>
              <a:rPr lang="en-US" dirty="0" err="1" smtClean="0"/>
              <a:t>Hipperealitas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simulasi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cantik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cantik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memesona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aslinya</a:t>
            </a:r>
            <a:r>
              <a:rPr lang="en-US" dirty="0" smtClean="0"/>
              <a:t>, (</a:t>
            </a:r>
            <a:r>
              <a:rPr lang="en-US" dirty="0" err="1" smtClean="0"/>
              <a:t>Baudrillard</a:t>
            </a:r>
            <a:r>
              <a:rPr lang="en-US" dirty="0" smtClean="0"/>
              <a:t>, 1983).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332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algn="just"/>
            <a:r>
              <a:rPr lang="en-US" sz="2600" dirty="0" err="1" smtClean="0"/>
              <a:t>Konsep</a:t>
            </a:r>
            <a:r>
              <a:rPr lang="en-US" sz="2600" dirty="0" smtClean="0"/>
              <a:t> </a:t>
            </a:r>
            <a:r>
              <a:rPr lang="en-US" sz="2600" dirty="0" err="1" smtClean="0"/>
              <a:t>Habermas</a:t>
            </a:r>
            <a:r>
              <a:rPr lang="en-US" sz="2600" dirty="0" smtClean="0"/>
              <a:t>: </a:t>
            </a:r>
            <a:r>
              <a:rPr lang="en-US" sz="2600" dirty="0" err="1" smtClean="0"/>
              <a:t>ruang</a:t>
            </a:r>
            <a:r>
              <a:rPr lang="en-US" sz="2600" dirty="0" smtClean="0"/>
              <a:t> </a:t>
            </a:r>
            <a:r>
              <a:rPr lang="en-US" sz="2600" dirty="0" err="1" smtClean="0"/>
              <a:t>publik</a:t>
            </a:r>
            <a:r>
              <a:rPr lang="en-US" sz="2600" dirty="0" smtClean="0"/>
              <a:t> (</a:t>
            </a:r>
            <a:r>
              <a:rPr lang="en-US" sz="2600" i="1" dirty="0" smtClean="0"/>
              <a:t>public</a:t>
            </a:r>
            <a:r>
              <a:rPr lang="en-US" sz="2600" dirty="0" smtClean="0"/>
              <a:t> </a:t>
            </a:r>
            <a:r>
              <a:rPr lang="en-US" sz="2600" i="1" dirty="0" smtClean="0"/>
              <a:t>sphere</a:t>
            </a:r>
            <a:r>
              <a:rPr lang="en-US" sz="2600" dirty="0" smtClean="0"/>
              <a:t>) </a:t>
            </a:r>
            <a:r>
              <a:rPr lang="en-US" sz="2600" dirty="0" err="1" smtClean="0"/>
              <a:t>adalah</a:t>
            </a:r>
            <a:r>
              <a:rPr lang="en-US" sz="2600" dirty="0" smtClean="0"/>
              <a:t> </a:t>
            </a:r>
            <a:r>
              <a:rPr lang="en-US" sz="2600" dirty="0" err="1" smtClean="0"/>
              <a:t>suatu</a:t>
            </a:r>
            <a:r>
              <a:rPr lang="en-US" sz="2600" dirty="0" smtClean="0"/>
              <a:t> </a:t>
            </a:r>
            <a:r>
              <a:rPr lang="en-US" sz="2600" dirty="0" err="1" smtClean="0"/>
              <a:t>wilayah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kehidupan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yang </a:t>
            </a:r>
            <a:r>
              <a:rPr lang="en-US" sz="2600" dirty="0" err="1" smtClean="0"/>
              <a:t>memungkinkan</a:t>
            </a:r>
            <a:r>
              <a:rPr lang="en-US" sz="2600" dirty="0" smtClean="0"/>
              <a:t> </a:t>
            </a:r>
            <a:r>
              <a:rPr lang="en-US" sz="2600" dirty="0" err="1" smtClean="0"/>
              <a:t>setiap</a:t>
            </a:r>
            <a:r>
              <a:rPr lang="en-US" sz="2600" dirty="0" smtClean="0"/>
              <a:t> </a:t>
            </a:r>
            <a:r>
              <a:rPr lang="en-US" sz="2600" dirty="0" err="1" smtClean="0"/>
              <a:t>warga</a:t>
            </a:r>
            <a:r>
              <a:rPr lang="en-US" sz="2600" dirty="0" smtClean="0"/>
              <a:t> </a:t>
            </a:r>
            <a:r>
              <a:rPr lang="en-US" sz="2600" dirty="0" err="1" smtClean="0"/>
              <a:t>negara</a:t>
            </a:r>
            <a:r>
              <a:rPr lang="en-US" sz="2600" dirty="0" smtClean="0"/>
              <a:t> </a:t>
            </a:r>
            <a:r>
              <a:rPr lang="en-US" sz="2600" dirty="0" err="1" smtClean="0"/>
              <a:t>berbicara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terlibat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berbagai</a:t>
            </a:r>
            <a:r>
              <a:rPr lang="en-US" sz="2600" dirty="0" smtClean="0"/>
              <a:t> </a:t>
            </a:r>
            <a:r>
              <a:rPr lang="en-US" sz="2600" dirty="0" err="1" smtClean="0"/>
              <a:t>silang</a:t>
            </a:r>
            <a:r>
              <a:rPr lang="en-US" sz="2600" dirty="0" smtClean="0"/>
              <a:t> </a:t>
            </a:r>
            <a:r>
              <a:rPr lang="en-US" sz="2600" dirty="0" err="1" smtClean="0"/>
              <a:t>pendapat</a:t>
            </a:r>
            <a:r>
              <a:rPr lang="en-US" sz="2600" dirty="0" smtClean="0"/>
              <a:t> </a:t>
            </a:r>
            <a:r>
              <a:rPr lang="en-US" sz="2600" dirty="0" err="1" smtClean="0"/>
              <a:t>serta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bersama-sama</a:t>
            </a:r>
            <a:r>
              <a:rPr lang="en-US" sz="2600" dirty="0" smtClean="0"/>
              <a:t> </a:t>
            </a:r>
            <a:r>
              <a:rPr lang="en-US" sz="2600" dirty="0" err="1" smtClean="0"/>
              <a:t>membentuk</a:t>
            </a:r>
            <a:r>
              <a:rPr lang="en-US" sz="2600" dirty="0" smtClean="0"/>
              <a:t> </a:t>
            </a:r>
            <a:r>
              <a:rPr lang="en-US" sz="2600" dirty="0" err="1" smtClean="0"/>
              <a:t>pendapat</a:t>
            </a:r>
            <a:r>
              <a:rPr lang="en-US" sz="2600" dirty="0" smtClean="0"/>
              <a:t> </a:t>
            </a:r>
            <a:r>
              <a:rPr lang="en-US" sz="2600" dirty="0" err="1" smtClean="0"/>
              <a:t>umum</a:t>
            </a:r>
            <a:r>
              <a:rPr lang="en-US" sz="2600" dirty="0" smtClean="0"/>
              <a:t>.</a:t>
            </a:r>
          </a:p>
          <a:p>
            <a:pPr algn="just"/>
            <a:r>
              <a:rPr lang="en-US" sz="2600" dirty="0" smtClean="0"/>
              <a:t>Proses </a:t>
            </a:r>
            <a:r>
              <a:rPr lang="en-US" sz="2600" dirty="0" err="1" smtClean="0"/>
              <a:t>komunikasi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perdebatan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ruang</a:t>
            </a:r>
            <a:r>
              <a:rPr lang="en-US" sz="2600" dirty="0" smtClean="0"/>
              <a:t> </a:t>
            </a:r>
            <a:r>
              <a:rPr lang="en-US" sz="2600" dirty="0" err="1" smtClean="0"/>
              <a:t>publik</a:t>
            </a:r>
            <a:r>
              <a:rPr lang="en-US" sz="2600" dirty="0" smtClean="0"/>
              <a:t> yang ideal </a:t>
            </a:r>
            <a:r>
              <a:rPr lang="en-US" sz="2600" dirty="0" err="1" smtClean="0"/>
              <a:t>menurut</a:t>
            </a:r>
            <a:r>
              <a:rPr lang="en-US" sz="2600" dirty="0" smtClean="0"/>
              <a:t> </a:t>
            </a:r>
            <a:r>
              <a:rPr lang="en-US" sz="2600" dirty="0" err="1" smtClean="0"/>
              <a:t>Habermas</a:t>
            </a:r>
            <a:r>
              <a:rPr lang="en-US" sz="2600" dirty="0" smtClean="0"/>
              <a:t> </a:t>
            </a:r>
            <a:r>
              <a:rPr lang="en-US" sz="2600" dirty="0" err="1" smtClean="0"/>
              <a:t>dilakukan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kondisi</a:t>
            </a:r>
            <a:r>
              <a:rPr lang="en-US" sz="2600" dirty="0" smtClean="0"/>
              <a:t> </a:t>
            </a:r>
            <a:r>
              <a:rPr lang="en-US" sz="2600" dirty="0" err="1" smtClean="0"/>
              <a:t>komunikasi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didalamnya</a:t>
            </a:r>
            <a:r>
              <a:rPr lang="en-US" sz="2600" dirty="0" smtClean="0"/>
              <a:t> </a:t>
            </a:r>
            <a:r>
              <a:rPr lang="en-US" sz="2600" dirty="0" err="1" smtClean="0"/>
              <a:t>tidak</a:t>
            </a:r>
            <a:r>
              <a:rPr lang="en-US" sz="2600" dirty="0" smtClean="0"/>
              <a:t> </a:t>
            </a:r>
            <a:r>
              <a:rPr lang="en-US" sz="2600" dirty="0" err="1" smtClean="0"/>
              <a:t>ada</a:t>
            </a:r>
            <a:r>
              <a:rPr lang="en-US" sz="2600" dirty="0" smtClean="0"/>
              <a:t> </a:t>
            </a:r>
            <a:r>
              <a:rPr lang="en-US" sz="2600" dirty="0" err="1" smtClean="0"/>
              <a:t>pemaksaan</a:t>
            </a:r>
            <a:r>
              <a:rPr lang="en-US" sz="2600" dirty="0" smtClean="0"/>
              <a:t> , </a:t>
            </a:r>
            <a:r>
              <a:rPr lang="en-US" sz="2600" dirty="0" err="1" smtClean="0"/>
              <a:t>manipulasi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dominasi</a:t>
            </a:r>
            <a:r>
              <a:rPr lang="en-US" dirty="0" smtClean="0"/>
              <a:t>.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</a:t>
            </a:r>
            <a:r>
              <a:rPr lang="en-US" sz="2400" dirty="0" err="1" smtClean="0"/>
              <a:t>ketika</a:t>
            </a:r>
            <a:r>
              <a:rPr lang="en-US" sz="2400" dirty="0" smtClean="0"/>
              <a:t> </a:t>
            </a:r>
            <a:r>
              <a:rPr lang="en-US" sz="2400" dirty="0" err="1" smtClean="0"/>
              <a:t>penguasa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mempertahankan</a:t>
            </a:r>
            <a:r>
              <a:rPr lang="en-US" sz="2400" dirty="0" smtClean="0"/>
              <a:t> status quo </a:t>
            </a:r>
            <a:r>
              <a:rPr lang="en-US" sz="2400" dirty="0" err="1" smtClean="0"/>
              <a:t>maka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terdistorsi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sistem.atis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8921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Habermas</a:t>
            </a:r>
            <a:r>
              <a:rPr lang="en-US" sz="2400" dirty="0" smtClean="0"/>
              <a:t>,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masy</a:t>
            </a:r>
            <a:r>
              <a:rPr lang="en-US" sz="2400" dirty="0" smtClean="0"/>
              <a:t> post industrial </a:t>
            </a:r>
            <a:r>
              <a:rPr lang="en-US" sz="2400" dirty="0" err="1" smtClean="0"/>
              <a:t>demokrasi</a:t>
            </a:r>
            <a:r>
              <a:rPr lang="en-US" sz="2400" dirty="0" smtClean="0"/>
              <a:t> </a:t>
            </a:r>
            <a:r>
              <a:rPr lang="en-US" sz="2400" dirty="0" err="1" smtClean="0"/>
              <a:t>deliberatif</a:t>
            </a:r>
            <a:r>
              <a:rPr lang="en-US" sz="2400" dirty="0" smtClean="0"/>
              <a:t> </a:t>
            </a:r>
            <a:r>
              <a:rPr lang="en-US" sz="2400" dirty="0" err="1" smtClean="0"/>
              <a:t>sesuangguhnya</a:t>
            </a:r>
            <a:r>
              <a:rPr lang="en-US" sz="2400" dirty="0" smtClean="0"/>
              <a:t> </a:t>
            </a:r>
            <a:r>
              <a:rPr lang="en-US" sz="2400" dirty="0" err="1" smtClean="0"/>
              <a:t>dibutuhkan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masy.madani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membuka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smtClean="0"/>
              <a:t>Media </a:t>
            </a:r>
            <a:r>
              <a:rPr lang="en-US" sz="2400" dirty="0" err="1" smtClean="0"/>
              <a:t>massa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internet </a:t>
            </a:r>
            <a:r>
              <a:rPr lang="en-US" sz="2400" dirty="0" err="1" smtClean="0"/>
              <a:t>memungkinkan</a:t>
            </a:r>
            <a:r>
              <a:rPr lang="en-US" sz="2400" dirty="0" smtClean="0"/>
              <a:t> </a:t>
            </a:r>
            <a:r>
              <a:rPr lang="en-US" sz="2400" dirty="0" err="1" smtClean="0"/>
              <a:t>pemberdayaan</a:t>
            </a:r>
            <a:r>
              <a:rPr lang="en-US" sz="2400" dirty="0" smtClean="0"/>
              <a:t> </a:t>
            </a:r>
            <a:r>
              <a:rPr lang="en-US" sz="2400" dirty="0" err="1" smtClean="0"/>
              <a:t>warga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 </a:t>
            </a:r>
            <a:r>
              <a:rPr lang="en-US" sz="2400" dirty="0" err="1" smtClean="0"/>
              <a:t>untuk</a:t>
            </a:r>
            <a:r>
              <a:rPr lang="en-US" sz="2400" dirty="0" smtClean="0"/>
              <a:t>  </a:t>
            </a:r>
            <a:r>
              <a:rPr lang="en-US" sz="2400" dirty="0" err="1" smtClean="0"/>
              <a:t>bertukar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bersuara</a:t>
            </a:r>
            <a:r>
              <a:rPr lang="en-US" sz="2400" dirty="0" smtClean="0"/>
              <a:t>.  Internet </a:t>
            </a:r>
            <a:r>
              <a:rPr lang="en-US" sz="2400" dirty="0" err="1" smtClean="0"/>
              <a:t>dan</a:t>
            </a:r>
            <a:r>
              <a:rPr lang="en-US" sz="2400" dirty="0" smtClean="0"/>
              <a:t> media mass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karakteristik</a:t>
            </a:r>
            <a:r>
              <a:rPr lang="en-US" sz="2400" dirty="0" smtClean="0"/>
              <a:t> </a:t>
            </a:r>
            <a:r>
              <a:rPr lang="en-US" sz="2400" dirty="0" err="1" smtClean="0"/>
              <a:t>interaktif</a:t>
            </a:r>
            <a:r>
              <a:rPr lang="en-US" sz="2400" dirty="0" smtClean="0"/>
              <a:t> , </a:t>
            </a:r>
            <a:r>
              <a:rPr lang="en-US" sz="2400" dirty="0" err="1" smtClean="0"/>
              <a:t>bertautan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global , </a:t>
            </a:r>
            <a:r>
              <a:rPr lang="en-US" sz="2400" dirty="0" err="1" smtClean="0"/>
              <a:t>menjamin</a:t>
            </a:r>
            <a:r>
              <a:rPr lang="en-US" sz="2400" dirty="0" smtClean="0"/>
              <a:t> </a:t>
            </a:r>
            <a:r>
              <a:rPr lang="en-US" sz="2400" dirty="0" err="1" smtClean="0"/>
              <a:t>kebebasan</a:t>
            </a:r>
            <a:r>
              <a:rPr lang="en-US" sz="2400" dirty="0" smtClean="0"/>
              <a:t> </a:t>
            </a:r>
            <a:r>
              <a:rPr lang="en-US" sz="2400" dirty="0" err="1" smtClean="0"/>
              <a:t>berbicara</a:t>
            </a:r>
            <a:r>
              <a:rPr lang="en-US" sz="2400" dirty="0" smtClean="0"/>
              <a:t> , </a:t>
            </a:r>
            <a:r>
              <a:rPr lang="en-US" sz="2400" dirty="0" err="1" smtClean="0"/>
              <a:t>mampu</a:t>
            </a:r>
            <a:r>
              <a:rPr lang="en-US" sz="2400" dirty="0" smtClean="0"/>
              <a:t> </a:t>
            </a:r>
            <a:r>
              <a:rPr lang="en-US" sz="2400" dirty="0" err="1" smtClean="0"/>
              <a:t>memfasilitasi</a:t>
            </a:r>
            <a:r>
              <a:rPr lang="en-US" sz="2400" dirty="0" smtClean="0"/>
              <a:t> </a:t>
            </a:r>
            <a:r>
              <a:rPr lang="en-US" sz="2400" dirty="0" err="1" smtClean="0"/>
              <a:t>relasi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bebas</a:t>
            </a:r>
            <a:r>
              <a:rPr lang="en-US" sz="2400" dirty="0" smtClean="0"/>
              <a:t>, </a:t>
            </a:r>
            <a:r>
              <a:rPr lang="en-US" sz="2400" dirty="0" err="1" smtClean="0"/>
              <a:t>memungkinkan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pembagian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tanpa</a:t>
            </a:r>
            <a:r>
              <a:rPr lang="en-US" sz="2400" dirty="0" smtClean="0"/>
              <a:t> </a:t>
            </a:r>
            <a:r>
              <a:rPr lang="en-US" sz="2400" dirty="0" err="1" smtClean="0"/>
              <a:t>terancam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memanfatkan</a:t>
            </a:r>
            <a:r>
              <a:rPr lang="en-US" sz="2400" dirty="0" smtClean="0"/>
              <a:t> blog, twitter, </a:t>
            </a:r>
            <a:r>
              <a:rPr lang="en-US" sz="2400" dirty="0" err="1" smtClean="0"/>
              <a:t>situs</a:t>
            </a:r>
            <a:r>
              <a:rPr lang="en-US" sz="2400" dirty="0" smtClean="0"/>
              <a:t> . </a:t>
            </a:r>
            <a:r>
              <a:rPr lang="en-US" sz="2400" dirty="0" err="1" smtClean="0"/>
              <a:t>Diskusi</a:t>
            </a:r>
            <a:r>
              <a:rPr lang="en-US" sz="2400" dirty="0" smtClean="0"/>
              <a:t> online </a:t>
            </a:r>
            <a:r>
              <a:rPr lang="en-US" sz="2400" dirty="0" err="1" smtClean="0"/>
              <a:t>dll</a:t>
            </a:r>
            <a:r>
              <a:rPr lang="en-US" sz="2400" dirty="0" smtClean="0"/>
              <a:t> 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leluasa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selalu</a:t>
            </a:r>
            <a:r>
              <a:rPr lang="en-US" sz="2400" dirty="0" smtClean="0"/>
              <a:t> </a:t>
            </a:r>
            <a:r>
              <a:rPr lang="en-US" sz="2400" dirty="0" err="1" smtClean="0"/>
              <a:t>terbuka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saat</a:t>
            </a:r>
            <a:r>
              <a:rPr lang="en-US" sz="2400" dirty="0" smtClean="0"/>
              <a:t> 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diakses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tanpa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dibatasi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7388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Wilson (2000)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i="1" dirty="0" smtClean="0"/>
              <a:t>digital natives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net generation </a:t>
            </a:r>
            <a:r>
              <a:rPr lang="en-US" dirty="0" smtClean="0"/>
              <a:t>yang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Liberty;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membatasi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Equality; </a:t>
            </a:r>
            <a:r>
              <a:rPr lang="en-US" dirty="0" err="1" smtClean="0"/>
              <a:t>penghilangan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status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Fraternity: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(</a:t>
            </a:r>
            <a:r>
              <a:rPr lang="en-US" dirty="0" err="1" smtClean="0"/>
              <a:t>Tambyah</a:t>
            </a:r>
            <a:r>
              <a:rPr lang="en-US" dirty="0" smtClean="0"/>
              <a:t>: 1996); 1) </a:t>
            </a:r>
            <a:r>
              <a:rPr lang="en-US" i="1" dirty="0" smtClean="0"/>
              <a:t>space/tim</a:t>
            </a:r>
            <a:r>
              <a:rPr lang="en-US" dirty="0" smtClean="0"/>
              <a:t>e </a:t>
            </a:r>
            <a:r>
              <a:rPr lang="en-US" i="1" dirty="0" smtClean="0"/>
              <a:t>compression</a:t>
            </a:r>
            <a:r>
              <a:rPr lang="en-US" dirty="0" smtClean="0"/>
              <a:t> internet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berjauhan</a:t>
            </a:r>
            <a:r>
              <a:rPr lang="en-US" dirty="0" smtClean="0"/>
              <a:t>, 2) </a:t>
            </a:r>
            <a:r>
              <a:rPr lang="en-US" i="1" dirty="0" smtClean="0"/>
              <a:t>no sense 0f place</a:t>
            </a:r>
            <a:r>
              <a:rPr lang="en-US" dirty="0" smtClean="0"/>
              <a:t>, </a:t>
            </a:r>
            <a:r>
              <a:rPr lang="en-US" dirty="0" err="1" smtClean="0"/>
              <a:t>interaksi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anomitas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mereduplikasi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jati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; 3) </a:t>
            </a:r>
            <a:r>
              <a:rPr lang="en-US" i="1" dirty="0" smtClean="0"/>
              <a:t>blurred boundaries and transformed communities, </a:t>
            </a:r>
            <a:r>
              <a:rPr lang="en-US" dirty="0" err="1" smtClean="0"/>
              <a:t>batasan-batasan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terdpt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kabur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virtual </a:t>
            </a:r>
            <a:r>
              <a:rPr lang="en-US" dirty="0" err="1" smtClean="0"/>
              <a:t>terbentuk</a:t>
            </a:r>
            <a:r>
              <a:rPr lang="en-US" i="1" dirty="0" smtClean="0"/>
              <a:t>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36127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menyelamatkan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/>
              <a:t> (</a:t>
            </a:r>
            <a:r>
              <a:rPr lang="en-US" sz="2800" dirty="0" err="1" smtClean="0"/>
              <a:t>Herry</a:t>
            </a:r>
            <a:r>
              <a:rPr lang="en-US" sz="2800" dirty="0" smtClean="0"/>
              <a:t> </a:t>
            </a:r>
            <a:r>
              <a:rPr lang="en-US" sz="2800" dirty="0" err="1" smtClean="0"/>
              <a:t>Priyono</a:t>
            </a:r>
            <a:r>
              <a:rPr lang="en-US" sz="2800" dirty="0" smtClean="0"/>
              <a:t>: 2011) 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Merevitalisasi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forum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mendiskusikan</a:t>
            </a:r>
            <a:r>
              <a:rPr lang="en-US" sz="2800" dirty="0" smtClean="0"/>
              <a:t> </a:t>
            </a: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r>
              <a:rPr lang="en-US" sz="2800" dirty="0" smtClean="0"/>
              <a:t>Re-</a:t>
            </a:r>
            <a:r>
              <a:rPr lang="en-US" sz="2800" dirty="0" err="1" smtClean="0"/>
              <a:t>edukasi</a:t>
            </a:r>
            <a:r>
              <a:rPr lang="en-US" sz="2800" dirty="0" smtClean="0"/>
              <a:t> </a:t>
            </a:r>
            <a:r>
              <a:rPr lang="en-US" sz="2800" dirty="0" err="1" smtClean="0"/>
              <a:t>selera</a:t>
            </a:r>
            <a:r>
              <a:rPr lang="en-US" sz="2800" dirty="0" smtClean="0"/>
              <a:t> </a:t>
            </a:r>
            <a:r>
              <a:rPr lang="en-US" sz="2800" dirty="0" err="1" smtClean="0"/>
              <a:t>pasar</a:t>
            </a:r>
            <a:r>
              <a:rPr lang="en-US" sz="2800" dirty="0" smtClean="0"/>
              <a:t> agar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terhegemoni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tawaran</a:t>
            </a:r>
            <a:r>
              <a:rPr lang="en-US" sz="2800" dirty="0" smtClean="0"/>
              <a:t> </a:t>
            </a:r>
            <a:r>
              <a:rPr lang="en-US" sz="2800" dirty="0" err="1" smtClean="0"/>
              <a:t>kekuatan</a:t>
            </a:r>
            <a:r>
              <a:rPr lang="en-US" sz="2800" dirty="0" smtClean="0"/>
              <a:t> </a:t>
            </a:r>
            <a:r>
              <a:rPr lang="en-US" sz="2800" dirty="0" err="1" smtClean="0"/>
              <a:t>industri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endParaRPr lang="en-US" sz="2800" dirty="0" smtClean="0"/>
          </a:p>
          <a:p>
            <a:r>
              <a:rPr lang="en-US" sz="2800" dirty="0" err="1" smtClean="0"/>
              <a:t>Melakukan</a:t>
            </a:r>
            <a:r>
              <a:rPr lang="en-US" sz="2800" dirty="0" smtClean="0"/>
              <a:t> re-</a:t>
            </a:r>
            <a:r>
              <a:rPr lang="en-US" sz="2800" dirty="0" err="1" smtClean="0"/>
              <a:t>edukasi</a:t>
            </a:r>
            <a:r>
              <a:rPr lang="en-US" sz="2800" dirty="0" smtClean="0"/>
              <a:t> agency agar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termasuk</a:t>
            </a:r>
            <a:r>
              <a:rPr lang="en-US" sz="2800" dirty="0" smtClean="0"/>
              <a:t> </a:t>
            </a:r>
            <a:r>
              <a:rPr lang="en-US" sz="2800" dirty="0" err="1" smtClean="0"/>
              <a:t>kalangan</a:t>
            </a:r>
            <a:r>
              <a:rPr lang="en-US" sz="2800" dirty="0" smtClean="0"/>
              <a:t> digital natives </a:t>
            </a:r>
            <a:r>
              <a:rPr lang="en-US" sz="2800" dirty="0" err="1" smtClean="0"/>
              <a:t>sadar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mau</a:t>
            </a:r>
            <a:r>
              <a:rPr lang="en-US" sz="2800" dirty="0" smtClean="0"/>
              <a:t>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perjuangan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mengembangkan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berdemokrasi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sehat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adil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4366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475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Revolusi informasi</vt:lpstr>
      <vt:lpstr>PowerPoint Presentation</vt:lpstr>
      <vt:lpstr>Ruang Publik</vt:lpstr>
      <vt:lpstr>PowerPoint Presentation</vt:lpstr>
      <vt:lpstr>PowerPoint Presentation</vt:lpstr>
      <vt:lpstr>Tiga hal yang dapat menyelamatkan ruang publik (Herry Priyono: 2011)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Revolusi informasi</dc:title>
  <dc:creator>BU FAJAR</dc:creator>
  <cp:lastModifiedBy>BU FAJAR</cp:lastModifiedBy>
  <cp:revision>8</cp:revision>
  <dcterms:created xsi:type="dcterms:W3CDTF">2006-08-16T00:00:00Z</dcterms:created>
  <dcterms:modified xsi:type="dcterms:W3CDTF">2018-06-22T02:50:29Z</dcterms:modified>
</cp:coreProperties>
</file>