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C44AF76-6702-4A29-B51A-63455EADD516}" type="datetimeFigureOut">
              <a:rPr lang="id-ID" smtClean="0"/>
              <a:t>18/12/2019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CE99434-DB70-411E-B8F0-B1AF5DEA0D54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782522"/>
            <a:ext cx="7772400" cy="1470025"/>
          </a:xfrm>
        </p:spPr>
        <p:txBody>
          <a:bodyPr/>
          <a:lstStyle/>
          <a:p>
            <a:r>
              <a:rPr lang="id-ID" dirty="0" smtClean="0"/>
              <a:t>Pelayanan Sektor Publik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9872" y="5085184"/>
            <a:ext cx="4240560" cy="720080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Perkuliahan 18 Desember 2019</a:t>
            </a: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848872" cy="354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UAS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Buatlah </a:t>
            </a:r>
            <a:r>
              <a:rPr lang="id-ID" b="1" dirty="0" smtClean="0"/>
              <a:t>PAPER</a:t>
            </a:r>
            <a:r>
              <a:rPr lang="id-ID" dirty="0" smtClean="0"/>
              <a:t> dengan tema besar “</a:t>
            </a:r>
            <a:r>
              <a:rPr lang="id-ID" b="1" dirty="0" smtClean="0"/>
              <a:t>MENEROPONG PELAYANAN PUBLIK di INDONESIA”</a:t>
            </a:r>
          </a:p>
          <a:p>
            <a:r>
              <a:rPr lang="id-ID" dirty="0" smtClean="0"/>
              <a:t>Hal </a:t>
            </a:r>
            <a:r>
              <a:rPr lang="id-ID" b="1" dirty="0" smtClean="0"/>
              <a:t> </a:t>
            </a:r>
            <a:r>
              <a:rPr lang="id-ID" dirty="0" smtClean="0"/>
              <a:t>yang perlu diperhatikan</a:t>
            </a:r>
            <a:r>
              <a:rPr lang="id-ID" b="1" dirty="0" smtClean="0"/>
              <a:t> </a:t>
            </a:r>
            <a:r>
              <a:rPr lang="id-ID" dirty="0" smtClean="0"/>
              <a:t>dalam </a:t>
            </a:r>
            <a:r>
              <a:rPr lang="id-ID" b="1" dirty="0" smtClean="0"/>
              <a:t>PAPER</a:t>
            </a:r>
            <a:r>
              <a:rPr lang="id-ID" dirty="0" smtClean="0"/>
              <a:t>:</a:t>
            </a:r>
          </a:p>
          <a:p>
            <a:pPr lvl="1"/>
            <a:r>
              <a:rPr lang="id-ID" dirty="0" smtClean="0"/>
              <a:t>Latar Belakang</a:t>
            </a:r>
          </a:p>
          <a:p>
            <a:pPr lvl="1"/>
            <a:r>
              <a:rPr lang="id-ID" dirty="0" smtClean="0"/>
              <a:t>Identifikasi persoalan masalah</a:t>
            </a:r>
          </a:p>
          <a:p>
            <a:pPr lvl="1"/>
            <a:r>
              <a:rPr lang="id-ID" dirty="0" smtClean="0"/>
              <a:t>Kedalaman analisis</a:t>
            </a:r>
          </a:p>
          <a:p>
            <a:pPr lvl="1"/>
            <a:r>
              <a:rPr lang="id-ID" dirty="0" smtClean="0"/>
              <a:t>Kesimpulan</a:t>
            </a:r>
          </a:p>
          <a:p>
            <a:pPr lvl="1"/>
            <a:r>
              <a:rPr lang="id-ID" dirty="0" smtClean="0"/>
              <a:t>Referensi (minimal 3 buku yang digunakan)</a:t>
            </a:r>
          </a:p>
          <a:p>
            <a:endParaRPr lang="id-ID" dirty="0" smtClean="0"/>
          </a:p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836711"/>
            <a:ext cx="1872208" cy="106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PENGUMPULAN PAPER</a:t>
            </a:r>
            <a:r>
              <a:rPr lang="id-ID" dirty="0" smtClean="0"/>
              <a:t>:  paling</a:t>
            </a:r>
            <a:r>
              <a:rPr lang="id-ID" b="1" dirty="0" smtClean="0"/>
              <a:t> LAMBAT JUMAT 17 JANUARI 2020 </a:t>
            </a:r>
            <a:r>
              <a:rPr lang="id-ID" dirty="0" smtClean="0"/>
              <a:t>pukul 15.00 di meja saya Prodi PMD Diploma 3</a:t>
            </a:r>
          </a:p>
          <a:p>
            <a:r>
              <a:rPr lang="id-ID" dirty="0" smtClean="0"/>
              <a:t>Teman teman dapat konsultasi PAPER via email (hery.purnomo.s.sos@gmail.com) dan bertemu langsung (tanggal 8 Januari 2018)</a:t>
            </a: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764704"/>
            <a:ext cx="1145679" cy="129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196752"/>
            <a:ext cx="5951481" cy="39604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44183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81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Pushpin</vt:lpstr>
      <vt:lpstr>Pelayanan Sektor Publik</vt:lpstr>
      <vt:lpstr>TUGAS UAS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Prodi PMD</dc:creator>
  <cp:lastModifiedBy>Prodi PMD</cp:lastModifiedBy>
  <cp:revision>3</cp:revision>
  <dcterms:created xsi:type="dcterms:W3CDTF">2019-12-18T05:04:27Z</dcterms:created>
  <dcterms:modified xsi:type="dcterms:W3CDTF">2019-12-18T05:26:49Z</dcterms:modified>
</cp:coreProperties>
</file>