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12C0-BF54-4FD2-96CE-2D3C355BF1EB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F4B5-7AEE-4425-B2DE-D5902AC94C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12C0-BF54-4FD2-96CE-2D3C355BF1EB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F4B5-7AEE-4425-B2DE-D5902AC94C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12C0-BF54-4FD2-96CE-2D3C355BF1EB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F4B5-7AEE-4425-B2DE-D5902AC94C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12C0-BF54-4FD2-96CE-2D3C355BF1EB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F4B5-7AEE-4425-B2DE-D5902AC94C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12C0-BF54-4FD2-96CE-2D3C355BF1EB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F4B5-7AEE-4425-B2DE-D5902AC94C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12C0-BF54-4FD2-96CE-2D3C355BF1EB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F4B5-7AEE-4425-B2DE-D5902AC94C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12C0-BF54-4FD2-96CE-2D3C355BF1EB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F4B5-7AEE-4425-B2DE-D5902AC94C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12C0-BF54-4FD2-96CE-2D3C355BF1EB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F4B5-7AEE-4425-B2DE-D5902AC94C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12C0-BF54-4FD2-96CE-2D3C355BF1EB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F4B5-7AEE-4425-B2DE-D5902AC94C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12C0-BF54-4FD2-96CE-2D3C355BF1EB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F4B5-7AEE-4425-B2DE-D5902AC94C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12C0-BF54-4FD2-96CE-2D3C355BF1EB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F4B5-7AEE-4425-B2DE-D5902AC94C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A12C0-BF54-4FD2-96CE-2D3C355BF1EB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FF4B5-7AEE-4425-B2DE-D5902AC94C0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Perkuliahan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21 November 2019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914400" lvl="1" indent="-514350">
              <a:buFont typeface="+mj-lt"/>
              <a:buAutoNum type="alphaLcPeriod"/>
            </a:pPr>
            <a:r>
              <a:rPr lang="en-US" b="1" dirty="0" smtClean="0"/>
              <a:t>Planning: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endParaRPr lang="en-US" dirty="0" smtClean="0"/>
          </a:p>
          <a:p>
            <a:pPr marL="914400" lvl="1" indent="-514350">
              <a:buFont typeface="+mj-lt"/>
              <a:buAutoNum type="alphaLcPeriod"/>
            </a:pPr>
            <a:r>
              <a:rPr lang="en-US" b="1" dirty="0" smtClean="0"/>
              <a:t>Organizing</a:t>
            </a:r>
            <a:r>
              <a:rPr lang="en-US" dirty="0" smtClean="0"/>
              <a:t>: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pendelegasian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endParaRPr lang="en-US" dirty="0" smtClean="0"/>
          </a:p>
          <a:p>
            <a:pPr marL="914400" lvl="1" indent="-514350">
              <a:buFont typeface="+mj-lt"/>
              <a:buAutoNum type="alphaLcPeriod"/>
            </a:pPr>
            <a:r>
              <a:rPr lang="en-US" b="1" dirty="0" smtClean="0"/>
              <a:t>Staffing: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endParaRPr lang="en-US" dirty="0" smtClean="0"/>
          </a:p>
          <a:p>
            <a:pPr marL="914400" lvl="1" indent="-514350">
              <a:buFont typeface="+mj-lt"/>
              <a:buAutoNum type="alphaLcPeriod"/>
            </a:pPr>
            <a:r>
              <a:rPr lang="en-US" b="1" dirty="0" smtClean="0"/>
              <a:t>Coordinating: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pengintegrasian</a:t>
            </a:r>
            <a:r>
              <a:rPr lang="en-US" dirty="0" smtClean="0"/>
              <a:t>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effisien</a:t>
            </a:r>
            <a:r>
              <a:rPr lang="en-US" dirty="0" smtClean="0"/>
              <a:t>.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b="1" dirty="0" smtClean="0"/>
              <a:t>Motivating</a:t>
            </a:r>
            <a:r>
              <a:rPr lang="en-US" dirty="0" smtClean="0"/>
              <a:t>: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dorong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endParaRPr lang="en-US" dirty="0" smtClean="0"/>
          </a:p>
          <a:p>
            <a:pPr marL="914400" lvl="1" indent="-514350">
              <a:buFont typeface="+mj-lt"/>
              <a:buAutoNum type="alphaLcPeriod"/>
            </a:pPr>
            <a:r>
              <a:rPr lang="en-US" b="1" dirty="0" err="1" smtClean="0"/>
              <a:t>Controling</a:t>
            </a:r>
            <a:r>
              <a:rPr lang="en-US" b="1" dirty="0" smtClean="0"/>
              <a:t>: </a:t>
            </a:r>
            <a:r>
              <a:rPr lang="en-US" dirty="0" err="1" smtClean="0"/>
              <a:t>mencocokkan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aktual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direncanakan</a:t>
            </a:r>
            <a:endParaRPr lang="en-US" dirty="0" smtClean="0"/>
          </a:p>
          <a:p>
            <a:pPr>
              <a:buNone/>
            </a:pPr>
            <a:endParaRPr lang="en-US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: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smtClean="0"/>
              <a:t>Personal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/>
              <a:t>Interaktif</a:t>
            </a:r>
            <a:endParaRPr lang="en-US" dirty="0" smtClean="0"/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/>
              <a:t>Administratif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800" dirty="0" err="1" smtClean="0"/>
              <a:t>Perkembangannya</a:t>
            </a:r>
            <a:r>
              <a:rPr lang="en-US" sz="4800" dirty="0" smtClean="0"/>
              <a:t> </a:t>
            </a:r>
            <a:r>
              <a:rPr lang="en-US" sz="4800" dirty="0" err="1" smtClean="0"/>
              <a:t>terdiri</a:t>
            </a:r>
            <a:r>
              <a:rPr lang="en-US" sz="4800" dirty="0" smtClean="0"/>
              <a:t> </a:t>
            </a:r>
            <a:r>
              <a:rPr lang="en-US" sz="4800" dirty="0" err="1" smtClean="0"/>
              <a:t>dari</a:t>
            </a:r>
            <a:endParaRPr lang="en-US" sz="4800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sz="4800" dirty="0" smtClean="0"/>
              <a:t>OPA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4800" dirty="0" smtClean="0"/>
              <a:t>NPM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4800" dirty="0" smtClean="0"/>
              <a:t>NPS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Lama (OPA)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OPA</a:t>
            </a:r>
            <a:r>
              <a:rPr lang="en-US" dirty="0" err="1" smtClean="0">
                <a:sym typeface="Wingdings" pitchFamily="2" charset="2"/>
              </a:rPr>
              <a:t>praktek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menggambarkan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bahwa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hubungan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pemerintah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sebagai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penyelenggara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semata-mata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sebagai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klien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err="1" smtClean="0">
                <a:sym typeface="Wingdings" pitchFamily="2" charset="2"/>
              </a:rPr>
              <a:t>Pemerintah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secara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politis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mendefinisikan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apa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menjadi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kebutuhan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kepentingan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tanpa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melibatkan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err="1" smtClean="0">
                <a:sym typeface="Wingdings" pitchFamily="2" charset="2"/>
              </a:rPr>
              <a:t>Pemerintah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mengganggap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dirinya-mengetahui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memiliki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sumberdaya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kemampuan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memecahkan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masalah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Top-down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New Public Management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pro </a:t>
            </a:r>
            <a:r>
              <a:rPr lang="en-US" dirty="0" err="1" smtClean="0"/>
              <a:t>pasar</a:t>
            </a:r>
            <a:endParaRPr lang="en-US" dirty="0" smtClean="0"/>
          </a:p>
          <a:p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diposisikan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(costumer)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(steering) </a:t>
            </a:r>
            <a:r>
              <a:rPr lang="en-US" dirty="0" err="1" smtClean="0"/>
              <a:t>pasar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New Public Service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mengakomodasi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dialog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organisasional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(serving)</a:t>
            </a:r>
          </a:p>
          <a:p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klien</a:t>
            </a:r>
            <a:r>
              <a:rPr lang="en-US" dirty="0" smtClean="0"/>
              <a:t>, </a:t>
            </a:r>
            <a:r>
              <a:rPr lang="en-US" dirty="0" err="1" smtClean="0"/>
              <a:t>pelanggan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warganegara</a:t>
            </a:r>
            <a:r>
              <a:rPr lang="en-US" dirty="0" smtClean="0"/>
              <a:t> (citizen)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POSDCORB </a:t>
            </a:r>
            <a:r>
              <a:rPr lang="en-US" dirty="0" err="1" smtClean="0">
                <a:sym typeface="Wingdings" pitchFamily="2" charset="2"/>
              </a:rPr>
              <a:t>berkembang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menjadi</a:t>
            </a:r>
            <a:r>
              <a:rPr lang="en-US" dirty="0" smtClean="0">
                <a:sym typeface="Wingdings" pitchFamily="2" charset="2"/>
              </a:rPr>
              <a:t> PAFHRIER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Policy Analysis </a:t>
            </a:r>
            <a:r>
              <a:rPr lang="en-US" dirty="0" smtClean="0">
                <a:sym typeface="Wingdings" pitchFamily="2" charset="2"/>
              </a:rPr>
              <a:t> planning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report</a:t>
            </a:r>
          </a:p>
          <a:p>
            <a:r>
              <a:rPr lang="en-US" dirty="0" smtClean="0">
                <a:sym typeface="Wingdings" pitchFamily="2" charset="2"/>
              </a:rPr>
              <a:t>Human Resources Management  staffing, directing, coordinating</a:t>
            </a:r>
          </a:p>
          <a:p>
            <a:r>
              <a:rPr lang="en-US" dirty="0" smtClean="0">
                <a:sym typeface="Wingdings" pitchFamily="2" charset="2"/>
              </a:rPr>
              <a:t>Financial Management  budgeting</a:t>
            </a:r>
          </a:p>
          <a:p>
            <a:r>
              <a:rPr lang="en-US" dirty="0" smtClean="0">
                <a:sym typeface="Wingdings" pitchFamily="2" charset="2"/>
              </a:rPr>
              <a:t>Information Management  reporting, directing, coordinating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rekan-rekan</a:t>
            </a:r>
            <a:r>
              <a:rPr lang="en-US" dirty="0" smtClean="0"/>
              <a:t> </a:t>
            </a:r>
            <a:r>
              <a:rPr lang="en-US" dirty="0" err="1" smtClean="0"/>
              <a:t>ikuti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paradigma</a:t>
            </a:r>
            <a:r>
              <a:rPr lang="en-US" dirty="0" smtClean="0"/>
              <a:t> MANAJEMEN NORMATIF!</a:t>
            </a:r>
          </a:p>
          <a:p>
            <a:pPr>
              <a:buNone/>
            </a:pPr>
            <a:r>
              <a:rPr lang="en-US" b="1" dirty="0" smtClean="0"/>
              <a:t>PLANING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Terkait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visi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misi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renstra</a:t>
            </a: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r>
              <a:rPr lang="en-US" b="1" dirty="0" smtClean="0">
                <a:sym typeface="Wingdings" pitchFamily="2" charset="2"/>
              </a:rPr>
              <a:t>ORGANIZING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Struktur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organisasi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TUPOKSInya</a:t>
            </a: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r>
              <a:rPr lang="en-US" b="1" dirty="0" smtClean="0">
                <a:sym typeface="Wingdings" pitchFamily="2" charset="2"/>
              </a:rPr>
              <a:t>STAFFING</a:t>
            </a:r>
            <a:r>
              <a:rPr lang="en-US" dirty="0" smtClean="0">
                <a:sym typeface="Wingdings" pitchFamily="2" charset="2"/>
              </a:rPr>
              <a:t>  Cara </a:t>
            </a:r>
            <a:r>
              <a:rPr lang="en-US" dirty="0" err="1" smtClean="0">
                <a:sym typeface="Wingdings" pitchFamily="2" charset="2"/>
              </a:rPr>
              <a:t>perekrutan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pengurus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anggota</a:t>
            </a: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r>
              <a:rPr lang="en-US" b="1" dirty="0" smtClean="0">
                <a:sym typeface="Wingdings" pitchFamily="2" charset="2"/>
              </a:rPr>
              <a:t>COORDINATING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Jalur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koordinasi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terkait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kegiatan</a:t>
            </a: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r>
              <a:rPr lang="en-US" b="1" dirty="0" smtClean="0">
                <a:sym typeface="Wingdings" pitchFamily="2" charset="2"/>
              </a:rPr>
              <a:t>MOTIVATING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Proses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pemberian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dorongan</a:t>
            </a: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r>
              <a:rPr lang="en-US" b="1" dirty="0" smtClean="0">
                <a:sym typeface="Wingdings" pitchFamily="2" charset="2"/>
              </a:rPr>
              <a:t>CONTROLING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Evauasi</a:t>
            </a:r>
            <a:r>
              <a:rPr lang="en-US" dirty="0" smtClean="0">
                <a:sym typeface="Wingdings" pitchFamily="2" charset="2"/>
              </a:rPr>
              <a:t>. </a:t>
            </a:r>
            <a:r>
              <a:rPr lang="en-US" dirty="0" err="1" smtClean="0">
                <a:sym typeface="Wingdings" pitchFamily="2" charset="2"/>
              </a:rPr>
              <a:t>Kegiatan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direncanakan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kegiatan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dilaksanakan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331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Dimensi Manajemen (2)</vt:lpstr>
      <vt:lpstr>Manajemen Normatif</vt:lpstr>
      <vt:lpstr>Manajemen Deskriptif</vt:lpstr>
      <vt:lpstr>Manajemen Publik</vt:lpstr>
      <vt:lpstr>Administrasi Publik Lama (OPA)</vt:lpstr>
      <vt:lpstr>New Public Management</vt:lpstr>
      <vt:lpstr>New Public Service</vt:lpstr>
      <vt:lpstr>POSDCORB berkembang menjadi PAFHRIER</vt:lpstr>
      <vt:lpstr>Tugas 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Dimensi Manajemen (2)</dc:title>
  <dc:creator>Heri</dc:creator>
  <cp:lastModifiedBy>Heri</cp:lastModifiedBy>
  <cp:revision>1</cp:revision>
  <dcterms:created xsi:type="dcterms:W3CDTF">2019-11-21T05:40:30Z</dcterms:created>
  <dcterms:modified xsi:type="dcterms:W3CDTF">2019-11-21T06:03:49Z</dcterms:modified>
</cp:coreProperties>
</file>