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40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20F7EDF-9CDF-46C3-A53A-83AEB981B45B}" type="datetimeFigureOut">
              <a:rPr lang="id-ID" smtClean="0"/>
              <a:t>13/04/2021</a:t>
            </a:fld>
            <a:endParaRPr lang="id-ID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d-ID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20952BF-E1B0-447A-8E72-3B803DC27063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7160011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 dirty="0" smtClean="0"/>
          </a:p>
          <a:p>
            <a:endParaRPr lang="id-ID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0952BF-E1B0-447A-8E72-3B803DC27063}" type="slidenum">
              <a:rPr lang="id-ID" smtClean="0"/>
              <a:t>5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5697041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2404E8-9FC5-44AC-A109-79414B0BDCA2}" type="datetimeFigureOut">
              <a:rPr lang="id-ID" smtClean="0"/>
              <a:t>13/04/2021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75F4AE-68F2-4507-A135-160B1F00E850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6728183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2404E8-9FC5-44AC-A109-79414B0BDCA2}" type="datetimeFigureOut">
              <a:rPr lang="id-ID" smtClean="0"/>
              <a:t>13/04/2021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75F4AE-68F2-4507-A135-160B1F00E850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5564731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2404E8-9FC5-44AC-A109-79414B0BDCA2}" type="datetimeFigureOut">
              <a:rPr lang="id-ID" smtClean="0"/>
              <a:t>13/04/2021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75F4AE-68F2-4507-A135-160B1F00E850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1250945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2404E8-9FC5-44AC-A109-79414B0BDCA2}" type="datetimeFigureOut">
              <a:rPr lang="id-ID" smtClean="0"/>
              <a:t>13/04/2021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75F4AE-68F2-4507-A135-160B1F00E850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4306990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2404E8-9FC5-44AC-A109-79414B0BDCA2}" type="datetimeFigureOut">
              <a:rPr lang="id-ID" smtClean="0"/>
              <a:t>13/04/2021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75F4AE-68F2-4507-A135-160B1F00E850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4230850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2404E8-9FC5-44AC-A109-79414B0BDCA2}" type="datetimeFigureOut">
              <a:rPr lang="id-ID" smtClean="0"/>
              <a:t>13/04/2021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75F4AE-68F2-4507-A135-160B1F00E850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8364892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2404E8-9FC5-44AC-A109-79414B0BDCA2}" type="datetimeFigureOut">
              <a:rPr lang="id-ID" smtClean="0"/>
              <a:t>13/04/2021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75F4AE-68F2-4507-A135-160B1F00E850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960937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2404E8-9FC5-44AC-A109-79414B0BDCA2}" type="datetimeFigureOut">
              <a:rPr lang="id-ID" smtClean="0"/>
              <a:t>13/04/2021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75F4AE-68F2-4507-A135-160B1F00E850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4853750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2404E8-9FC5-44AC-A109-79414B0BDCA2}" type="datetimeFigureOut">
              <a:rPr lang="id-ID" smtClean="0"/>
              <a:t>13/04/2021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75F4AE-68F2-4507-A135-160B1F00E850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8228661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2404E8-9FC5-44AC-A109-79414B0BDCA2}" type="datetimeFigureOut">
              <a:rPr lang="id-ID" smtClean="0"/>
              <a:t>13/04/2021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75F4AE-68F2-4507-A135-160B1F00E850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4983986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2404E8-9FC5-44AC-A109-79414B0BDCA2}" type="datetimeFigureOut">
              <a:rPr lang="id-ID" smtClean="0"/>
              <a:t>13/04/2021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75F4AE-68F2-4507-A135-160B1F00E850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7655853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2404E8-9FC5-44AC-A109-79414B0BDCA2}" type="datetimeFigureOut">
              <a:rPr lang="id-ID" smtClean="0"/>
              <a:t>13/04/2021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75F4AE-68F2-4507-A135-160B1F00E850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40394155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d-ID" dirty="0" smtClean="0"/>
              <a:t>Hasil Eksplorasi Masalah Lingkungan di Desa</a:t>
            </a:r>
            <a:endParaRPr lang="id-ID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3816387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721499"/>
          </a:xfrm>
        </p:spPr>
        <p:txBody>
          <a:bodyPr>
            <a:normAutofit fontScale="62500" lnSpcReduction="20000"/>
          </a:bodyPr>
          <a:lstStyle/>
          <a:p>
            <a:r>
              <a:rPr lang="id-ID" dirty="0" smtClean="0"/>
              <a:t>Desa Kraseman Kab Ngawi, Pembangunan jl. Tol solo-ngawi:</a:t>
            </a:r>
          </a:p>
          <a:p>
            <a:pPr lvl="1"/>
            <a:r>
              <a:rPr lang="id-ID" dirty="0" smtClean="0"/>
              <a:t>12 ha tanah produktif hilang</a:t>
            </a:r>
          </a:p>
          <a:p>
            <a:pPr lvl="1"/>
            <a:r>
              <a:rPr lang="id-ID" dirty="0" smtClean="0"/>
              <a:t>irigasi sawah rusak</a:t>
            </a:r>
          </a:p>
          <a:p>
            <a:pPr lvl="1"/>
            <a:r>
              <a:rPr lang="id-ID" dirty="0" smtClean="0"/>
              <a:t>jalan desa rusak karena kendaraan berat</a:t>
            </a:r>
          </a:p>
          <a:p>
            <a:pPr lvl="1"/>
            <a:r>
              <a:rPr lang="id-ID" dirty="0" smtClean="0"/>
              <a:t>hilangnya akses sawah</a:t>
            </a:r>
          </a:p>
          <a:p>
            <a:pPr lvl="1"/>
            <a:r>
              <a:rPr lang="id-ID" dirty="0" smtClean="0"/>
              <a:t>polusi, debu</a:t>
            </a:r>
          </a:p>
          <a:p>
            <a:pPr lvl="1"/>
            <a:r>
              <a:rPr lang="id-ID" dirty="0" smtClean="0"/>
              <a:t>Tidak sesuai antara ganti rugi dengan dampak yang diterima.</a:t>
            </a:r>
          </a:p>
          <a:p>
            <a:r>
              <a:rPr lang="id-ID" dirty="0" smtClean="0"/>
              <a:t>Desa Kualamencirem Kab. Langkat, aktivitas penambangan pasir</a:t>
            </a:r>
          </a:p>
          <a:p>
            <a:pPr lvl="1"/>
            <a:r>
              <a:rPr lang="id-ID" dirty="0" smtClean="0"/>
              <a:t>perub. bentuk fisik lahan/lubang bekas penambangan</a:t>
            </a:r>
          </a:p>
          <a:p>
            <a:pPr lvl="1"/>
            <a:r>
              <a:rPr lang="id-ID" dirty="0" smtClean="0"/>
              <a:t>tersebar gundukan pasir</a:t>
            </a:r>
          </a:p>
          <a:p>
            <a:pPr lvl="1"/>
            <a:r>
              <a:rPr lang="id-ID" dirty="0" smtClean="0"/>
              <a:t>jalan rusak</a:t>
            </a:r>
          </a:p>
          <a:p>
            <a:r>
              <a:rPr lang="id-ID" dirty="0" smtClean="0"/>
              <a:t>Desa Macanan, Kebak Kramat, Kab. Karanganyar, Kawasan Industri (7 th 7 pabrik berdiri, alih funsi lahan)</a:t>
            </a:r>
          </a:p>
          <a:p>
            <a:pPr lvl="1"/>
            <a:r>
              <a:rPr lang="id-ID" dirty="0" smtClean="0"/>
              <a:t>Hilangnya lahan produktif (sawah padi)</a:t>
            </a:r>
          </a:p>
          <a:p>
            <a:pPr lvl="1"/>
            <a:r>
              <a:rPr lang="id-ID" dirty="0" smtClean="0"/>
              <a:t>Polusi (dari pabrik dan kendaraan)</a:t>
            </a:r>
          </a:p>
          <a:p>
            <a:pPr lvl="1"/>
            <a:r>
              <a:rPr lang="id-ID" dirty="0" smtClean="0"/>
              <a:t>Debit air yang semakin menurun</a:t>
            </a:r>
          </a:p>
          <a:p>
            <a:pPr lvl="1"/>
            <a:r>
              <a:rPr lang="id-ID" dirty="0" smtClean="0"/>
              <a:t>Banyak pendatang  </a:t>
            </a:r>
            <a:r>
              <a:rPr lang="id-ID" dirty="0" smtClean="0">
                <a:sym typeface="Wingdings" pitchFamily="2" charset="2"/>
              </a:rPr>
              <a:t>muncul perumahan2 yang mengambil tanah produktif</a:t>
            </a:r>
          </a:p>
          <a:p>
            <a:pPr lvl="1"/>
            <a:r>
              <a:rPr lang="id-ID" dirty="0" smtClean="0">
                <a:sym typeface="Wingdings" pitchFamily="2" charset="2"/>
              </a:rPr>
              <a:t>Sampah menumpuk</a:t>
            </a:r>
          </a:p>
          <a:p>
            <a:pPr lvl="1"/>
            <a:r>
              <a:rPr lang="id-ID" dirty="0" smtClean="0">
                <a:sym typeface="Wingdings" pitchFamily="2" charset="2"/>
              </a:rPr>
              <a:t>Dari segi ekonomi meningkat (tdk seimbang dengan dampak yang merugikan)</a:t>
            </a:r>
          </a:p>
          <a:p>
            <a:pPr lvl="1"/>
            <a:endParaRPr lang="id-ID" dirty="0" smtClean="0"/>
          </a:p>
          <a:p>
            <a:pPr lvl="1"/>
            <a:endParaRPr lang="id-ID" dirty="0" smtClean="0"/>
          </a:p>
          <a:p>
            <a:pPr lvl="1"/>
            <a:endParaRPr lang="id-ID" dirty="0" smtClean="0"/>
          </a:p>
          <a:p>
            <a:pPr lvl="1"/>
            <a:endParaRPr lang="id-ID" dirty="0" smtClean="0"/>
          </a:p>
          <a:p>
            <a:pPr marL="0" indent="0">
              <a:buNone/>
            </a:pPr>
            <a:endParaRPr lang="id-ID" dirty="0" smtClean="0"/>
          </a:p>
        </p:txBody>
      </p:sp>
    </p:spTree>
    <p:extLst>
      <p:ext uri="{BB962C8B-B14F-4D97-AF65-F5344CB8AC3E}">
        <p14:creationId xmlns:p14="http://schemas.microsoft.com/office/powerpoint/2010/main" val="30342971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6408712"/>
          </a:xfrm>
        </p:spPr>
        <p:txBody>
          <a:bodyPr>
            <a:normAutofit fontScale="47500" lnSpcReduction="20000"/>
          </a:bodyPr>
          <a:lstStyle/>
          <a:p>
            <a:r>
              <a:rPr lang="id-ID" sz="3800" dirty="0" smtClean="0"/>
              <a:t>Delanggu, lumbung padi,Pembangunan Perumahan</a:t>
            </a:r>
          </a:p>
          <a:p>
            <a:pPr lvl="1"/>
            <a:r>
              <a:rPr lang="id-ID" sz="3800" dirty="0" smtClean="0"/>
              <a:t>Lahan pertanian berkurang</a:t>
            </a:r>
          </a:p>
          <a:p>
            <a:pPr lvl="1"/>
            <a:r>
              <a:rPr lang="id-ID" sz="3800" dirty="0" smtClean="0"/>
              <a:t>Produktivitas beras menurun</a:t>
            </a:r>
          </a:p>
          <a:p>
            <a:pPr marL="457200" lvl="1" indent="-457200">
              <a:buFont typeface="Arial" pitchFamily="34" charset="0"/>
              <a:buChar char="•"/>
            </a:pPr>
            <a:r>
              <a:rPr lang="id-ID" sz="3800" dirty="0" smtClean="0"/>
              <a:t>Desa Papagaran, Kec. Komodo, Kab. Manggarai Barat, desa di luar konservasi.</a:t>
            </a:r>
          </a:p>
          <a:p>
            <a:pPr marL="0" lvl="1" indent="0">
              <a:buNone/>
            </a:pPr>
            <a:r>
              <a:rPr lang="id-ID" sz="3800" dirty="0"/>
              <a:t>	</a:t>
            </a:r>
            <a:r>
              <a:rPr lang="id-ID" sz="3800" dirty="0" smtClean="0"/>
              <a:t>Desa penyokong taman nasional komodo</a:t>
            </a:r>
          </a:p>
          <a:p>
            <a:pPr marL="0" lvl="1" indent="0">
              <a:buNone/>
            </a:pPr>
            <a:r>
              <a:rPr lang="id-ID" sz="3800" dirty="0"/>
              <a:t>	</a:t>
            </a:r>
            <a:r>
              <a:rPr lang="id-ID" sz="3800" dirty="0" smtClean="0"/>
              <a:t>Zonasi kawasan kionservasi komodo</a:t>
            </a:r>
          </a:p>
          <a:p>
            <a:pPr marL="457200" lvl="1" indent="-457200">
              <a:buFont typeface="Arial" pitchFamily="34" charset="0"/>
              <a:buChar char="•"/>
            </a:pPr>
            <a:r>
              <a:rPr lang="id-ID" sz="3800" dirty="0" smtClean="0"/>
              <a:t>Perkebunan tebu di Sumba Timur</a:t>
            </a:r>
          </a:p>
          <a:p>
            <a:pPr marL="0" lvl="1" indent="0">
              <a:buNone/>
            </a:pPr>
            <a:r>
              <a:rPr lang="id-ID" sz="3800" dirty="0"/>
              <a:t>	</a:t>
            </a:r>
            <a:r>
              <a:rPr lang="id-ID" sz="3800" dirty="0" smtClean="0"/>
              <a:t>20 ha tanah adat. Konflik tanah.</a:t>
            </a:r>
          </a:p>
          <a:p>
            <a:pPr marL="457200" lvl="1" indent="-457200">
              <a:buFont typeface="Arial" pitchFamily="34" charset="0"/>
              <a:buChar char="•"/>
            </a:pPr>
            <a:r>
              <a:rPr lang="id-ID" sz="3800" dirty="0" smtClean="0"/>
              <a:t>Desa timulus, Randublatung, Blora</a:t>
            </a:r>
          </a:p>
          <a:p>
            <a:pPr marL="400050" lvl="2" indent="0">
              <a:buNone/>
            </a:pPr>
            <a:r>
              <a:rPr lang="id-ID" sz="3800" dirty="0"/>
              <a:t>	</a:t>
            </a:r>
            <a:r>
              <a:rPr lang="id-ID" sz="3800" dirty="0" smtClean="0"/>
              <a:t>masyarakat Petani, dekat Perhutani, sebagai hutan 	lindung 	(melindungi ekosistem), dampak ekonomi masyarakat 	menurun.</a:t>
            </a:r>
          </a:p>
          <a:p>
            <a:pPr marL="400050" lvl="2" indent="-400050"/>
            <a:r>
              <a:rPr lang="id-ID" sz="3800" dirty="0" smtClean="0"/>
              <a:t>Desa Bantala, Kab. Flores Timur, pembangunan infrastruktur (jalan, jaringan listrik), transportasi menjadi lancar.</a:t>
            </a:r>
          </a:p>
          <a:p>
            <a:pPr marL="0" lvl="2" indent="0">
              <a:buNone/>
            </a:pPr>
            <a:r>
              <a:rPr lang="id-ID" sz="3800" dirty="0"/>
              <a:t>	</a:t>
            </a:r>
            <a:r>
              <a:rPr lang="id-ID" sz="3800" dirty="0" smtClean="0"/>
              <a:t>hasil pertanian untuk pemenuhan kebutuhan sehari-hari (kelapa, 	jambumete) hilang, </a:t>
            </a:r>
          </a:p>
          <a:p>
            <a:pPr marL="0" lvl="2" indent="0">
              <a:buNone/>
            </a:pPr>
            <a:r>
              <a:rPr lang="id-ID" sz="3800" dirty="0"/>
              <a:t>	</a:t>
            </a:r>
            <a:r>
              <a:rPr lang="id-ID" sz="3800" dirty="0" smtClean="0"/>
              <a:t>kehilangan lahan dan tanaman produksi, </a:t>
            </a:r>
          </a:p>
          <a:p>
            <a:pPr marL="0" lvl="2" indent="0">
              <a:buNone/>
            </a:pPr>
            <a:r>
              <a:rPr lang="id-ID" sz="3800" dirty="0"/>
              <a:t>	</a:t>
            </a:r>
            <a:r>
              <a:rPr lang="id-ID" sz="3800" dirty="0" smtClean="0"/>
              <a:t>tidak memperoleh ganti rugi. </a:t>
            </a:r>
          </a:p>
          <a:p>
            <a:pPr marL="0" lvl="2" indent="0">
              <a:buNone/>
            </a:pPr>
            <a:r>
              <a:rPr lang="id-ID" sz="3800" dirty="0"/>
              <a:t>	</a:t>
            </a:r>
            <a:r>
              <a:rPr lang="id-ID" sz="3800" dirty="0" smtClean="0"/>
              <a:t>Pembangunan memudahkan tp juga merugikan.</a:t>
            </a:r>
          </a:p>
          <a:p>
            <a:pPr marL="457200" lvl="2" indent="-457200"/>
            <a:r>
              <a:rPr lang="id-ID" sz="3800" dirty="0" smtClean="0"/>
              <a:t>Pencemaran sungai bengawan solo. Pengrajin batik membuang limbah  ke sungai</a:t>
            </a:r>
          </a:p>
          <a:p>
            <a:pPr marL="0" lvl="2" indent="0">
              <a:buNone/>
            </a:pPr>
            <a:r>
              <a:rPr lang="id-ID" sz="3800" dirty="0"/>
              <a:t>	</a:t>
            </a:r>
            <a:r>
              <a:rPr lang="id-ID" sz="3800" dirty="0" smtClean="0"/>
              <a:t>air sungai berubah warna</a:t>
            </a:r>
          </a:p>
          <a:p>
            <a:pPr marL="0" lvl="2" indent="0">
              <a:buNone/>
            </a:pPr>
            <a:r>
              <a:rPr lang="id-ID" sz="3800" dirty="0"/>
              <a:t>	</a:t>
            </a:r>
            <a:r>
              <a:rPr lang="id-ID" sz="3800" dirty="0" smtClean="0"/>
              <a:t>air menjadi bau</a:t>
            </a:r>
          </a:p>
          <a:p>
            <a:pPr marL="0" lvl="2" indent="0">
              <a:buNone/>
            </a:pPr>
            <a:r>
              <a:rPr lang="id-ID" sz="3800" dirty="0" smtClean="0"/>
              <a:t>	Sungai dangkal</a:t>
            </a:r>
          </a:p>
          <a:p>
            <a:pPr marL="0" lvl="2" indent="0">
              <a:buNone/>
            </a:pPr>
            <a:r>
              <a:rPr lang="id-ID" sz="3800" dirty="0" smtClean="0"/>
              <a:t>	Musim hujan banjir</a:t>
            </a:r>
          </a:p>
          <a:p>
            <a:pPr marL="0" lvl="2" indent="0">
              <a:buNone/>
            </a:pPr>
            <a:endParaRPr lang="id-ID" dirty="0" smtClean="0"/>
          </a:p>
          <a:p>
            <a:pPr lvl="1">
              <a:buFont typeface="Arial" pitchFamily="34" charset="0"/>
              <a:buChar char="•"/>
            </a:pPr>
            <a:endParaRPr lang="id-ID" dirty="0" smtClean="0"/>
          </a:p>
          <a:p>
            <a:pPr lvl="1"/>
            <a:endParaRPr lang="id-ID" dirty="0" smtClean="0"/>
          </a:p>
          <a:p>
            <a:pPr marL="0" indent="0">
              <a:buNone/>
            </a:pP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5054006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6632"/>
            <a:ext cx="8229600" cy="6624736"/>
          </a:xfrm>
        </p:spPr>
        <p:txBody>
          <a:bodyPr>
            <a:normAutofit fontScale="85000" lnSpcReduction="10000"/>
          </a:bodyPr>
          <a:lstStyle/>
          <a:p>
            <a:r>
              <a:rPr lang="id-ID" dirty="0" smtClean="0"/>
              <a:t>Pencemaran lingkungan di pasar tradisioanl</a:t>
            </a:r>
          </a:p>
          <a:p>
            <a:pPr marL="0" indent="0">
              <a:buNone/>
            </a:pPr>
            <a:r>
              <a:rPr lang="id-ID" dirty="0"/>
              <a:t>	</a:t>
            </a:r>
            <a:r>
              <a:rPr lang="id-ID" dirty="0" smtClean="0"/>
              <a:t>merupaka tempat aktivitas jual beli masy 	setiap hari</a:t>
            </a:r>
          </a:p>
          <a:p>
            <a:pPr marL="0" indent="0">
              <a:buNone/>
            </a:pPr>
            <a:r>
              <a:rPr lang="id-ID" dirty="0" smtClean="0"/>
              <a:t>	Sampah plastik dan organik membusuk 	dan bau</a:t>
            </a:r>
          </a:p>
          <a:p>
            <a:r>
              <a:rPr lang="id-ID" dirty="0" smtClean="0"/>
              <a:t>Tempat pembuangan sampah terpadu</a:t>
            </a:r>
          </a:p>
          <a:p>
            <a:r>
              <a:rPr lang="id-ID" dirty="0" smtClean="0"/>
              <a:t>Gizi buruk akibat masyarakat menjual lahannya</a:t>
            </a:r>
          </a:p>
          <a:p>
            <a:r>
              <a:rPr lang="id-ID" dirty="0" smtClean="0"/>
              <a:t>Penambangan pasir, pendapatan pemerintah dan masyarakat naik, sumber air hilang, bentang alam rusak.</a:t>
            </a:r>
          </a:p>
          <a:p>
            <a:r>
              <a:rPr lang="id-ID" dirty="0" smtClean="0"/>
              <a:t>Penambangan batu bara, ribuan ha, ada 3 perusahaan besar. Masy tadinya sebagai petani.</a:t>
            </a:r>
          </a:p>
          <a:p>
            <a:pPr lvl="1"/>
            <a:r>
              <a:rPr lang="id-ID" dirty="0" smtClean="0"/>
              <a:t>Sungai malinau tercemar</a:t>
            </a:r>
          </a:p>
          <a:p>
            <a:pPr lvl="1"/>
            <a:r>
              <a:rPr lang="id-ID" dirty="0" smtClean="0"/>
              <a:t>Tanggul penanggulangan limbah jebol, ikan mati, air menghitam, akses terhsadap air bersih terganggu, PDAM terhenti (karena sumber airnya dari sungai malinau)</a:t>
            </a:r>
          </a:p>
        </p:txBody>
      </p:sp>
    </p:spTree>
    <p:extLst>
      <p:ext uri="{BB962C8B-B14F-4D97-AF65-F5344CB8AC3E}">
        <p14:creationId xmlns:p14="http://schemas.microsoft.com/office/powerpoint/2010/main" val="3287404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0882"/>
            <a:ext cx="8229600" cy="6552728"/>
          </a:xfrm>
        </p:spPr>
        <p:txBody>
          <a:bodyPr>
            <a:normAutofit fontScale="77500" lnSpcReduction="20000"/>
          </a:bodyPr>
          <a:lstStyle/>
          <a:p>
            <a:r>
              <a:rPr lang="id-ID" dirty="0" smtClean="0"/>
              <a:t>Sengketa tanah. Tanah adat (milik masyarakat) diklaim oleh PT kelapa sawit, tanah adat dikuasai perusahaan sawit. (konflik tanah)</a:t>
            </a:r>
          </a:p>
          <a:p>
            <a:r>
              <a:rPr lang="id-ID" dirty="0" smtClean="0"/>
              <a:t>Pencemaran sungai di Kalbar akibat penambangan emas:</a:t>
            </a:r>
          </a:p>
          <a:p>
            <a:pPr marL="0" indent="0">
              <a:buNone/>
            </a:pPr>
            <a:r>
              <a:rPr lang="id-ID" dirty="0"/>
              <a:t>	</a:t>
            </a:r>
            <a:r>
              <a:rPr lang="id-ID" dirty="0" smtClean="0"/>
              <a:t>sungai keruh</a:t>
            </a:r>
          </a:p>
          <a:p>
            <a:pPr marL="0" indent="0">
              <a:buNone/>
            </a:pPr>
            <a:r>
              <a:rPr lang="id-ID" dirty="0" smtClean="0"/>
              <a:t>	Ekosistem rusak</a:t>
            </a:r>
          </a:p>
          <a:p>
            <a:pPr marL="0" indent="0">
              <a:buNone/>
            </a:pPr>
            <a:r>
              <a:rPr lang="id-ID" dirty="0"/>
              <a:t>	</a:t>
            </a:r>
            <a:r>
              <a:rPr lang="id-ID" dirty="0" smtClean="0"/>
              <a:t>tanah bekas kerukan menganga dalam 	menyebabkan sekitar sungai longsor</a:t>
            </a:r>
          </a:p>
          <a:p>
            <a:pPr marL="0" indent="0">
              <a:buNone/>
            </a:pPr>
            <a:r>
              <a:rPr lang="id-ID" dirty="0"/>
              <a:t>	</a:t>
            </a:r>
            <a:r>
              <a:rPr lang="id-ID" dirty="0" smtClean="0"/>
              <a:t>banjir</a:t>
            </a:r>
          </a:p>
          <a:p>
            <a:pPr marL="900113" indent="0">
              <a:buNone/>
            </a:pPr>
            <a:r>
              <a:rPr lang="id-ID" dirty="0"/>
              <a:t>	</a:t>
            </a:r>
            <a:r>
              <a:rPr lang="id-ID" dirty="0" smtClean="0"/>
              <a:t>penambang ilegal pendatang dari cina, </a:t>
            </a:r>
            <a:r>
              <a:rPr lang="id-ID" dirty="0" smtClean="0"/>
              <a:t>masy </a:t>
            </a:r>
            <a:r>
              <a:rPr lang="id-ID" dirty="0" smtClean="0"/>
              <a:t>setempat bekerja di penambang </a:t>
            </a:r>
            <a:r>
              <a:rPr lang="id-ID" dirty="0" smtClean="0"/>
              <a:t>ilegal </a:t>
            </a:r>
            <a:r>
              <a:rPr lang="id-ID" dirty="0" smtClean="0"/>
              <a:t>meninggalkan pekerjaannya sbg petani.</a:t>
            </a:r>
          </a:p>
          <a:p>
            <a:r>
              <a:rPr lang="id-ID" dirty="0" smtClean="0"/>
              <a:t>Desa Satar Punda, Penambangan Mangaan</a:t>
            </a:r>
          </a:p>
          <a:p>
            <a:pPr marL="0" indent="0">
              <a:buNone/>
            </a:pPr>
            <a:r>
              <a:rPr lang="id-ID" dirty="0"/>
              <a:t>	</a:t>
            </a:r>
            <a:r>
              <a:rPr lang="id-ID" dirty="0" smtClean="0"/>
              <a:t>Lubang menganga bekas galian</a:t>
            </a:r>
          </a:p>
          <a:p>
            <a:pPr marL="0" indent="0">
              <a:buNone/>
            </a:pPr>
            <a:r>
              <a:rPr lang="id-ID" dirty="0"/>
              <a:t>	</a:t>
            </a:r>
            <a:r>
              <a:rPr lang="id-ID" dirty="0" smtClean="0"/>
              <a:t>lahan tidak produktif lagi</a:t>
            </a:r>
          </a:p>
          <a:p>
            <a:pPr marL="0" indent="0">
              <a:buNone/>
            </a:pPr>
            <a:r>
              <a:rPr lang="id-ID" dirty="0"/>
              <a:t>	</a:t>
            </a:r>
            <a:r>
              <a:rPr lang="id-ID" dirty="0" smtClean="0"/>
              <a:t>kekeringan, ketahanan pangan masyarakat terancam</a:t>
            </a:r>
          </a:p>
          <a:p>
            <a:pPr marL="0" indent="0">
              <a:buNone/>
            </a:pPr>
            <a:r>
              <a:rPr lang="id-ID" dirty="0"/>
              <a:t>	</a:t>
            </a:r>
            <a:r>
              <a:rPr lang="id-ID" dirty="0" smtClean="0"/>
              <a:t>TBC atau infeksi saluran pernafasan dan lainnya akibat 	polusi</a:t>
            </a:r>
          </a:p>
          <a:p>
            <a:pPr marL="0" indent="0">
              <a:buNone/>
            </a:pPr>
            <a:endParaRPr lang="id-ID" dirty="0" smtClean="0"/>
          </a:p>
          <a:p>
            <a:pPr marL="0" indent="0">
              <a:buNone/>
            </a:pPr>
            <a:endParaRPr lang="id-ID" dirty="0" smtClean="0"/>
          </a:p>
          <a:p>
            <a:endParaRPr lang="id-ID" dirty="0" smtClean="0"/>
          </a:p>
          <a:p>
            <a:endParaRPr lang="id-ID" dirty="0" smtClean="0"/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7043739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6632"/>
            <a:ext cx="8229600" cy="6009531"/>
          </a:xfrm>
        </p:spPr>
        <p:txBody>
          <a:bodyPr>
            <a:normAutofit fontScale="62500" lnSpcReduction="20000"/>
          </a:bodyPr>
          <a:lstStyle/>
          <a:p>
            <a:r>
              <a:rPr lang="id-ID" dirty="0" smtClean="0"/>
              <a:t>Penambangan batu bara di kec. Kintab Kalimantan Selatan.</a:t>
            </a:r>
          </a:p>
          <a:p>
            <a:pPr marL="0" indent="0">
              <a:buNone/>
            </a:pPr>
            <a:r>
              <a:rPr lang="id-ID" dirty="0"/>
              <a:t>	</a:t>
            </a:r>
            <a:r>
              <a:rPr lang="id-ID" dirty="0" smtClean="0"/>
              <a:t>Penambangan ada di kawasan hutan lindung dan hutan 	produksi</a:t>
            </a:r>
          </a:p>
          <a:p>
            <a:r>
              <a:rPr lang="id-ID" dirty="0" smtClean="0"/>
              <a:t>Perkebunan kelapa sawit di desa Ranyai, Kalimantan Barat</a:t>
            </a:r>
          </a:p>
          <a:p>
            <a:pPr marL="0" indent="0">
              <a:buNone/>
            </a:pPr>
            <a:r>
              <a:rPr lang="id-ID" dirty="0"/>
              <a:t>	</a:t>
            </a:r>
            <a:r>
              <a:rPr lang="id-ID" dirty="0" smtClean="0"/>
              <a:t>Pembukaan lahan besar-besaran.</a:t>
            </a:r>
          </a:p>
          <a:p>
            <a:pPr marL="0" indent="0">
              <a:buNone/>
            </a:pPr>
            <a:r>
              <a:rPr lang="id-ID" dirty="0"/>
              <a:t>	K</a:t>
            </a:r>
            <a:r>
              <a:rPr lang="id-ID" dirty="0" smtClean="0"/>
              <a:t>esulitan air bersih, sungai tercemar.</a:t>
            </a:r>
          </a:p>
          <a:p>
            <a:pPr marL="0" indent="0">
              <a:buNone/>
            </a:pPr>
            <a:r>
              <a:rPr lang="id-ID" dirty="0"/>
              <a:t>	I</a:t>
            </a:r>
            <a:r>
              <a:rPr lang="id-ID" dirty="0" smtClean="0"/>
              <a:t>nfrastruktur rusak.</a:t>
            </a:r>
          </a:p>
          <a:p>
            <a:r>
              <a:rPr lang="id-ID" dirty="0" smtClean="0"/>
              <a:t>Konflik pemilikan atas tanah di NTT</a:t>
            </a:r>
          </a:p>
          <a:p>
            <a:pPr marL="0" indent="0">
              <a:buNone/>
            </a:pPr>
            <a:r>
              <a:rPr lang="id-ID" dirty="0"/>
              <a:t>	</a:t>
            </a:r>
            <a:r>
              <a:rPr lang="id-ID" dirty="0" smtClean="0"/>
              <a:t>Ternak dan lahan kelor.</a:t>
            </a:r>
          </a:p>
          <a:p>
            <a:pPr marL="0" indent="0">
              <a:buNone/>
            </a:pPr>
            <a:r>
              <a:rPr lang="id-ID" dirty="0"/>
              <a:t>	</a:t>
            </a:r>
            <a:r>
              <a:rPr lang="id-ID" dirty="0" smtClean="0"/>
              <a:t>Masyarakat kehilangan tanah, shg 	mengancam kehidupan 	masyarakat petani. Tanah adat diklaim milik 	pemerintah, shg 	masyarakat terusir dari tanah adatnya.</a:t>
            </a:r>
          </a:p>
          <a:p>
            <a:r>
              <a:rPr lang="id-ID" dirty="0" smtClean="0"/>
              <a:t>Masyarakat Nanggulan</a:t>
            </a:r>
          </a:p>
          <a:p>
            <a:pPr marL="0" indent="0">
              <a:buNone/>
            </a:pPr>
            <a:r>
              <a:rPr lang="id-ID" dirty="0"/>
              <a:t>	</a:t>
            </a:r>
            <a:r>
              <a:rPr lang="id-ID" dirty="0" smtClean="0"/>
              <a:t>“damen” dibuang di sungai: aliran sungai tidak lancar, sampah 	dari rumah tangga dibunga ke sungai, sungai menjadi bau. Air 	sungai 	sangat diperlukan bagi masyarakat petani.</a:t>
            </a:r>
          </a:p>
          <a:p>
            <a:r>
              <a:rPr lang="id-ID" dirty="0" smtClean="0"/>
              <a:t>Perusahaan Kelapa Sawit di desa Di kabupaten Merauke.</a:t>
            </a:r>
          </a:p>
          <a:p>
            <a:pPr marL="0" indent="0">
              <a:buNone/>
            </a:pPr>
            <a:r>
              <a:rPr lang="id-ID" dirty="0"/>
              <a:t>	</a:t>
            </a:r>
            <a:r>
              <a:rPr lang="id-ID" dirty="0" smtClean="0"/>
              <a:t>Pencemaran lingkungan, bau tidak sedap, membuang limbah 	ke 	sungai, subgai tercemar dan ikan mati, air bersih menjadi sulit.</a:t>
            </a:r>
          </a:p>
          <a:p>
            <a:pPr marL="0" indent="0">
              <a:buNone/>
            </a:pP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7162613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5865515"/>
          </a:xfrm>
        </p:spPr>
        <p:txBody>
          <a:bodyPr>
            <a:normAutofit fontScale="62500" lnSpcReduction="20000"/>
          </a:bodyPr>
          <a:lstStyle/>
          <a:p>
            <a:r>
              <a:rPr lang="id-ID" dirty="0" smtClean="0"/>
              <a:t>Penambangan emas di desa Roko,  di Maluku Utara/Halmahera Utara</a:t>
            </a:r>
          </a:p>
          <a:p>
            <a:pPr marL="0" indent="0">
              <a:buNone/>
            </a:pPr>
            <a:r>
              <a:rPr lang="id-ID" dirty="0"/>
              <a:t>	</a:t>
            </a:r>
            <a:r>
              <a:rPr lang="id-ID" dirty="0" smtClean="0"/>
              <a:t>Banjir, penggusuran lahan dll</a:t>
            </a:r>
          </a:p>
          <a:p>
            <a:r>
              <a:rPr lang="id-ID" dirty="0" smtClean="0"/>
              <a:t>Penambangan ilegal di sungai Progo (srandakan, Bantul).</a:t>
            </a:r>
          </a:p>
          <a:p>
            <a:pPr marL="0" indent="0">
              <a:buNone/>
            </a:pPr>
            <a:r>
              <a:rPr lang="id-ID" dirty="0"/>
              <a:t>	</a:t>
            </a:r>
            <a:r>
              <a:rPr lang="id-ID" dirty="0" smtClean="0"/>
              <a:t>Jalan rusak, polusi udara, longsor, lahan 	dibantaran sungai tidak 	bisa ditanami.</a:t>
            </a:r>
          </a:p>
          <a:p>
            <a:r>
              <a:rPr lang="id-ID" dirty="0" smtClean="0"/>
              <a:t>PT Rum Sukoharjo</a:t>
            </a:r>
          </a:p>
          <a:p>
            <a:pPr marL="0" indent="0">
              <a:buNone/>
            </a:pPr>
            <a:r>
              <a:rPr lang="id-ID" dirty="0"/>
              <a:t>	</a:t>
            </a:r>
            <a:r>
              <a:rPr lang="id-ID" dirty="0" smtClean="0"/>
              <a:t>Polusi udara, bau (jarak 10-20 km tercium bau), 	air 	limbah 	(pipanya) disalurkan ke sungaiBengawan 	solo.</a:t>
            </a:r>
          </a:p>
          <a:p>
            <a:r>
              <a:rPr lang="id-ID" dirty="0" smtClean="0"/>
              <a:t>Pencemaran sungai bengawan soslo</a:t>
            </a:r>
          </a:p>
          <a:p>
            <a:pPr marL="0" indent="0">
              <a:buNone/>
            </a:pPr>
            <a:r>
              <a:rPr lang="id-ID" dirty="0"/>
              <a:t>	</a:t>
            </a:r>
            <a:r>
              <a:rPr lang="id-ID" dirty="0" smtClean="0"/>
              <a:t>pencemaran lembah mikro plastik, karena aktivitas industri tekstil, 	pabrik etanol membuat saluran limbah ilegal di sungai 	bengawan solo.</a:t>
            </a:r>
          </a:p>
          <a:p>
            <a:r>
              <a:rPr lang="id-ID" dirty="0" smtClean="0"/>
              <a:t>Pertambangan biji nikel</a:t>
            </a:r>
          </a:p>
          <a:p>
            <a:r>
              <a:rPr lang="id-ID" dirty="0" smtClean="0"/>
              <a:t>Pembukaan lahan untuk perkebunan jagung di hutan adat dan hutan lindung</a:t>
            </a:r>
          </a:p>
          <a:p>
            <a:pPr marL="457200" lvl="1" indent="0">
              <a:buNone/>
            </a:pPr>
            <a:r>
              <a:rPr lang="id-ID" dirty="0"/>
              <a:t>	</a:t>
            </a:r>
            <a:r>
              <a:rPr lang="id-ID" dirty="0" smtClean="0"/>
              <a:t>Hutan gundul, kekeringan, longsor (investor masuk melalui Pemda)</a:t>
            </a:r>
          </a:p>
          <a:p>
            <a:r>
              <a:rPr lang="id-ID" dirty="0" smtClean="0"/>
              <a:t>Kekeringan dan krisis air bersih di kecamatan Kodi Utara, Sumba barat Daya.</a:t>
            </a:r>
          </a:p>
        </p:txBody>
      </p:sp>
    </p:spTree>
    <p:extLst>
      <p:ext uri="{BB962C8B-B14F-4D97-AF65-F5344CB8AC3E}">
        <p14:creationId xmlns:p14="http://schemas.microsoft.com/office/powerpoint/2010/main" val="42854860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701</TotalTime>
  <Words>220</Words>
  <Application>Microsoft Office PowerPoint</Application>
  <PresentationFormat>On-screen Show (4:3)</PresentationFormat>
  <Paragraphs>94</Paragraphs>
  <Slides>7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Hasil Eksplorasi Masalah Lingkungan di Desa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Hasil Eksplorasi Masalah Lingkungan di Desa</dc:title>
  <dc:creator>Widati</dc:creator>
  <cp:lastModifiedBy>Widati</cp:lastModifiedBy>
  <cp:revision>17</cp:revision>
  <dcterms:created xsi:type="dcterms:W3CDTF">2021-03-23T03:57:05Z</dcterms:created>
  <dcterms:modified xsi:type="dcterms:W3CDTF">2021-04-13T08:21:29Z</dcterms:modified>
</cp:coreProperties>
</file>