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41"/>
  </p:normalViewPr>
  <p:slideViewPr>
    <p:cSldViewPr snapToGrid="0" snapToObjects="1">
      <p:cViewPr varScale="1">
        <p:scale>
          <a:sx n="81" d="100"/>
          <a:sy n="81" d="100"/>
        </p:scale>
        <p:origin x="30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9/22/19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889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9/22/19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824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9/22/19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9/22/19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326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9/22/19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53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9/22/19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609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9/22/19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00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9/22/19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485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9/22/19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8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9/22/19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129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7A75-0DBD-8D4B-BDE2-041211335922}" type="datetimeFigureOut">
              <a:rPr lang="en-US" smtClean="0"/>
              <a:t>9/22/19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326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67A75-0DBD-8D4B-BDE2-041211335922}" type="datetimeFigureOut">
              <a:rPr lang="en-US" smtClean="0"/>
              <a:t>9/22/19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8E16A-799A-C74E-91D0-2DAAD444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01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9F6B8-D7F1-0447-8D73-DFEDDB0095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SISTEMATIKA </a:t>
            </a:r>
            <a:br>
              <a:rPr lang="en-US" dirty="0"/>
            </a:br>
            <a:r>
              <a:rPr lang="en-US" dirty="0"/>
              <a:t>PERATURAN DESA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C015FF-4628-304E-B4E4-824545248B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643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BC727-F9CF-9344-8582-1F58AE623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9DF9D-9D6F-4945-8FE1-52BBA990B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014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5D21B-A4D7-AA41-AF57-248293A73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6" y="1523867"/>
            <a:ext cx="5915025" cy="739828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911762C-3BC2-244F-8FF1-A6213E3B2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93785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0" descr="Garuda Hitam">
            <a:extLst>
              <a:ext uri="{FF2B5EF4-FFF2-40B4-BE49-F238E27FC236}">
                <a16:creationId xmlns:a16="http://schemas.microsoft.com/office/drawing/2014/main" id="{0B900B3F-5A3B-6840-9776-42EFEB5E62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263" y="204856"/>
            <a:ext cx="942777" cy="983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B50AE9A8-7D73-854E-B8F4-FEC009F151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86" y="1345490"/>
            <a:ext cx="6479628" cy="82330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KEPALA DESA ….. …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KABUPATEN/KOTA........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PERATURAN DESA… (Nama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Desa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NOMOR … TAHUN …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TENTANG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(Nama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Peraturan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Desa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DENGAN RAHMAT TUHAN YANG MAHA ESA</a:t>
            </a: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KEPALA DESA …….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652588" marR="0" lvl="0" indent="-1652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46213" algn="l"/>
              </a:tabLst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Menimbang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:	a.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bahwa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162401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b.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bahwa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162401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c. dan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seterusnya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624013" marR="0" lvl="0" indent="-1624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17638" algn="l"/>
              </a:tabLst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Mengingat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:	1.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162401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162401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dan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seterusnya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Dengan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Kesepakatan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Bersama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BADAN PERMUSYAWARATAN DESA …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KEPALA DESA …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100" b="1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MEMUTUSKAN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624013" marR="0" lvl="0" indent="-1624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46213" algn="l"/>
              </a:tabLst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Menetapkan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	PERATURAN DESA TENTANG ….... 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647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EE479-6055-3F4C-8F54-F779E8FB7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" y="243840"/>
            <a:ext cx="6431280" cy="944880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sz="5600" b="1" dirty="0"/>
              <a:t>BAB I</a:t>
            </a:r>
            <a:endParaRPr lang="en-ID" sz="5600" b="1" dirty="0"/>
          </a:p>
          <a:p>
            <a:pPr marL="0" indent="0" algn="ctr">
              <a:spcAft>
                <a:spcPts val="600"/>
              </a:spcAft>
              <a:buNone/>
            </a:pPr>
            <a:r>
              <a:rPr lang="en-US" sz="5600" b="1" dirty="0"/>
              <a:t>KETENTUAN UMUM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 err="1"/>
              <a:t>Pasal</a:t>
            </a:r>
            <a:r>
              <a:rPr lang="en-US" sz="5600" b="1" dirty="0"/>
              <a:t> 1</a:t>
            </a:r>
            <a:endParaRPr lang="en-ID" sz="5600" b="1" dirty="0"/>
          </a:p>
          <a:p>
            <a:pPr marL="0" indent="0">
              <a:buNone/>
            </a:pPr>
            <a:r>
              <a:rPr lang="en-ID" sz="5600" b="1" dirty="0" err="1"/>
              <a:t>Dalam</a:t>
            </a:r>
            <a:r>
              <a:rPr lang="en-ID" sz="5600" b="1" dirty="0"/>
              <a:t> </a:t>
            </a:r>
            <a:r>
              <a:rPr lang="en-ID" sz="5600" b="1" dirty="0" err="1"/>
              <a:t>Peraturan</a:t>
            </a:r>
            <a:r>
              <a:rPr lang="en-ID" sz="5600" b="1" dirty="0"/>
              <a:t> </a:t>
            </a:r>
            <a:r>
              <a:rPr lang="en-ID" sz="5600" b="1" dirty="0" err="1"/>
              <a:t>Desa</a:t>
            </a:r>
            <a:r>
              <a:rPr lang="en-ID" sz="5600" b="1" dirty="0"/>
              <a:t> </a:t>
            </a:r>
            <a:r>
              <a:rPr lang="en-ID" sz="5600" b="1" dirty="0" err="1"/>
              <a:t>ini</a:t>
            </a:r>
            <a:r>
              <a:rPr lang="en-ID" sz="5600" b="1" dirty="0"/>
              <a:t> yang </a:t>
            </a:r>
            <a:r>
              <a:rPr lang="en-ID" sz="5600" b="1" dirty="0" err="1"/>
              <a:t>dimaksud</a:t>
            </a:r>
            <a:r>
              <a:rPr lang="en-ID" sz="5600" b="1" dirty="0"/>
              <a:t> </a:t>
            </a:r>
            <a:r>
              <a:rPr lang="en-ID" sz="5600" b="1" dirty="0" err="1"/>
              <a:t>dengan</a:t>
            </a:r>
            <a:r>
              <a:rPr lang="en-ID" sz="5600" b="1" dirty="0"/>
              <a:t>:</a:t>
            </a:r>
          </a:p>
          <a:p>
            <a:pPr marL="0" indent="0">
              <a:buNone/>
            </a:pPr>
            <a:r>
              <a:rPr lang="en-ID" sz="5600" b="1" dirty="0"/>
              <a:t>1.  ……</a:t>
            </a:r>
          </a:p>
          <a:p>
            <a:pPr marL="0" indent="0">
              <a:buNone/>
            </a:pPr>
            <a:r>
              <a:rPr lang="en-ID" sz="5600" b="1" dirty="0"/>
              <a:t>2.  ……</a:t>
            </a:r>
          </a:p>
          <a:p>
            <a:pPr marL="0" indent="0">
              <a:buNone/>
            </a:pPr>
            <a:r>
              <a:rPr lang="en-US" sz="5600" b="1" dirty="0"/>
              <a:t> 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/>
              <a:t>BAB II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/>
              <a:t>………………</a:t>
            </a:r>
          </a:p>
          <a:p>
            <a:pPr marL="0" indent="0" algn="ctr">
              <a:buNone/>
            </a:pPr>
            <a:endParaRPr lang="en-ID" sz="5600" b="1" dirty="0"/>
          </a:p>
          <a:p>
            <a:pPr marL="0" indent="0" algn="ctr">
              <a:buNone/>
            </a:pPr>
            <a:r>
              <a:rPr lang="en-US" sz="5600" b="1" dirty="0" err="1"/>
              <a:t>Pasal</a:t>
            </a:r>
            <a:r>
              <a:rPr lang="en-US" sz="5600" b="1" dirty="0"/>
              <a:t> …</a:t>
            </a:r>
          </a:p>
          <a:p>
            <a:pPr marL="457200" indent="-457200">
              <a:buAutoNum type="arabicParenBoth"/>
            </a:pPr>
            <a:r>
              <a:rPr lang="en-US" sz="5600" b="1" dirty="0"/>
              <a:t>………</a:t>
            </a:r>
          </a:p>
          <a:p>
            <a:pPr marL="457200" indent="-457200">
              <a:buAutoNum type="arabicParenBoth"/>
            </a:pPr>
            <a:r>
              <a:rPr lang="en-US" sz="5600" b="1" dirty="0"/>
              <a:t>………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 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/>
              <a:t> BAB III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/>
              <a:t>…………………</a:t>
            </a:r>
            <a:endParaRPr lang="en-ID" sz="5600" b="1" dirty="0"/>
          </a:p>
          <a:p>
            <a:pPr marL="0" indent="0" algn="ctr">
              <a:buNone/>
            </a:pPr>
            <a:r>
              <a:rPr lang="en-US" sz="5600" b="1" dirty="0" err="1"/>
              <a:t>Pasal</a:t>
            </a:r>
            <a:r>
              <a:rPr lang="en-US" sz="5600" b="1" dirty="0"/>
              <a:t> . . .</a:t>
            </a:r>
          </a:p>
          <a:p>
            <a:pPr marL="0" indent="0">
              <a:buNone/>
            </a:pPr>
            <a:r>
              <a:rPr lang="en-US" sz="5600" b="1" dirty="0"/>
              <a:t>(1) …………</a:t>
            </a:r>
          </a:p>
          <a:p>
            <a:pPr marL="0" indent="0">
              <a:buNone/>
            </a:pPr>
            <a:r>
              <a:rPr lang="en-US" sz="5600" b="1" dirty="0"/>
              <a:t>(2) ………..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 </a:t>
            </a:r>
            <a:endParaRPr lang="en-ID" sz="5600" b="1" dirty="0"/>
          </a:p>
          <a:p>
            <a:pPr marL="0" indent="0">
              <a:spcAft>
                <a:spcPts val="600"/>
              </a:spcAft>
              <a:buNone/>
            </a:pPr>
            <a:r>
              <a:rPr lang="en-US" sz="5600" b="1" dirty="0" err="1"/>
              <a:t>Peraturan</a:t>
            </a:r>
            <a:r>
              <a:rPr lang="en-US" sz="5600" b="1" dirty="0"/>
              <a:t> </a:t>
            </a:r>
            <a:r>
              <a:rPr lang="en-US" sz="5600" b="1" dirty="0" err="1"/>
              <a:t>Desa</a:t>
            </a:r>
            <a:r>
              <a:rPr lang="en-US" sz="5600" b="1" dirty="0"/>
              <a:t> </a:t>
            </a:r>
            <a:r>
              <a:rPr lang="en-US" sz="5600" b="1" dirty="0" err="1"/>
              <a:t>ini</a:t>
            </a:r>
            <a:r>
              <a:rPr lang="en-US" sz="5600" b="1" dirty="0"/>
              <a:t> </a:t>
            </a:r>
            <a:r>
              <a:rPr lang="en-US" sz="5600" b="1" dirty="0" err="1"/>
              <a:t>mulai</a:t>
            </a:r>
            <a:r>
              <a:rPr lang="en-US" sz="5600" b="1" dirty="0"/>
              <a:t> </a:t>
            </a:r>
            <a:r>
              <a:rPr lang="en-US" sz="5600" b="1" dirty="0" err="1"/>
              <a:t>berlaku</a:t>
            </a:r>
            <a:r>
              <a:rPr lang="en-US" sz="5600" b="1" dirty="0"/>
              <a:t> pada </a:t>
            </a:r>
            <a:r>
              <a:rPr lang="en-US" sz="5600" b="1" dirty="0" err="1"/>
              <a:t>tanggal</a:t>
            </a:r>
            <a:r>
              <a:rPr lang="en-US" sz="5600" b="1" dirty="0"/>
              <a:t> </a:t>
            </a:r>
            <a:r>
              <a:rPr lang="en-US" sz="5600" b="1" dirty="0" err="1"/>
              <a:t>diundangkan</a:t>
            </a:r>
            <a:r>
              <a:rPr lang="en-US" sz="5600" b="1" dirty="0"/>
              <a:t>.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Agar </a:t>
            </a:r>
            <a:r>
              <a:rPr lang="en-US" sz="5600" b="1" dirty="0" err="1"/>
              <a:t>setiap</a:t>
            </a:r>
            <a:r>
              <a:rPr lang="en-US" sz="5600" b="1" dirty="0"/>
              <a:t> orang </a:t>
            </a:r>
            <a:r>
              <a:rPr lang="en-US" sz="5600" b="1" dirty="0" err="1"/>
              <a:t>mengetahuinya</a:t>
            </a:r>
            <a:r>
              <a:rPr lang="en-US" sz="5600" b="1" dirty="0"/>
              <a:t>, </a:t>
            </a:r>
            <a:r>
              <a:rPr lang="en-US" sz="5600" b="1" dirty="0" err="1"/>
              <a:t>memerintahkan</a:t>
            </a:r>
            <a:r>
              <a:rPr lang="en-US" sz="5600" b="1" dirty="0"/>
              <a:t> </a:t>
            </a:r>
            <a:r>
              <a:rPr lang="en-US" sz="5600" b="1" dirty="0" err="1"/>
              <a:t>pengundangan</a:t>
            </a:r>
            <a:r>
              <a:rPr lang="en-US" sz="5600" b="1" dirty="0"/>
              <a:t> </a:t>
            </a:r>
            <a:r>
              <a:rPr lang="en-US" sz="5600" b="1" dirty="0" err="1"/>
              <a:t>Peraturan</a:t>
            </a:r>
            <a:r>
              <a:rPr lang="en-US" sz="5600" b="1" dirty="0"/>
              <a:t> </a:t>
            </a:r>
            <a:r>
              <a:rPr lang="en-US" sz="5600" b="1" dirty="0" err="1"/>
              <a:t>Desa</a:t>
            </a:r>
            <a:r>
              <a:rPr lang="en-US" sz="5600" b="1" dirty="0"/>
              <a:t> </a:t>
            </a:r>
            <a:r>
              <a:rPr lang="en-US" sz="5600" b="1" dirty="0" err="1"/>
              <a:t>ini</a:t>
            </a:r>
            <a:r>
              <a:rPr lang="en-US" sz="5600" b="1" dirty="0"/>
              <a:t> </a:t>
            </a:r>
            <a:r>
              <a:rPr lang="en-US" sz="5600" b="1" dirty="0" err="1"/>
              <a:t>dengan</a:t>
            </a:r>
            <a:r>
              <a:rPr lang="en-US" sz="5600" b="1" dirty="0"/>
              <a:t> </a:t>
            </a:r>
            <a:r>
              <a:rPr lang="en-US" sz="5600" b="1" dirty="0" err="1"/>
              <a:t>penempatannya</a:t>
            </a:r>
            <a:r>
              <a:rPr lang="en-US" sz="5600" b="1" dirty="0"/>
              <a:t> </a:t>
            </a:r>
            <a:r>
              <a:rPr lang="en-US" sz="5600" b="1" dirty="0" err="1"/>
              <a:t>dalam</a:t>
            </a:r>
            <a:r>
              <a:rPr lang="en-US" sz="5600" b="1" dirty="0"/>
              <a:t> </a:t>
            </a:r>
            <a:r>
              <a:rPr lang="en-US" sz="5600" b="1" dirty="0" err="1"/>
              <a:t>Lembaran</a:t>
            </a:r>
            <a:r>
              <a:rPr lang="en-US" sz="5600" b="1" dirty="0"/>
              <a:t> </a:t>
            </a:r>
            <a:r>
              <a:rPr lang="en-US" sz="5600" b="1" dirty="0" err="1"/>
              <a:t>Desa</a:t>
            </a:r>
            <a:r>
              <a:rPr lang="en-US" sz="5600" b="1" dirty="0"/>
              <a:t> … (Nama </a:t>
            </a:r>
            <a:r>
              <a:rPr lang="en-US" sz="5600" b="1" dirty="0" err="1"/>
              <a:t>Desa</a:t>
            </a:r>
            <a:r>
              <a:rPr lang="en-US" sz="5600" b="1" dirty="0"/>
              <a:t>).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 </a:t>
            </a:r>
            <a:endParaRPr lang="en-ID" sz="5600" b="1" dirty="0"/>
          </a:p>
          <a:p>
            <a:pPr marL="3746500" indent="0" algn="just">
              <a:buNone/>
            </a:pPr>
            <a:r>
              <a:rPr lang="en-US" sz="5600" b="1" dirty="0" err="1"/>
              <a:t>Ditetapkan</a:t>
            </a:r>
            <a:r>
              <a:rPr lang="en-US" sz="5600" b="1" dirty="0"/>
              <a:t> di …</a:t>
            </a:r>
            <a:endParaRPr lang="en-ID" sz="5600" b="1" dirty="0"/>
          </a:p>
          <a:p>
            <a:pPr marL="3746500" indent="0" algn="just">
              <a:buNone/>
            </a:pPr>
            <a:r>
              <a:rPr lang="en-US" sz="5600" b="1" dirty="0"/>
              <a:t>pada </a:t>
            </a:r>
            <a:r>
              <a:rPr lang="en-US" sz="5600" b="1" dirty="0" err="1"/>
              <a:t>tanggal</a:t>
            </a:r>
            <a:r>
              <a:rPr lang="en-US" sz="5600" b="1" dirty="0"/>
              <a:t> …</a:t>
            </a:r>
            <a:endParaRPr lang="en-ID" sz="5600" b="1" dirty="0"/>
          </a:p>
          <a:p>
            <a:pPr marL="3746500" indent="0" algn="just">
              <a:buNone/>
            </a:pPr>
            <a:r>
              <a:rPr lang="en-US" sz="5600" b="1" dirty="0"/>
              <a:t>KEPALA DESA…(Nama </a:t>
            </a:r>
            <a:r>
              <a:rPr lang="en-US" sz="5600" b="1" dirty="0" err="1"/>
              <a:t>Desa</a:t>
            </a:r>
            <a:r>
              <a:rPr lang="en-US" sz="5600" b="1" dirty="0"/>
              <a:t>),</a:t>
            </a:r>
            <a:endParaRPr lang="en-ID" sz="5600" b="1" dirty="0"/>
          </a:p>
          <a:p>
            <a:pPr marL="3746500" indent="0" algn="just">
              <a:buNone/>
            </a:pPr>
            <a:r>
              <a:rPr lang="en-US" sz="5600" b="1" dirty="0"/>
              <a:t> </a:t>
            </a:r>
            <a:endParaRPr lang="en-ID" sz="5600" b="1" dirty="0"/>
          </a:p>
          <a:p>
            <a:pPr marL="3746500" indent="0" algn="just">
              <a:buNone/>
            </a:pPr>
            <a:r>
              <a:rPr lang="en-US" sz="5600" b="1" dirty="0" err="1"/>
              <a:t>tanda</a:t>
            </a:r>
            <a:r>
              <a:rPr lang="en-US" sz="5600" b="1" dirty="0"/>
              <a:t> </a:t>
            </a:r>
            <a:r>
              <a:rPr lang="en-US" sz="5600" b="1" dirty="0" err="1"/>
              <a:t>tangan</a:t>
            </a:r>
            <a:endParaRPr lang="en-ID" sz="5600" b="1" dirty="0"/>
          </a:p>
          <a:p>
            <a:pPr marL="3746500" indent="0" algn="just">
              <a:buNone/>
            </a:pPr>
            <a:r>
              <a:rPr lang="en-US" sz="5600" b="1" dirty="0"/>
              <a:t>NAMA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 err="1"/>
              <a:t>Diundangkan</a:t>
            </a:r>
            <a:r>
              <a:rPr lang="en-US" sz="5600" b="1" dirty="0"/>
              <a:t> di …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pada </a:t>
            </a:r>
            <a:r>
              <a:rPr lang="en-US" sz="5600" b="1" dirty="0" err="1"/>
              <a:t>tanggal</a:t>
            </a:r>
            <a:r>
              <a:rPr lang="en-US" sz="5600" b="1" dirty="0"/>
              <a:t> …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SEKRETARIS DESA … (Nama </a:t>
            </a:r>
            <a:r>
              <a:rPr lang="en-US" sz="5600" b="1" dirty="0" err="1"/>
              <a:t>Desa</a:t>
            </a:r>
            <a:r>
              <a:rPr lang="en-US" sz="5600" b="1" dirty="0"/>
              <a:t>),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 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 err="1"/>
              <a:t>tanda</a:t>
            </a:r>
            <a:r>
              <a:rPr lang="en-US" sz="5600" b="1" dirty="0"/>
              <a:t> </a:t>
            </a:r>
            <a:r>
              <a:rPr lang="en-US" sz="5600" b="1" dirty="0" err="1"/>
              <a:t>tangan</a:t>
            </a:r>
            <a:endParaRPr lang="en-ID" sz="5600" b="1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5600" b="1" dirty="0"/>
              <a:t>NAMA</a:t>
            </a:r>
            <a:endParaRPr lang="en-ID" sz="5600" b="1" dirty="0"/>
          </a:p>
          <a:p>
            <a:pPr marL="0" indent="0">
              <a:buNone/>
            </a:pPr>
            <a:r>
              <a:rPr lang="en-US" sz="5600" b="1" dirty="0"/>
              <a:t>LEMBARAN DESA … (Nama </a:t>
            </a:r>
            <a:r>
              <a:rPr lang="en-US" sz="5600" b="1" dirty="0" err="1"/>
              <a:t>Desa</a:t>
            </a:r>
            <a:r>
              <a:rPr lang="en-US" sz="5600" b="1" dirty="0"/>
              <a:t>) TAHUN … NOMOR …</a:t>
            </a:r>
            <a:endParaRPr lang="en-ID" sz="56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911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F9B07-5181-994B-91D2-B963699B2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6FFBE-C684-3644-8E36-C0B5ED579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278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D145A-A4C9-154C-A8D8-37AA3F751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CB538-51CE-4A4C-8274-1CE9D333D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30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861F8-8D06-424D-9273-192F7CC31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089BF-4379-FF41-9C03-08074F2F0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497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82529-45D8-2C47-988E-2B8E214F2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308EC-3EF8-5948-913D-CDEF5E17D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406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F144F-FC2E-5C46-959C-899632DF6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A8F59-3B4E-724A-B8C8-C3B53BD0F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45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55AD7-5D2A-E94C-9BD1-317087DD9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1FB86-7484-074B-BA34-1A7AFA5E1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306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57</Words>
  <Application>Microsoft Macintosh PowerPoint</Application>
  <PresentationFormat>A4 Paper (210x297 mm)</PresentationFormat>
  <Paragraphs>70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SISTEMATIKA  PERATURAN DESA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SISTEMATIKA  PERATURAN DESA</dc:title>
  <dc:creator>mashasto@gmail.com</dc:creator>
  <cp:lastModifiedBy>mashasto@gmail.com</cp:lastModifiedBy>
  <cp:revision>4</cp:revision>
  <dcterms:created xsi:type="dcterms:W3CDTF">2019-09-21T18:20:08Z</dcterms:created>
  <dcterms:modified xsi:type="dcterms:W3CDTF">2019-09-21T18:59:42Z</dcterms:modified>
</cp:coreProperties>
</file>