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F3DFA8EB-7148-4DAC-B417-176192662A1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10D96DF-F002-4FF9-BE0F-8F8D06B640C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Berlin Sans FB Demi" pitchFamily="34" charset="0"/>
              </a:rPr>
              <a:t>HAKIKAT PERENCANAAN &amp; PEMBANGUNAN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yulisetyowati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53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AutoNum type="arabicPeriod"/>
            </a:pPr>
            <a:r>
              <a:rPr lang="en-US" dirty="0" err="1" smtClean="0"/>
              <a:t>Evolusi</a:t>
            </a:r>
            <a:endParaRPr lang="en-US" dirty="0" smtClean="0"/>
          </a:p>
          <a:p>
            <a:pPr marL="502920" indent="-457200">
              <a:buAutoNum type="arabicPeriod"/>
            </a:pPr>
            <a:r>
              <a:rPr lang="en-US" dirty="0" err="1" smtClean="0"/>
              <a:t>Revolusi</a:t>
            </a:r>
            <a:endParaRPr lang="en-US" dirty="0" smtClean="0"/>
          </a:p>
          <a:p>
            <a:pPr marL="502920" indent="-457200">
              <a:buAutoNum type="arabicPeriod"/>
            </a:pPr>
            <a:r>
              <a:rPr lang="en-US" dirty="0" err="1" smtClean="0"/>
              <a:t>Transformasi</a:t>
            </a:r>
            <a:endParaRPr lang="en-US" dirty="0" smtClean="0"/>
          </a:p>
          <a:p>
            <a:pPr marL="502920" indent="-457200">
              <a:buAutoNum type="arabicPeriod"/>
            </a:pPr>
            <a:r>
              <a:rPr lang="en-US" dirty="0" err="1" smtClean="0"/>
              <a:t>Reformasi</a:t>
            </a:r>
            <a:endParaRPr lang="en-US" dirty="0" smtClean="0"/>
          </a:p>
          <a:p>
            <a:pPr marL="502920" indent="-457200">
              <a:buAutoNum type="arabicPeriod"/>
            </a:pPr>
            <a:r>
              <a:rPr lang="en-US" dirty="0" err="1" smtClean="0"/>
              <a:t>Involusi</a:t>
            </a:r>
            <a:endParaRPr lang="en-US" dirty="0" smtClean="0"/>
          </a:p>
          <a:p>
            <a:pPr marL="502920" indent="-457200">
              <a:buAutoNum type="arabicPeriod"/>
            </a:pPr>
            <a:r>
              <a:rPr lang="en-US" dirty="0" smtClean="0"/>
              <a:t>Development/empowerment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988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Evolusi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terori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&amp; </a:t>
            </a:r>
            <a:r>
              <a:rPr lang="en-US" dirty="0" err="1" smtClean="0"/>
              <a:t>perilaku</a:t>
            </a:r>
            <a:r>
              <a:rPr lang="en-US" dirty="0" smtClean="0"/>
              <a:t> 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dg </a:t>
            </a:r>
            <a:r>
              <a:rPr lang="en-US" dirty="0" err="1" smtClean="0"/>
              <a:t>sendirinya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50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revolusi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18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err="1"/>
              <a:t>Mengapa</a:t>
            </a:r>
            <a:r>
              <a:rPr lang="en-US" sz="2800" b="1" dirty="0"/>
              <a:t> </a:t>
            </a:r>
            <a:r>
              <a:rPr lang="en-US" sz="2800" b="1" dirty="0" err="1"/>
              <a:t>kita</a:t>
            </a:r>
            <a:r>
              <a:rPr lang="en-US" sz="2800" b="1" dirty="0"/>
              <a:t> </a:t>
            </a:r>
            <a:r>
              <a:rPr lang="en-US" sz="2800" b="1" dirty="0" err="1"/>
              <a:t>harus</a:t>
            </a:r>
            <a:r>
              <a:rPr lang="en-US" sz="2800" b="1" dirty="0"/>
              <a:t> </a:t>
            </a:r>
            <a:r>
              <a:rPr lang="en-US" sz="2800" b="1" dirty="0" err="1"/>
              <a:t>berbicara</a:t>
            </a:r>
            <a:r>
              <a:rPr lang="en-US" sz="2800" b="1" dirty="0"/>
              <a:t> </a:t>
            </a:r>
            <a:r>
              <a:rPr lang="en-US" sz="2800" b="1" dirty="0" err="1"/>
              <a:t>tentang</a:t>
            </a:r>
            <a:r>
              <a:rPr lang="en-US" sz="2800" b="1" dirty="0"/>
              <a:t> </a:t>
            </a:r>
            <a:r>
              <a:rPr lang="en-US" sz="2800" b="1" dirty="0" err="1"/>
              <a:t>perencanaan</a:t>
            </a:r>
            <a:r>
              <a:rPr lang="en-US" sz="2800" b="1" dirty="0"/>
              <a:t> </a:t>
            </a:r>
            <a:r>
              <a:rPr lang="en-US" sz="2800" b="1" dirty="0" err="1"/>
              <a:t>pembangunan</a:t>
            </a:r>
            <a:r>
              <a:rPr lang="en-US" sz="2800" b="1" dirty="0"/>
              <a:t> </a:t>
            </a:r>
            <a:r>
              <a:rPr lang="en-US" sz="2800" b="1" dirty="0" err="1"/>
              <a:t>daerah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desa</a:t>
            </a:r>
            <a:r>
              <a:rPr lang="en-US" sz="2800" b="1" dirty="0"/>
              <a:t>?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36912"/>
            <a:ext cx="7315200" cy="3888431"/>
          </a:xfrm>
        </p:spPr>
        <p:txBody>
          <a:bodyPr>
            <a:normAutofit/>
          </a:bodyPr>
          <a:lstStyle/>
          <a:p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</a:p>
          <a:p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terpenuhinya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materiil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non </a:t>
            </a:r>
            <a:r>
              <a:rPr lang="en-US" dirty="0" err="1"/>
              <a:t>materiil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Terminologi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development </a:t>
            </a:r>
            <a:r>
              <a:rPr lang="en-US" dirty="0"/>
              <a:t>(</a:t>
            </a:r>
            <a:r>
              <a:rPr lang="en-US" dirty="0" err="1"/>
              <a:t>pembangunan</a:t>
            </a:r>
            <a:r>
              <a:rPr lang="en-US" dirty="0"/>
              <a:t>). </a:t>
            </a:r>
          </a:p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didahului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yang </a:t>
            </a:r>
            <a:r>
              <a:rPr lang="en-US" dirty="0" err="1"/>
              <a:t>sistematis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1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315200" cy="1154097"/>
          </a:xfrm>
        </p:spPr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2855"/>
            <a:ext cx="7690048" cy="4176505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dibangun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?</a:t>
            </a:r>
          </a:p>
          <a:p>
            <a:r>
              <a:rPr lang="en-US" sz="2400" dirty="0" err="1" smtClean="0"/>
              <a:t>Seberapa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jauh</a:t>
            </a:r>
            <a:r>
              <a:rPr lang="en-US" sz="2400" dirty="0" smtClean="0"/>
              <a:t> </a:t>
            </a:r>
            <a:r>
              <a:rPr lang="en-US" sz="2400" dirty="0" err="1" smtClean="0"/>
              <a:t>potensi</a:t>
            </a:r>
            <a:r>
              <a:rPr lang="en-US" sz="2400" dirty="0" smtClean="0"/>
              <a:t> </a:t>
            </a:r>
            <a:r>
              <a:rPr lang="en-US" sz="2400" dirty="0" err="1" smtClean="0"/>
              <a:t>lokal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kehendak</a:t>
            </a:r>
            <a:r>
              <a:rPr lang="en-US" sz="2400" dirty="0" smtClean="0"/>
              <a:t>/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?</a:t>
            </a:r>
          </a:p>
          <a:p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program-program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905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7603232" cy="1414745"/>
          </a:xfrm>
        </p:spPr>
        <p:txBody>
          <a:bodyPr/>
          <a:lstStyle/>
          <a:p>
            <a:r>
              <a:rPr lang="en-US" dirty="0" smtClean="0"/>
              <a:t>DEFINISI 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Conyers &amp; Hill</a:t>
            </a:r>
          </a:p>
          <a:p>
            <a:pPr marL="627063" indent="-582613">
              <a:buNone/>
            </a:pPr>
            <a:r>
              <a:rPr lang="en-US" dirty="0"/>
              <a:t>	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yang </a:t>
            </a:r>
            <a:r>
              <a:rPr lang="en-US" dirty="0" err="1" smtClean="0"/>
              <a:t>berkesinambungan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endParaRPr lang="en-US" dirty="0" smtClean="0"/>
          </a:p>
          <a:p>
            <a:r>
              <a:rPr lang="en-US" b="1" dirty="0" err="1" smtClean="0">
                <a:solidFill>
                  <a:srgbClr val="FFFF00"/>
                </a:solidFill>
              </a:rPr>
              <a:t>Yulius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Nyerere</a:t>
            </a:r>
            <a:endParaRPr lang="en-US" b="1" dirty="0" smtClean="0">
              <a:solidFill>
                <a:srgbClr val="FFFF00"/>
              </a:solidFill>
            </a:endParaRPr>
          </a:p>
          <a:p>
            <a:pPr marL="627063" indent="-582613">
              <a:buNone/>
            </a:pPr>
            <a:r>
              <a:rPr lang="en-US" dirty="0"/>
              <a:t>	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bersamaan</a:t>
            </a:r>
            <a:r>
              <a:rPr lang="en-US" dirty="0" smtClean="0"/>
              <a:t>.</a:t>
            </a:r>
          </a:p>
          <a:p>
            <a:pPr marL="627063" indent="-582613">
              <a:buNone/>
            </a:pPr>
            <a:endParaRPr lang="en-US" dirty="0" smtClean="0"/>
          </a:p>
          <a:p>
            <a:pPr marL="627063" indent="-582613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PERENCANAAN  MERUPAKAN  RANGKAIAN PROSES KEGIATAN MENYIAPKAN KEPUTUSAN MENGENAI HARAPAN-HARAPAN (PERISTIWA, KEADAAN, SUASANA, DLL)</a:t>
            </a:r>
          </a:p>
          <a:p>
            <a:pPr marL="44450" indent="0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627063" indent="-582613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PERENCANAAN ADALAH PEMILIHAN DAN PENETAPAN KEGIATAN, APA YANG HARUS DILAKUKAN, KAPAN, BAGAIMANA, OLEH SIAPA, DAN DENGAN TUJUAN/TERGET APA?</a:t>
            </a:r>
          </a:p>
          <a:p>
            <a:pPr marL="627063" indent="-582613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4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315200" cy="1154097"/>
          </a:xfrm>
        </p:spPr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39"/>
            <a:ext cx="7618040" cy="4320521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Pertama</a:t>
            </a:r>
            <a:r>
              <a:rPr lang="en-US" b="1" dirty="0"/>
              <a:t>,</a:t>
            </a:r>
            <a:r>
              <a:rPr lang="en-US" dirty="0"/>
              <a:t> 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proses.</a:t>
            </a:r>
          </a:p>
          <a:p>
            <a:r>
              <a:rPr lang="en-US" b="1" dirty="0" err="1"/>
              <a:t>Kedua</a:t>
            </a:r>
            <a:r>
              <a:rPr lang="en-US" b="1" dirty="0"/>
              <a:t>,</a:t>
            </a:r>
            <a:r>
              <a:rPr lang="en-US" dirty="0"/>
              <a:t> 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  <a:p>
            <a:r>
              <a:rPr lang="en-US" b="1" dirty="0" err="1"/>
              <a:t>Ketiga</a:t>
            </a:r>
            <a:r>
              <a:rPr lang="en-US" b="1" dirty="0"/>
              <a:t>,</a:t>
            </a:r>
            <a:r>
              <a:rPr lang="en-US" dirty="0"/>
              <a:t> 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,</a:t>
            </a:r>
          </a:p>
          <a:p>
            <a:r>
              <a:rPr lang="en-US" b="1" dirty="0" err="1"/>
              <a:t>Keempat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endParaRPr lang="en-US" dirty="0"/>
          </a:p>
          <a:p>
            <a:r>
              <a:rPr lang="en-US" b="1" dirty="0" err="1"/>
              <a:t>Kelima</a:t>
            </a:r>
            <a:r>
              <a:rPr lang="en-US" b="1" dirty="0"/>
              <a:t>,</a:t>
            </a:r>
            <a:r>
              <a:rPr lang="en-US" dirty="0"/>
              <a:t> 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</a:t>
            </a:r>
          </a:p>
          <a:p>
            <a:r>
              <a:rPr lang="en-US" b="1" dirty="0" err="1"/>
              <a:t>Keenam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r>
              <a:rPr lang="en-US" b="1" dirty="0" err="1"/>
              <a:t>Ketujuh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0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15200" cy="1154097"/>
          </a:xfrm>
        </p:spPr>
        <p:txBody>
          <a:bodyPr/>
          <a:lstStyle/>
          <a:p>
            <a:r>
              <a:rPr lang="en-US" dirty="0" smtClean="0"/>
              <a:t>DEFINISI PEMBANGUNAN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5"/>
            <a:ext cx="8064896" cy="4752529"/>
          </a:xfrm>
        </p:spPr>
        <p:txBody>
          <a:bodyPr/>
          <a:lstStyle/>
          <a:p>
            <a:pPr marL="45720" indent="0">
              <a:buNone/>
            </a:pPr>
            <a:r>
              <a:rPr lang="en-US" sz="2400" b="1" dirty="0" err="1" smtClean="0">
                <a:solidFill>
                  <a:srgbClr val="FFFF00"/>
                </a:solidFill>
              </a:rPr>
              <a:t>Menurut</a:t>
            </a:r>
            <a:r>
              <a:rPr lang="en-US" sz="2400" b="1" dirty="0" smtClean="0">
                <a:solidFill>
                  <a:srgbClr val="FFFF00"/>
                </a:solidFill>
              </a:rPr>
              <a:t> LA PEIRE</a:t>
            </a:r>
          </a:p>
          <a:p>
            <a:pPr marL="719138" indent="-452438">
              <a:buFont typeface="Wingdings" pitchFamily="2" charset="2"/>
              <a:buChar char="v"/>
            </a:pPr>
            <a:r>
              <a:rPr lang="en-US" sz="2400" dirty="0" smtClean="0"/>
              <a:t>Pembangunan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sistematis</a:t>
            </a:r>
            <a:r>
              <a:rPr lang="en-US" sz="2400" dirty="0" smtClean="0"/>
              <a:t> </a:t>
            </a:r>
            <a:r>
              <a:rPr lang="en-US" sz="2400" dirty="0" err="1" smtClean="0"/>
              <a:t>direncanakan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</a:t>
            </a:r>
            <a:r>
              <a:rPr lang="en-US" sz="2400" dirty="0" err="1" smtClean="0"/>
              <a:t>situasi</a:t>
            </a:r>
            <a:r>
              <a:rPr lang="en-US" sz="2400" dirty="0"/>
              <a:t> </a:t>
            </a:r>
            <a:r>
              <a:rPr lang="en-US" sz="2400" dirty="0" smtClean="0"/>
              <a:t>&amp; </a:t>
            </a:r>
            <a:r>
              <a:rPr lang="en-US" sz="2400" dirty="0" err="1" smtClean="0"/>
              <a:t>kondisi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taraf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sempurna</a:t>
            </a:r>
            <a:r>
              <a:rPr lang="en-US" sz="2400" dirty="0" smtClean="0"/>
              <a:t>.</a:t>
            </a:r>
          </a:p>
          <a:p>
            <a:pPr marL="719138" indent="-452438">
              <a:buFont typeface="Wingdings" pitchFamily="2" charset="2"/>
              <a:buChar char="v"/>
            </a:pPr>
            <a:r>
              <a:rPr lang="en-US" sz="2400" dirty="0" smtClean="0"/>
              <a:t>Pembangunan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pembaharuan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arah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dikehendaki</a:t>
            </a:r>
            <a:r>
              <a:rPr lang="en-US" sz="2400" dirty="0" smtClean="0"/>
              <a:t> (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nilai-nilai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858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15200" cy="1154097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PERENCANAAN PEMBANGUNAN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8208912" cy="4680520"/>
          </a:xfrm>
        </p:spPr>
        <p:txBody>
          <a:bodyPr/>
          <a:lstStyle/>
          <a:p>
            <a:r>
              <a:rPr lang="en-US" dirty="0" err="1" smtClean="0"/>
              <a:t>Tjokroamidjojo</a:t>
            </a:r>
            <a:endParaRPr lang="en-US" dirty="0" smtClean="0"/>
          </a:p>
          <a:p>
            <a:pPr marL="627063" indent="-582613">
              <a:buNone/>
            </a:pPr>
            <a:r>
              <a:rPr lang="en-US" dirty="0"/>
              <a:t>	</a:t>
            </a:r>
            <a:r>
              <a:rPr lang="en-US" dirty="0" err="1"/>
              <a:t>P</a:t>
            </a:r>
            <a:r>
              <a:rPr lang="en-US" dirty="0" err="1" smtClean="0"/>
              <a:t>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pengarahan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) yang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&amp;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Albert Waterston (</a:t>
            </a:r>
            <a:r>
              <a:rPr lang="en-US" dirty="0" err="1" smtClean="0"/>
              <a:t>ttg</a:t>
            </a:r>
            <a:r>
              <a:rPr lang="en-US" dirty="0" smtClean="0"/>
              <a:t> Development planning)</a:t>
            </a:r>
          </a:p>
          <a:p>
            <a:pPr marL="627063" indent="-582613">
              <a:buNone/>
            </a:pPr>
            <a:r>
              <a:rPr lang="en-US" dirty="0"/>
              <a:t>	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agar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91905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84784"/>
            <a:ext cx="7315200" cy="3539527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3200" dirty="0" err="1" smtClean="0">
                <a:solidFill>
                  <a:srgbClr val="FFFF00"/>
                </a:solidFill>
              </a:rPr>
              <a:t>Perencanaan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pembangunan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yaitu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suatu</a:t>
            </a:r>
            <a:r>
              <a:rPr lang="en-US" sz="3200" dirty="0" smtClean="0">
                <a:solidFill>
                  <a:srgbClr val="FFFF00"/>
                </a:solidFill>
              </a:rPr>
              <a:t> proses </a:t>
            </a:r>
            <a:r>
              <a:rPr lang="en-US" sz="3200" dirty="0" err="1" smtClean="0">
                <a:solidFill>
                  <a:srgbClr val="FFFF00"/>
                </a:solidFill>
              </a:rPr>
              <a:t>pemilihan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keputusan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terbaik</a:t>
            </a:r>
            <a:r>
              <a:rPr lang="en-US" sz="3200" dirty="0" smtClean="0">
                <a:solidFill>
                  <a:srgbClr val="FFFF00"/>
                </a:solidFill>
              </a:rPr>
              <a:t> yang </a:t>
            </a:r>
            <a:r>
              <a:rPr lang="en-US" sz="3200" dirty="0" err="1" smtClean="0">
                <a:solidFill>
                  <a:srgbClr val="FFFF00"/>
                </a:solidFill>
              </a:rPr>
              <a:t>dilakukan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secara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bertahap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dan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berkelnjutan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oleh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suatu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institusi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untuk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mewujudkan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keadaan</a:t>
            </a:r>
            <a:r>
              <a:rPr lang="en-US" sz="3200" dirty="0" smtClean="0">
                <a:solidFill>
                  <a:srgbClr val="FFFF00"/>
                </a:solidFill>
              </a:rPr>
              <a:t> yang </a:t>
            </a:r>
            <a:r>
              <a:rPr lang="en-US" sz="3200" dirty="0" err="1" smtClean="0">
                <a:solidFill>
                  <a:srgbClr val="FFFF00"/>
                </a:solidFill>
              </a:rPr>
              <a:t>lebih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baik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dalam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kurun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waktu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tertentu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722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/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modern.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10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147</TotalTime>
  <Words>237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Perspective</vt:lpstr>
      <vt:lpstr>HAKIKAT PERENCANAAN &amp; PEMBANGUNAN</vt:lpstr>
      <vt:lpstr>Mengapa kita harus berbicara tentang perencanaan pembangunan daerah dan desa? </vt:lpstr>
      <vt:lpstr>Beberapa pertanyaan </vt:lpstr>
      <vt:lpstr>DEFINISI PERENCANAAN</vt:lpstr>
      <vt:lpstr>Unsur penting perencanaan</vt:lpstr>
      <vt:lpstr>DEFINISI PEMBANGUNAN</vt:lpstr>
      <vt:lpstr>PERENCANAAN PEMBANGUNAN</vt:lpstr>
      <vt:lpstr>PowerPoint Presentation</vt:lpstr>
      <vt:lpstr>PowerPoint Presentation</vt:lpstr>
      <vt:lpstr>Terminologi perubahan</vt:lpstr>
      <vt:lpstr>Evolusi </vt:lpstr>
      <vt:lpstr>revolusi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HAKIKAT PERENCANAAN &amp; PEMBANGUNAN</dc:title>
  <dc:creator>Dell</dc:creator>
  <cp:lastModifiedBy>Dell</cp:lastModifiedBy>
  <cp:revision>10</cp:revision>
  <dcterms:created xsi:type="dcterms:W3CDTF">2018-08-31T01:11:36Z</dcterms:created>
  <dcterms:modified xsi:type="dcterms:W3CDTF">2019-02-18T03:25:24Z</dcterms:modified>
</cp:coreProperties>
</file>