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2000263"/>
          </a:xfrm>
        </p:spPr>
        <p:txBody>
          <a:bodyPr/>
          <a:lstStyle/>
          <a:p>
            <a:r>
              <a:rPr lang="id-ID" dirty="0" smtClean="0"/>
              <a:t>CIRI - CIRI MASYARAKAT TANI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843738" cy="1752600"/>
          </a:xfrm>
        </p:spPr>
        <p:txBody>
          <a:bodyPr/>
          <a:lstStyle/>
          <a:p>
            <a:r>
              <a:rPr lang="id-ID" dirty="0" smtClean="0"/>
              <a:t>IR. CHRISTINE SRI WIDIPUTRANTI, M.P.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786856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id-ID" dirty="0" smtClean="0"/>
              <a:t>CIRI CIRI PETANI INDONESIA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1. Berhubungan dengan budidaya tanaman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pangan</a:t>
            </a:r>
          </a:p>
          <a:p>
            <a:pPr marL="0" indent="0">
              <a:buNone/>
            </a:pPr>
            <a:r>
              <a:rPr lang="id-ID" dirty="0" smtClean="0"/>
              <a:t>2. Modal relatif tidak besar</a:t>
            </a:r>
          </a:p>
          <a:p>
            <a:pPr marL="0" indent="0">
              <a:buNone/>
            </a:pPr>
            <a:r>
              <a:rPr lang="id-ID" dirty="0" smtClean="0"/>
              <a:t>3. Menggunakan sistem yang sederhana</a:t>
            </a:r>
          </a:p>
          <a:p>
            <a:pPr marL="0" indent="0">
              <a:buNone/>
            </a:pPr>
            <a:r>
              <a:rPr lang="id-ID" dirty="0" smtClean="0"/>
              <a:t>4. Kurang memiliki manajemen</a:t>
            </a:r>
          </a:p>
          <a:p>
            <a:pPr marL="514350" indent="-514350">
              <a:buAutoNum type="arabicPeriod" startAt="5"/>
            </a:pPr>
            <a:r>
              <a:rPr lang="id-ID" dirty="0" smtClean="0"/>
              <a:t>Skala  budidaya berskala kecil</a:t>
            </a:r>
          </a:p>
          <a:p>
            <a:pPr marL="514350" indent="-514350">
              <a:buAutoNum type="arabicPeriod" startAt="5"/>
            </a:pPr>
            <a:r>
              <a:rPr lang="id-ID" dirty="0" smtClean="0"/>
              <a:t>Para pekerja  dari kalangan rakyat kecil</a:t>
            </a:r>
          </a:p>
          <a:p>
            <a:pPr marL="514350" indent="-514350">
              <a:buAutoNum type="arabicPeriod" startAt="5"/>
            </a:pPr>
            <a:r>
              <a:rPr lang="id-ID" dirty="0" smtClean="0"/>
              <a:t>Produk dijualdi pasar tradisional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893906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Ciri –ciri petani menuru Rogers dalam Zulkifli, Arif:</a:t>
            </a:r>
          </a:p>
          <a:p>
            <a:pPr marL="0" indent="0">
              <a:buNone/>
            </a:pPr>
            <a:r>
              <a:rPr lang="id-ID" dirty="0" smtClean="0"/>
              <a:t>1. Kurang punya gairah untuk kapital kumulatif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2.Kurang punya kemampuan kerjasama dalam </a:t>
            </a:r>
          </a:p>
          <a:p>
            <a:pPr marL="0" indent="0">
              <a:buNone/>
            </a:pPr>
            <a:r>
              <a:rPr lang="id-ID" dirty="0" smtClean="0"/>
              <a:t>    sebuah organisasi yang besar dengan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pembagian kerja yang kompleks.</a:t>
            </a:r>
          </a:p>
          <a:p>
            <a:pPr marL="0" indent="0">
              <a:buNone/>
            </a:pPr>
            <a:r>
              <a:rPr lang="id-ID" dirty="0" smtClean="0"/>
              <a:t>3. Kurang bersahabat, kurang tunduk dan kurang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menghargai penguasa atau pejabat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pemerintah</a:t>
            </a:r>
          </a:p>
          <a:p>
            <a:pPr marL="0" indent="0">
              <a:buNone/>
            </a:pPr>
            <a:r>
              <a:rPr lang="id-ID" dirty="0" smtClean="0"/>
              <a:t>4. Kurang inovatif dan kreatif.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844116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45163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Ciri –ciri petani menurur Rogers dalam Zulkifli, Arif</a:t>
            </a:r>
            <a:r>
              <a:rPr lang="id-ID" dirty="0" smtClean="0"/>
              <a:t>:</a:t>
            </a:r>
          </a:p>
          <a:p>
            <a:pPr marL="0" indent="0">
              <a:buNone/>
            </a:pPr>
            <a:r>
              <a:rPr lang="id-ID" dirty="0" smtClean="0"/>
              <a:t>5. Kurang mampu  mengantisipasi dan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merencanakan masa depan.</a:t>
            </a:r>
          </a:p>
          <a:p>
            <a:pPr marL="0" indent="0">
              <a:buNone/>
            </a:pPr>
            <a:r>
              <a:rPr lang="id-ID" dirty="0" smtClean="0"/>
              <a:t>6. Kurang aspirasi, kurang punya cita-cita tinggi.</a:t>
            </a:r>
          </a:p>
          <a:p>
            <a:pPr marL="0" indent="0">
              <a:buNone/>
            </a:pPr>
            <a:r>
              <a:rPr lang="id-ID" dirty="0" smtClean="0"/>
              <a:t>7. Kurang dapat menahan diri dalam memenuhi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nafsu, terutama nafsu konsumtif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29522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Ciri –ciri Petani Masa Depan (Jokowi,2019)</a:t>
            </a:r>
          </a:p>
          <a:p>
            <a:pPr marL="0" indent="0">
              <a:buNone/>
            </a:pPr>
            <a:r>
              <a:rPr lang="id-ID" dirty="0" smtClean="0"/>
              <a:t>1. Petani semakin banyak menggunakan  </a:t>
            </a:r>
          </a:p>
          <a:p>
            <a:pPr marL="0" indent="0">
              <a:buNone/>
            </a:pPr>
            <a:r>
              <a:rPr lang="id-ID" dirty="0" smtClean="0"/>
              <a:t>     teknologi </a:t>
            </a:r>
            <a:r>
              <a:rPr lang="id-ID" smtClean="0"/>
              <a:t>untuk  meningkatkan </a:t>
            </a:r>
            <a:r>
              <a:rPr lang="id-ID" dirty="0" smtClean="0"/>
              <a:t>produktivitas </a:t>
            </a:r>
          </a:p>
          <a:p>
            <a:pPr marL="0" indent="0">
              <a:buNone/>
            </a:pPr>
            <a:r>
              <a:rPr lang="id-ID" dirty="0" smtClean="0"/>
              <a:t>     pertanian.</a:t>
            </a:r>
          </a:p>
          <a:p>
            <a:pPr marL="0" indent="0">
              <a:buNone/>
            </a:pPr>
            <a:r>
              <a:rPr lang="id-ID" dirty="0" smtClean="0"/>
              <a:t>2. Petani mampu berkelompok besar dalam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koperasi dan masuk dalam industri hilir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seperti penggilingan, pengemasan,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pemasaran dan produk-produk  ikutannya.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Koperasi petani harus berdaya saing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sebagaimana perusahaan  modern.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589089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221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CIRI - CIRI MASYARAKAT TANI</vt:lpstr>
      <vt:lpstr>CIRI CIRI PETANI INDONESIA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CIRI - CIRI MASYARAKAT TANI</dc:title>
  <dc:creator>Christine</dc:creator>
  <cp:lastModifiedBy>Acer_PC</cp:lastModifiedBy>
  <cp:revision>7</cp:revision>
  <dcterms:created xsi:type="dcterms:W3CDTF">2006-08-16T00:00:00Z</dcterms:created>
  <dcterms:modified xsi:type="dcterms:W3CDTF">2021-05-17T17:57:15Z</dcterms:modified>
</cp:coreProperties>
</file>