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2C035F1-DC88-4B6C-B0C1-A8D5ADA59F70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8A7134-4656-4149-9422-BAC8E229837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905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Filsafat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landasan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berfikir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sekaligus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mengembangkan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ilmu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pengetahuan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yakni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moral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862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Moral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mendengar</a:t>
            </a:r>
            <a:r>
              <a:rPr lang="en-US" sz="2800" dirty="0" smtClean="0"/>
              <a:t> </a:t>
            </a:r>
            <a:r>
              <a:rPr lang="en-US" sz="2800" dirty="0" err="1" smtClean="0"/>
              <a:t>kalimat</a:t>
            </a:r>
            <a:r>
              <a:rPr lang="en-US" sz="2800" dirty="0" smtClean="0"/>
              <a:t> </a:t>
            </a:r>
            <a:r>
              <a:rPr lang="en-US" sz="2800" dirty="0" err="1" smtClean="0"/>
              <a:t>demikian</a:t>
            </a:r>
            <a:r>
              <a:rPr lang="en-US" sz="2800" dirty="0" smtClean="0"/>
              <a:t>:</a:t>
            </a:r>
          </a:p>
          <a:p>
            <a:pPr marL="0" indent="0" algn="just">
              <a:buNone/>
            </a:pPr>
            <a:r>
              <a:rPr lang="en-US" sz="2800" dirty="0" smtClean="0">
                <a:latin typeface="Bradley Hand ITC" pitchFamily="66" charset="0"/>
              </a:rPr>
              <a:t>Bu </a:t>
            </a:r>
            <a:r>
              <a:rPr lang="en-US" sz="2800" dirty="0" err="1" smtClean="0">
                <a:latin typeface="Bradley Hand ITC" pitchFamily="66" charset="0"/>
              </a:rPr>
              <a:t>Emy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adalah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seorang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dosen</a:t>
            </a:r>
            <a:r>
              <a:rPr lang="en-US" sz="2800" dirty="0" smtClean="0">
                <a:latin typeface="Bradley Hand ITC" pitchFamily="66" charset="0"/>
              </a:rPr>
              <a:t> yang </a:t>
            </a:r>
            <a:r>
              <a:rPr lang="en-US" sz="2800" dirty="0" err="1" smtClean="0">
                <a:latin typeface="Bradley Hand ITC" pitchFamily="66" charset="0"/>
              </a:rPr>
              <a:t>baik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tetapi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ia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kurang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kompeten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dalam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mengajar</a:t>
            </a:r>
            <a:r>
              <a:rPr lang="en-US" sz="2800" dirty="0" smtClean="0">
                <a:latin typeface="Bradley Hand ITC" pitchFamily="66" charset="0"/>
              </a:rPr>
              <a:t>. </a:t>
            </a:r>
            <a:r>
              <a:rPr lang="en-US" sz="2800" dirty="0" err="1" smtClean="0">
                <a:latin typeface="Bradley Hand ITC" pitchFamily="66" charset="0"/>
              </a:rPr>
              <a:t>Tetapi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karena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baiknya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dia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disukai</a:t>
            </a:r>
            <a:r>
              <a:rPr lang="en-US" sz="2800" dirty="0" smtClean="0">
                <a:latin typeface="Bradley Hand ITC" pitchFamily="66" charset="0"/>
              </a:rPr>
              <a:t> </a:t>
            </a:r>
            <a:r>
              <a:rPr lang="en-US" sz="2800" dirty="0" err="1" smtClean="0">
                <a:latin typeface="Bradley Hand ITC" pitchFamily="66" charset="0"/>
              </a:rPr>
              <a:t>mahasiswa</a:t>
            </a:r>
            <a:r>
              <a:rPr lang="en-US" sz="2800" dirty="0" smtClean="0">
                <a:latin typeface="Bradley Hand ITC" pitchFamily="66" charset="0"/>
              </a:rPr>
              <a:t>. </a:t>
            </a:r>
          </a:p>
          <a:p>
            <a:pPr marL="0" indent="0"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Moral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pandangan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Moral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selalu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merujuk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norma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norma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mengukur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betul-salahnya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40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mahluk</a:t>
            </a:r>
            <a:r>
              <a:rPr lang="en-US" dirty="0" smtClean="0"/>
              <a:t> lain?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hidup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dinamika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instingual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namun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tindakannya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disadari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disengaja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Magnis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Suseno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1991:9).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mengerti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berbahasa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demikian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menyadari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kondisi2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menilai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memahami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memaknai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kondisi-kondisi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mengambil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sikap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790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bersikap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prasyarat-prasyarat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kehidupannya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setepat-tepatnya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selengkapnya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ttg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tsb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kuantitas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kualitas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Immanuel Kant (1724-1804)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menyampaikan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pangkal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segala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tercakup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persoalan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 algn="just">
              <a:buAutoNum type="arabicParenR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Apakah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ketahui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metafisika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AutoNum type="arabicParenR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Apakah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seharusnya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ketahui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etika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AutoNum type="arabicParenR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dimanakah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harapan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agama)</a:t>
            </a:r>
          </a:p>
          <a:p>
            <a:pPr marL="514350" indent="-514350" algn="just">
              <a:buAutoNum type="arabicParenR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Apakah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dinamakan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antropologi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7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Rene Descartes (1590-1650)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kumpulan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segala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pemgetahuan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penyelidikan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Aristoteles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menyatakan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menyelidiki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ttg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berbedadgn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bagian-bagiannya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juga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terakhir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1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usaha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ilmiah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pun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dibagi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cabang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cabang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lvl="1" algn="just">
              <a:buFont typeface="Wingdings" pitchFamily="2" charset="2"/>
              <a:buChar char="v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teoritis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Praktis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7150" indent="0" algn="just">
              <a:buNone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teoritis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hakikat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57150" indent="0" algn="just">
              <a:buNone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praktis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bersikap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praksis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lvl="1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140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dirty="0" err="1"/>
              <a:t>ethikus</a:t>
            </a:r>
            <a:r>
              <a:rPr lang="en-US" dirty="0"/>
              <a:t> (</a:t>
            </a:r>
            <a:r>
              <a:rPr lang="en-US" dirty="0" err="1"/>
              <a:t>latin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smtClean="0"/>
              <a:t>ethos </a:t>
            </a:r>
            <a:r>
              <a:rPr lang="en-US" dirty="0"/>
              <a:t>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, </a:t>
            </a:r>
            <a:r>
              <a:rPr lang="en-US" dirty="0" err="1"/>
              <a:t>nilai-nilai</a:t>
            </a:r>
            <a:r>
              <a:rPr lang="en-US" dirty="0"/>
              <a:t>,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ukuran-ukuran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di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965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dilkukan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KBI</a:t>
            </a:r>
          </a:p>
          <a:p>
            <a:pPr marL="0" indent="0">
              <a:buNone/>
            </a:pP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azas2, </a:t>
            </a:r>
            <a:r>
              <a:rPr lang="en-US" dirty="0" err="1" smtClean="0"/>
              <a:t>akhlak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Drs</a:t>
            </a:r>
            <a:r>
              <a:rPr lang="en-US" dirty="0"/>
              <a:t>. D.P. </a:t>
            </a:r>
            <a:r>
              <a:rPr lang="en-US" dirty="0" err="1"/>
              <a:t>Simorangkir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Dr</a:t>
            </a:r>
            <a:r>
              <a:rPr lang="en-US" dirty="0"/>
              <a:t>. A. </a:t>
            </a:r>
            <a:r>
              <a:rPr lang="en-US" dirty="0" err="1"/>
              <a:t>Voemans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519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: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, (</a:t>
            </a:r>
            <a:r>
              <a:rPr lang="en-US" dirty="0" err="1" smtClean="0"/>
              <a:t>Mufid</a:t>
            </a:r>
            <a:r>
              <a:rPr lang="en-US" dirty="0" smtClean="0"/>
              <a:t>, 2015: 177)</a:t>
            </a:r>
          </a:p>
          <a:p>
            <a:pPr marL="0" indent="0">
              <a:buNone/>
            </a:pP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mempersoalkan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legitimasinya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mempertahankannya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mempersoalkan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spt</a:t>
            </a:r>
            <a:r>
              <a:rPr lang="en-US" dirty="0" smtClean="0"/>
              <a:t> orang </a:t>
            </a:r>
            <a:r>
              <a:rPr lang="en-US" dirty="0" err="1" smtClean="0"/>
              <a:t>tua</a:t>
            </a:r>
            <a:r>
              <a:rPr lang="en-US" dirty="0" smtClean="0"/>
              <a:t>, </a:t>
            </a:r>
            <a:r>
              <a:rPr lang="en-US" dirty="0" err="1" smtClean="0"/>
              <a:t>sekolah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bekal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thp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nyang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orang.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613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(</a:t>
            </a:r>
            <a:r>
              <a:rPr lang="en-US" dirty="0" err="1" smtClean="0"/>
              <a:t>Magnis</a:t>
            </a:r>
            <a:r>
              <a:rPr lang="en-US" dirty="0" smtClean="0"/>
              <a:t> </a:t>
            </a:r>
            <a:r>
              <a:rPr lang="en-US" dirty="0" err="1" smtClean="0"/>
              <a:t>Suseno</a:t>
            </a:r>
            <a:r>
              <a:rPr lang="en-US" dirty="0" smtClean="0"/>
              <a:t>, 2016):</a:t>
            </a:r>
          </a:p>
          <a:p>
            <a:pPr algn="just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algn="just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mempertanyakan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segenap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kehidupannya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Etika</a:t>
            </a:r>
            <a:r>
              <a:rPr lang="en-US" dirty="0" smtClean="0"/>
              <a:t> individual: yang </a:t>
            </a:r>
            <a:r>
              <a:rPr lang="en-US" dirty="0" err="1" smtClean="0"/>
              <a:t>mempertanyakan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endParaRPr lang="en-US" dirty="0" smtClean="0"/>
          </a:p>
          <a:p>
            <a:pPr algn="just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individual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sebetulnya</a:t>
            </a:r>
            <a:r>
              <a:rPr lang="en-US" dirty="0" smtClean="0"/>
              <a:t> </a:t>
            </a:r>
            <a:r>
              <a:rPr lang="en-US" dirty="0" err="1" smtClean="0"/>
              <a:t>bermula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mahluk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  Dari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53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101</TotalTime>
  <Words>640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Etika dan Filsafat </vt:lpstr>
      <vt:lpstr>Apa beda manusia dengan mahluk lain?</vt:lpstr>
      <vt:lpstr>PowerPoint Presentation</vt:lpstr>
      <vt:lpstr>PowerPoint Presentation</vt:lpstr>
      <vt:lpstr>Etika </vt:lpstr>
      <vt:lpstr>Pengertian etika </vt:lpstr>
      <vt:lpstr>PowerPoint Presentation</vt:lpstr>
      <vt:lpstr>PowerPoint Presentation</vt:lpstr>
      <vt:lpstr>PowerPoint Presentation</vt:lpstr>
      <vt:lpstr>Moral 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Filsafat dan etika dalam Komunikasi</dc:title>
  <dc:creator>BU FAJAR</dc:creator>
  <cp:lastModifiedBy>BU FAJAR</cp:lastModifiedBy>
  <cp:revision>13</cp:revision>
  <dcterms:created xsi:type="dcterms:W3CDTF">2018-09-20T12:53:07Z</dcterms:created>
  <dcterms:modified xsi:type="dcterms:W3CDTF">2018-09-30T11:50:14Z</dcterms:modified>
</cp:coreProperties>
</file>