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81" r:id="rId4"/>
    <p:sldId id="282" r:id="rId5"/>
    <p:sldId id="283" r:id="rId6"/>
    <p:sldId id="259" r:id="rId7"/>
    <p:sldId id="304" r:id="rId8"/>
    <p:sldId id="29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326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C111A-8FCA-4FAC-A955-B6FDA70313F7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109FF-93F2-4E03-89B2-F43DB7D5D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28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731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46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2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478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365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17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342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685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10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6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504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A81AD-1B28-4921-9C38-6EEFC4E4B64A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504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7848600" cy="761999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SISTEM PEMERINTAHAN DAERAH</a:t>
            </a:r>
            <a:br>
              <a:rPr lang="en-US" sz="2400" b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Dra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Herawati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 MPA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066800"/>
            <a:ext cx="8229600" cy="5410200"/>
          </a:xfrm>
        </p:spPr>
        <p:txBody>
          <a:bodyPr>
            <a:noAutofit/>
          </a:bodyPr>
          <a:lstStyle/>
          <a:p>
            <a:pPr algn="l"/>
            <a:r>
              <a:rPr lang="id-ID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Kesepakatan pelaksanaan proses belajar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mengajar. 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Kuliah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dilakukan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ecara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daring.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Jadwal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kuliah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sesuai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jadwal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setiap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paralel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Mahasiswa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wajib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hadir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presensi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setipa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perkuliahan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sesuai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jadwal</a:t>
            </a: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Mahasiswa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memahami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mentaati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alur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belajar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sesuai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RPS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toleransi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batas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waktu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pengumpulan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tugas</a:t>
            </a: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Kehadiran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75 % 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merupakan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komponen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nilai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jian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akhir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Ijin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masuk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kuliah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diinformaskan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sebelum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kuliah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ia WA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Komponen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penilaian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Presensi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= 10 %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Tugas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tugas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=  30%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valuasi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tengah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SM,  = 25 %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Ujian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Akhir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SM           = 35%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9.  Nilai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Akhir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:  A, A-; B+, B,B-; C+,C, C-; D+, D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E ) 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705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Pengertian</a:t>
            </a:r>
            <a:r>
              <a:rPr lang="en-US" b="1" dirty="0" smtClean="0"/>
              <a:t> </a:t>
            </a:r>
            <a:r>
              <a:rPr lang="id-ID" b="1" dirty="0" smtClean="0"/>
              <a:t>Sistem</a:t>
            </a:r>
            <a:r>
              <a:rPr lang="en-US" b="1" dirty="0" smtClean="0"/>
              <a:t> </a:t>
            </a:r>
            <a:r>
              <a:rPr lang="en-US" b="1" dirty="0"/>
              <a:t>Pemerintahan</a:t>
            </a:r>
            <a:r>
              <a:rPr lang="id-ID" dirty="0"/>
              <a:t/>
            </a:r>
            <a:br>
              <a:rPr lang="id-ID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4864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Sistem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himpunan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bagian-bagian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saling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berkaitan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dimana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masing-masing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bagian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bekerja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mandiri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bersama-sama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lain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saling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mendukung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semuanya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ditujukan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bersama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berasal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kata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berasal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kata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lphaLcPeriod"/>
              <a:defRPr/>
            </a:pPr>
            <a:r>
              <a:rPr lang="en-US" sz="2400" b="1" dirty="0" err="1">
                <a:latin typeface="Arial" pitchFamily="34" charset="0"/>
                <a:cs typeface="Arial" pitchFamily="34" charset="0"/>
              </a:rPr>
              <a:t>Perintah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perkataan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bermakna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menyuruh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sesuatau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/>
              <a:defRPr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kekuasaan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wilayah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Negara.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  <a:defRPr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perbuatan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urusan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(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Kamus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Indonesia)</a:t>
            </a:r>
          </a:p>
          <a:p>
            <a:pPr marL="0" indent="0">
              <a:buNone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id-ID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096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382000" cy="59436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arti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sempit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adalah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perbuatan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memerintah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eksekutif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beserta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jajarannya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rangka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negara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arti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luas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  adalah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perbuatan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memerintah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yangdilakukan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badan-badan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legislatif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eksekutif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yudikatif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di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negara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rangka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tujuanpenyelenggaraan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negara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159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873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Autofit/>
          </a:bodyPr>
          <a:lstStyle/>
          <a:p>
            <a:r>
              <a:rPr lang="en-US" sz="2400" b="1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diartikan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tatanan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utuh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terdiri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komponen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saling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bergantungan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mempengaruhi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mencapaian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  <a:br>
              <a:rPr lang="en-US" sz="2400" dirty="0">
                <a:latin typeface="Arial" pitchFamily="34" charset="0"/>
                <a:cs typeface="Arial" pitchFamily="34" charset="0"/>
              </a:rPr>
            </a:b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Pemerintahan di Daerah</a:t>
            </a:r>
          </a:p>
          <a:p>
            <a:pPr marL="0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diartikan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kebulatan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keseluruhan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utuh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didalamnya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komponen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 </a:t>
            </a: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komponen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unit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tugas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saling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terkait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penyelenggaraan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di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10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b="1" dirty="0" smtClean="0">
                <a:latin typeface="Arial" pitchFamily="34" charset="0"/>
                <a:cs typeface="Arial" pitchFamily="34" charset="0"/>
              </a:rPr>
            </a:b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SISTEM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PEMERINTAHAN DAERAH</a:t>
            </a:r>
            <a:br>
              <a:rPr lang="en-US" sz="4000" b="1" dirty="0">
                <a:latin typeface="Arial" pitchFamily="34" charset="0"/>
                <a:cs typeface="Arial" pitchFamily="34" charset="0"/>
              </a:rPr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534400" cy="5410200"/>
          </a:xfrm>
        </p:spPr>
        <p:txBody>
          <a:bodyPr>
            <a:noAutofit/>
          </a:bodyPr>
          <a:lstStyle/>
          <a:p>
            <a:r>
              <a:rPr lang="id-ID" sz="2800" dirty="0" smtClean="0">
                <a:latin typeface="Arial" pitchFamily="34" charset="0"/>
                <a:cs typeface="Arial" pitchFamily="34" charset="0"/>
              </a:rPr>
              <a:t>Sejarah</a:t>
            </a:r>
            <a:r>
              <a:rPr lang="id-ID" sz="28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Pemerintahan di  Daerah</a:t>
            </a:r>
            <a:r>
              <a:rPr lang="id-ID" sz="28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2800" dirty="0" smtClean="0">
                <a:latin typeface="Arial" pitchFamily="34" charset="0"/>
                <a:cs typeface="Arial" pitchFamily="34" charset="0"/>
              </a:rPr>
              <a:t>di</a:t>
            </a:r>
            <a:r>
              <a:rPr lang="id-ID" sz="28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Republik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Indonesia </a:t>
            </a:r>
            <a:r>
              <a:rPr lang="id-ID" sz="2800" dirty="0">
                <a:latin typeface="Arial" pitchFamily="34" charset="0"/>
                <a:cs typeface="Arial" pitchFamily="34" charset="0"/>
              </a:rPr>
              <a:t> tidaklah berusia </a:t>
            </a:r>
            <a:r>
              <a:rPr lang="id-ID" sz="2800" dirty="0" smtClean="0">
                <a:latin typeface="Arial" pitchFamily="34" charset="0"/>
                <a:cs typeface="Arial" pitchFamily="34" charset="0"/>
              </a:rPr>
              <a:t>pendek.Lebih </a:t>
            </a:r>
            <a:r>
              <a:rPr lang="id-ID" sz="2800" dirty="0">
                <a:latin typeface="Arial" pitchFamily="34" charset="0"/>
                <a:cs typeface="Arial" pitchFamily="34" charset="0"/>
              </a:rPr>
              <a:t>dari setengah abad lembaga pemerintah lokal ini telah mengisi perjalanan bangsa. Dari waktu ke waktu pemerintahan daerah telah mengalami perubahan </a:t>
            </a:r>
            <a:r>
              <a:rPr lang="id-ID" sz="2800" dirty="0" smtClean="0">
                <a:latin typeface="Arial" pitchFamily="34" charset="0"/>
                <a:cs typeface="Arial" pitchFamily="34" charset="0"/>
              </a:rPr>
              <a:t>bentuknya.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Negara Indonesia,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dekade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awal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kemerdekaan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bangsa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Indonesia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sudah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berhadapan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persatuan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kesatuan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nasional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sz="2400" b="1" u="sng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07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334000"/>
          </a:xfrm>
        </p:spPr>
        <p:txBody>
          <a:bodyPr>
            <a:noAutofit/>
          </a:bodyPr>
          <a:lstStyle/>
          <a:p>
            <a:r>
              <a:rPr lang="id-ID" sz="2400" dirty="0">
                <a:latin typeface="Arial" pitchFamily="34" charset="0"/>
                <a:cs typeface="Arial" pitchFamily="34" charset="0"/>
              </a:rPr>
              <a:t>Setidaknya ada tujuh tahapan hingga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Pemerintahan  Daerah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 seperti sekarang ini (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2009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). Pembagian tahapan ini didasarkan pd mas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berlakunya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 yang mengatu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r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Pemerintaha</a:t>
            </a:r>
            <a:r>
              <a:rPr lang="id-ID" sz="2400" b="1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b="1" u="sng" dirty="0" err="1">
                <a:latin typeface="Arial" pitchFamily="34" charset="0"/>
                <a:cs typeface="Arial" pitchFamily="34" charset="0"/>
              </a:rPr>
              <a:t>lokal</a:t>
            </a:r>
            <a:r>
              <a:rPr lang="en-US" sz="2400" b="1" u="sng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id-ID" sz="2400" dirty="0" smtClean="0">
                <a:latin typeface="Arial" pitchFamily="34" charset="0"/>
                <a:cs typeface="Arial" pitchFamily="34" charset="0"/>
              </a:rPr>
              <a:t>Tiap-tiap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periode 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Pemerintahan di Daerah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 memiliki bentuk dan susunan yang berbeda-beda berdasarkan aturan umum yang ditetapkan melalui undang-undang. Patut juga dicatat bahwa 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konstitus</a:t>
            </a:r>
            <a:r>
              <a:rPr lang="id-ID" sz="2400" b="1" u="sng" dirty="0">
                <a:latin typeface="Arial" pitchFamily="34" charset="0"/>
                <a:cs typeface="Arial" pitchFamily="34" charset="0"/>
              </a:rPr>
              <a:t>i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 yang digunakan juga turut memengaruhi corak dari undang-undang yang mengatur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Pemerintahan di Daerah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 .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Negara Indonesia meliputi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P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emerintah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usat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P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emerintah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D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aerah. </a:t>
            </a:r>
          </a:p>
          <a:p>
            <a:pPr marL="0" indent="0">
              <a:buNone/>
            </a:pP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599"/>
            <a:ext cx="8229600" cy="609601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755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563562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Pemerintahan 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Pusat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77200" cy="5715000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Pemerintahan 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dijalankan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presiden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di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pasal 4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ayat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1 UUD 1945 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berbunyi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presiden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Republik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Indonesia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memegang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kekuasaan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Pemerintahan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menurut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UUD.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Dalam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menjalankan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presiden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dibantu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wakil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presiden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menteri-menteri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non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departemen.Kesemua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tingkatan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disebut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Pemerintah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Pemerintah.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Menurut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Pasal 10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Ayat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3 UU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32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2004 urusan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urusan Pemerintah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meliputi :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1) Politik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Luar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Negeri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2)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Pertahanan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 3)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Keamanan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4)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Peradilan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5)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Moneter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fiskal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nasional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6)Agama.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190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Dengan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demikian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seluruh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urusan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kecuali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disebutkan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diserahkan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provinsi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berpedoman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azas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Urusan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diserahkan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disertai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pendanaan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urusan yang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didesentralisasikan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98186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2168</TotalTime>
  <Words>378</Words>
  <Application>Microsoft Office PowerPoint</Application>
  <PresentationFormat>On-screen Show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SISTEM PEMERINTAHAN DAERAH Dra. Herawati, MPA</vt:lpstr>
      <vt:lpstr> Pengertian Sistem Pemerintahan </vt:lpstr>
      <vt:lpstr>PowerPoint Presentation</vt:lpstr>
      <vt:lpstr>PowerPoint Presentation</vt:lpstr>
      <vt:lpstr> SISTEM PEMERINTAHAN DAERAH </vt:lpstr>
      <vt:lpstr>Lanjutan </vt:lpstr>
      <vt:lpstr>Pemerintahan  Pusat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98</cp:revision>
  <dcterms:created xsi:type="dcterms:W3CDTF">2019-09-19T05:41:28Z</dcterms:created>
  <dcterms:modified xsi:type="dcterms:W3CDTF">2020-10-06T03:07:20Z</dcterms:modified>
</cp:coreProperties>
</file>