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sldIdLst>
    <p:sldId id="256" r:id="rId4"/>
    <p:sldId id="264" r:id="rId5"/>
    <p:sldId id="291" r:id="rId6"/>
    <p:sldId id="268" r:id="rId7"/>
    <p:sldId id="289" r:id="rId8"/>
    <p:sldId id="277" r:id="rId9"/>
    <p:sldId id="286" r:id="rId10"/>
    <p:sldId id="290" r:id="rId11"/>
    <p:sldId id="287" r:id="rId12"/>
    <p:sldId id="285" r:id="rId13"/>
    <p:sldId id="288" r:id="rId14"/>
    <p:sldId id="281" r:id="rId15"/>
    <p:sldId id="262" r:id="rId1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93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29"/>
    <a:srgbClr val="ED1C24"/>
    <a:srgbClr val="F2BF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372" y="-72"/>
      </p:cViewPr>
      <p:guideLst>
        <p:guide orient="horz" pos="193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>
            <a:extLst>
              <a:ext uri="{FF2B5EF4-FFF2-40B4-BE49-F238E27FC236}">
                <a16:creationId xmlns="" xmlns:a16="http://schemas.microsoft.com/office/drawing/2014/main" id="{F921D975-47B7-40FA-B919-8B79C77FC0F2}"/>
              </a:ext>
            </a:extLst>
          </p:cNvPr>
          <p:cNvGrpSpPr/>
          <p:nvPr userDrawn="1"/>
        </p:nvGrpSpPr>
        <p:grpSpPr>
          <a:xfrm>
            <a:off x="4572000" y="387072"/>
            <a:ext cx="4569687" cy="4756528"/>
            <a:chOff x="4572000" y="387072"/>
            <a:chExt cx="4569687" cy="4756528"/>
          </a:xfrm>
        </p:grpSpPr>
        <p:sp>
          <p:nvSpPr>
            <p:cNvPr id="38" name="자유형: 도형 37">
              <a:extLst>
                <a:ext uri="{FF2B5EF4-FFF2-40B4-BE49-F238E27FC236}">
                  <a16:creationId xmlns="" xmlns:a16="http://schemas.microsoft.com/office/drawing/2014/main" id="{3D941B2F-ACDE-44DC-AD51-21CFD90B9D89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="" xmlns:a16="http://schemas.microsoft.com/office/drawing/2014/main" id="{F6BA73B4-BC5C-4378-A083-948505655B7B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29" name="그룹 28">
                <a:extLst>
                  <a:ext uri="{FF2B5EF4-FFF2-40B4-BE49-F238E27FC236}">
                    <a16:creationId xmlns="" xmlns:a16="http://schemas.microsoft.com/office/drawing/2014/main" id="{269974D1-7996-4667-BA09-83671B53C878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34" name="이등변 삼각형 49">
                  <a:extLst>
                    <a:ext uri="{FF2B5EF4-FFF2-40B4-BE49-F238E27FC236}">
                      <a16:creationId xmlns="" xmlns:a16="http://schemas.microsoft.com/office/drawing/2014/main" id="{28E40F27-2EBF-4762-A766-35C37FBBB4FC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35" name="자유형: 도형 34">
                  <a:extLst>
                    <a:ext uri="{FF2B5EF4-FFF2-40B4-BE49-F238E27FC236}">
                      <a16:creationId xmlns="" xmlns:a16="http://schemas.microsoft.com/office/drawing/2014/main" id="{8F48F4F8-139B-4033-8A10-8F6699C3926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자유형: 도형 35">
                  <a:extLst>
                    <a:ext uri="{FF2B5EF4-FFF2-40B4-BE49-F238E27FC236}">
                      <a16:creationId xmlns="" xmlns:a16="http://schemas.microsoft.com/office/drawing/2014/main" id="{1B13B33C-E953-4CCE-A9B0-8BAF1A14BCD1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0" name="타원 29">
                <a:extLst>
                  <a:ext uri="{FF2B5EF4-FFF2-40B4-BE49-F238E27FC236}">
                    <a16:creationId xmlns="" xmlns:a16="http://schemas.microsoft.com/office/drawing/2014/main" id="{C8CF60D7-5C5A-451E-BE72-BA888208BAF2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>
                <a:extLst>
                  <a:ext uri="{FF2B5EF4-FFF2-40B4-BE49-F238E27FC236}">
                    <a16:creationId xmlns="" xmlns:a16="http://schemas.microsoft.com/office/drawing/2014/main" id="{47DE17EC-22E7-4731-8B49-B51235A1DF1F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자유형: 도형 31">
                <a:extLst>
                  <a:ext uri="{FF2B5EF4-FFF2-40B4-BE49-F238E27FC236}">
                    <a16:creationId xmlns="" xmlns:a16="http://schemas.microsoft.com/office/drawing/2014/main" id="{548997DE-64C7-44A9-A88E-2031BD44F47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자유형: 도형 32">
                <a:extLst>
                  <a:ext uri="{FF2B5EF4-FFF2-40B4-BE49-F238E27FC236}">
                    <a16:creationId xmlns="" xmlns:a16="http://schemas.microsoft.com/office/drawing/2014/main" id="{4E2EBBBA-5F6E-4A7C-B230-6E02F5B0DE65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23528" y="2787774"/>
            <a:ext cx="3816424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8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FREE PPT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ea typeface="맑은 고딕" pitchFamily="50" charset="-127"/>
              </a:rPr>
              <a:t>TEMPLATES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 Placeholder 9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23380" y="3867894"/>
            <a:ext cx="38164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INSERT THE TITLE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/>
              <a:t>OF YOUR PRESENTATION HERE   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4731990"/>
            <a:ext cx="9144000" cy="411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48065" y="1431235"/>
            <a:ext cx="2568434" cy="22802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704000" y="3703500"/>
            <a:ext cx="144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708064" y="0"/>
            <a:ext cx="144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454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8861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bg>
      <p:bgPr>
        <a:solidFill>
          <a:srgbClr val="FFCE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639597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4572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9048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984000" y="-1"/>
            <a:ext cx="2160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734004" y="2131318"/>
            <a:ext cx="2160000" cy="3012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492000" y="2131318"/>
            <a:ext cx="1152008" cy="3012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492000" y="-1"/>
            <a:ext cx="3393830" cy="20434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8779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396868" y="-11318"/>
            <a:ext cx="3681862" cy="3267664"/>
          </a:xfrm>
          <a:custGeom>
            <a:avLst/>
            <a:gdLst>
              <a:gd name="connsiteX0" fmla="*/ 0 w 3681862"/>
              <a:gd name="connsiteY0" fmla="*/ 1824663 h 3649326"/>
              <a:gd name="connsiteX1" fmla="*/ 1840931 w 3681862"/>
              <a:gd name="connsiteY1" fmla="*/ 0 h 3649326"/>
              <a:gd name="connsiteX2" fmla="*/ 3681862 w 3681862"/>
              <a:gd name="connsiteY2" fmla="*/ 1824663 h 3649326"/>
              <a:gd name="connsiteX3" fmla="*/ 1840931 w 3681862"/>
              <a:gd name="connsiteY3" fmla="*/ 3649326 h 3649326"/>
              <a:gd name="connsiteX4" fmla="*/ 0 w 3681862"/>
              <a:gd name="connsiteY4" fmla="*/ 1824663 h 3649326"/>
              <a:gd name="connsiteX0" fmla="*/ 0 w 3681862"/>
              <a:gd name="connsiteY0" fmla="*/ 1824663 h 3649326"/>
              <a:gd name="connsiteX1" fmla="*/ 1848883 w 3681862"/>
              <a:gd name="connsiteY1" fmla="*/ 0 h 3649326"/>
              <a:gd name="connsiteX2" fmla="*/ 3681862 w 3681862"/>
              <a:gd name="connsiteY2" fmla="*/ 1824663 h 3649326"/>
              <a:gd name="connsiteX3" fmla="*/ 1840931 w 3681862"/>
              <a:gd name="connsiteY3" fmla="*/ 3649326 h 3649326"/>
              <a:gd name="connsiteX4" fmla="*/ 0 w 3681862"/>
              <a:gd name="connsiteY4" fmla="*/ 1824663 h 3649326"/>
              <a:gd name="connsiteX0" fmla="*/ 0 w 3681862"/>
              <a:gd name="connsiteY0" fmla="*/ 1443001 h 3267664"/>
              <a:gd name="connsiteX1" fmla="*/ 1467221 w 3681862"/>
              <a:gd name="connsiteY1" fmla="*/ 0 h 3267664"/>
              <a:gd name="connsiteX2" fmla="*/ 3681862 w 3681862"/>
              <a:gd name="connsiteY2" fmla="*/ 1443001 h 3267664"/>
              <a:gd name="connsiteX3" fmla="*/ 1840931 w 3681862"/>
              <a:gd name="connsiteY3" fmla="*/ 3267664 h 3267664"/>
              <a:gd name="connsiteX4" fmla="*/ 0 w 3681862"/>
              <a:gd name="connsiteY4" fmla="*/ 1443001 h 3267664"/>
              <a:gd name="connsiteX0" fmla="*/ 0 w 3681862"/>
              <a:gd name="connsiteY0" fmla="*/ 1454723 h 3279386"/>
              <a:gd name="connsiteX1" fmla="*/ 1467221 w 3681862"/>
              <a:gd name="connsiteY1" fmla="*/ 11722 h 3279386"/>
              <a:gd name="connsiteX2" fmla="*/ 2292043 w 3681862"/>
              <a:gd name="connsiteY2" fmla="*/ 54845 h 3279386"/>
              <a:gd name="connsiteX3" fmla="*/ 3681862 w 3681862"/>
              <a:gd name="connsiteY3" fmla="*/ 1454723 h 3279386"/>
              <a:gd name="connsiteX4" fmla="*/ 1840931 w 3681862"/>
              <a:gd name="connsiteY4" fmla="*/ 3279386 h 3279386"/>
              <a:gd name="connsiteX5" fmla="*/ 0 w 3681862"/>
              <a:gd name="connsiteY5" fmla="*/ 1454723 h 3279386"/>
              <a:gd name="connsiteX0" fmla="*/ 0 w 3681862"/>
              <a:gd name="connsiteY0" fmla="*/ 1443001 h 3267664"/>
              <a:gd name="connsiteX1" fmla="*/ 1467221 w 3681862"/>
              <a:gd name="connsiteY1" fmla="*/ 0 h 3267664"/>
              <a:gd name="connsiteX2" fmla="*/ 2292043 w 3681862"/>
              <a:gd name="connsiteY2" fmla="*/ 43123 h 3267664"/>
              <a:gd name="connsiteX3" fmla="*/ 3681862 w 3681862"/>
              <a:gd name="connsiteY3" fmla="*/ 1443001 h 3267664"/>
              <a:gd name="connsiteX4" fmla="*/ 1840931 w 3681862"/>
              <a:gd name="connsiteY4" fmla="*/ 3267664 h 3267664"/>
              <a:gd name="connsiteX5" fmla="*/ 0 w 3681862"/>
              <a:gd name="connsiteY5" fmla="*/ 1443001 h 3267664"/>
              <a:gd name="connsiteX0" fmla="*/ 0 w 3681862"/>
              <a:gd name="connsiteY0" fmla="*/ 1443001 h 3267664"/>
              <a:gd name="connsiteX1" fmla="*/ 1467221 w 3681862"/>
              <a:gd name="connsiteY1" fmla="*/ 0 h 3267664"/>
              <a:gd name="connsiteX2" fmla="*/ 2284092 w 3681862"/>
              <a:gd name="connsiteY2" fmla="*/ 19269 h 3267664"/>
              <a:gd name="connsiteX3" fmla="*/ 3681862 w 3681862"/>
              <a:gd name="connsiteY3" fmla="*/ 1443001 h 3267664"/>
              <a:gd name="connsiteX4" fmla="*/ 1840931 w 3681862"/>
              <a:gd name="connsiteY4" fmla="*/ 3267664 h 3267664"/>
              <a:gd name="connsiteX5" fmla="*/ 0 w 3681862"/>
              <a:gd name="connsiteY5" fmla="*/ 1443001 h 3267664"/>
              <a:gd name="connsiteX0" fmla="*/ 0 w 3681862"/>
              <a:gd name="connsiteY0" fmla="*/ 1443001 h 3267664"/>
              <a:gd name="connsiteX1" fmla="*/ 1467221 w 3681862"/>
              <a:gd name="connsiteY1" fmla="*/ 0 h 3267664"/>
              <a:gd name="connsiteX2" fmla="*/ 2284092 w 3681862"/>
              <a:gd name="connsiteY2" fmla="*/ 19269 h 3267664"/>
              <a:gd name="connsiteX3" fmla="*/ 3681862 w 3681862"/>
              <a:gd name="connsiteY3" fmla="*/ 1443001 h 3267664"/>
              <a:gd name="connsiteX4" fmla="*/ 1840931 w 3681862"/>
              <a:gd name="connsiteY4" fmla="*/ 3267664 h 3267664"/>
              <a:gd name="connsiteX5" fmla="*/ 0 w 3681862"/>
              <a:gd name="connsiteY5" fmla="*/ 1443001 h 3267664"/>
              <a:gd name="connsiteX0" fmla="*/ 0 w 3681862"/>
              <a:gd name="connsiteY0" fmla="*/ 1443001 h 3267664"/>
              <a:gd name="connsiteX1" fmla="*/ 1467221 w 3681862"/>
              <a:gd name="connsiteY1" fmla="*/ 0 h 3267664"/>
              <a:gd name="connsiteX2" fmla="*/ 2284092 w 3681862"/>
              <a:gd name="connsiteY2" fmla="*/ 19269 h 3267664"/>
              <a:gd name="connsiteX3" fmla="*/ 3681862 w 3681862"/>
              <a:gd name="connsiteY3" fmla="*/ 1443001 h 3267664"/>
              <a:gd name="connsiteX4" fmla="*/ 1840931 w 3681862"/>
              <a:gd name="connsiteY4" fmla="*/ 3267664 h 3267664"/>
              <a:gd name="connsiteX5" fmla="*/ 0 w 3681862"/>
              <a:gd name="connsiteY5" fmla="*/ 1443001 h 3267664"/>
              <a:gd name="connsiteX0" fmla="*/ 0 w 3681862"/>
              <a:gd name="connsiteY0" fmla="*/ 1443001 h 3267664"/>
              <a:gd name="connsiteX1" fmla="*/ 1467221 w 3681862"/>
              <a:gd name="connsiteY1" fmla="*/ 0 h 3267664"/>
              <a:gd name="connsiteX2" fmla="*/ 2284092 w 3681862"/>
              <a:gd name="connsiteY2" fmla="*/ 19269 h 3267664"/>
              <a:gd name="connsiteX3" fmla="*/ 3681862 w 3681862"/>
              <a:gd name="connsiteY3" fmla="*/ 1443001 h 3267664"/>
              <a:gd name="connsiteX4" fmla="*/ 1840931 w 3681862"/>
              <a:gd name="connsiteY4" fmla="*/ 3267664 h 3267664"/>
              <a:gd name="connsiteX5" fmla="*/ 0 w 3681862"/>
              <a:gd name="connsiteY5" fmla="*/ 1443001 h 3267664"/>
              <a:gd name="connsiteX0" fmla="*/ 0 w 3681862"/>
              <a:gd name="connsiteY0" fmla="*/ 1443001 h 3267664"/>
              <a:gd name="connsiteX1" fmla="*/ 1467221 w 3681862"/>
              <a:gd name="connsiteY1" fmla="*/ 0 h 3267664"/>
              <a:gd name="connsiteX2" fmla="*/ 2284092 w 3681862"/>
              <a:gd name="connsiteY2" fmla="*/ 19269 h 3267664"/>
              <a:gd name="connsiteX3" fmla="*/ 3681862 w 3681862"/>
              <a:gd name="connsiteY3" fmla="*/ 1443001 h 3267664"/>
              <a:gd name="connsiteX4" fmla="*/ 1840931 w 3681862"/>
              <a:gd name="connsiteY4" fmla="*/ 3267664 h 3267664"/>
              <a:gd name="connsiteX5" fmla="*/ 0 w 3681862"/>
              <a:gd name="connsiteY5" fmla="*/ 1443001 h 3267664"/>
              <a:gd name="connsiteX0" fmla="*/ 0 w 3681862"/>
              <a:gd name="connsiteY0" fmla="*/ 1443001 h 3267664"/>
              <a:gd name="connsiteX1" fmla="*/ 1467221 w 3681862"/>
              <a:gd name="connsiteY1" fmla="*/ 0 h 3267664"/>
              <a:gd name="connsiteX2" fmla="*/ 2284092 w 3681862"/>
              <a:gd name="connsiteY2" fmla="*/ 19269 h 3267664"/>
              <a:gd name="connsiteX3" fmla="*/ 3681862 w 3681862"/>
              <a:gd name="connsiteY3" fmla="*/ 1443001 h 3267664"/>
              <a:gd name="connsiteX4" fmla="*/ 1840931 w 3681862"/>
              <a:gd name="connsiteY4" fmla="*/ 3267664 h 3267664"/>
              <a:gd name="connsiteX5" fmla="*/ 0 w 3681862"/>
              <a:gd name="connsiteY5" fmla="*/ 1443001 h 3267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81862" h="3267664">
                <a:moveTo>
                  <a:pt x="0" y="1443001"/>
                </a:moveTo>
                <a:lnTo>
                  <a:pt x="1467221" y="0"/>
                </a:lnTo>
                <a:cubicBezTo>
                  <a:pt x="1832276" y="3773"/>
                  <a:pt x="1919036" y="-406"/>
                  <a:pt x="2284092" y="19269"/>
                </a:cubicBezTo>
                <a:lnTo>
                  <a:pt x="3681862" y="1443001"/>
                </a:lnTo>
                <a:lnTo>
                  <a:pt x="1840931" y="3267664"/>
                </a:lnTo>
                <a:lnTo>
                  <a:pt x="0" y="144300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491431" y="1495130"/>
            <a:ext cx="3681862" cy="3649326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76381" y="3386021"/>
            <a:ext cx="3530788" cy="1769004"/>
          </a:xfrm>
          <a:custGeom>
            <a:avLst/>
            <a:gdLst>
              <a:gd name="connsiteX0" fmla="*/ 0 w 3681862"/>
              <a:gd name="connsiteY0" fmla="*/ 1824663 h 3649326"/>
              <a:gd name="connsiteX1" fmla="*/ 1840931 w 3681862"/>
              <a:gd name="connsiteY1" fmla="*/ 0 h 3649326"/>
              <a:gd name="connsiteX2" fmla="*/ 3681862 w 3681862"/>
              <a:gd name="connsiteY2" fmla="*/ 1824663 h 3649326"/>
              <a:gd name="connsiteX3" fmla="*/ 1840931 w 3681862"/>
              <a:gd name="connsiteY3" fmla="*/ 3649326 h 3649326"/>
              <a:gd name="connsiteX4" fmla="*/ 0 w 3681862"/>
              <a:gd name="connsiteY4" fmla="*/ 1824663 h 3649326"/>
              <a:gd name="connsiteX0" fmla="*/ 0 w 3681862"/>
              <a:gd name="connsiteY0" fmla="*/ 1824663 h 1824663"/>
              <a:gd name="connsiteX1" fmla="*/ 1840931 w 3681862"/>
              <a:gd name="connsiteY1" fmla="*/ 0 h 1824663"/>
              <a:gd name="connsiteX2" fmla="*/ 3681862 w 3681862"/>
              <a:gd name="connsiteY2" fmla="*/ 1824663 h 1824663"/>
              <a:gd name="connsiteX3" fmla="*/ 0 w 3681862"/>
              <a:gd name="connsiteY3" fmla="*/ 1824663 h 1824663"/>
              <a:gd name="connsiteX0" fmla="*/ 0 w 3602349"/>
              <a:gd name="connsiteY0" fmla="*/ 1769004 h 1824663"/>
              <a:gd name="connsiteX1" fmla="*/ 1761418 w 3602349"/>
              <a:gd name="connsiteY1" fmla="*/ 0 h 1824663"/>
              <a:gd name="connsiteX2" fmla="*/ 3602349 w 3602349"/>
              <a:gd name="connsiteY2" fmla="*/ 1824663 h 1824663"/>
              <a:gd name="connsiteX3" fmla="*/ 0 w 3602349"/>
              <a:gd name="connsiteY3" fmla="*/ 1769004 h 1824663"/>
              <a:gd name="connsiteX0" fmla="*/ 0 w 3530788"/>
              <a:gd name="connsiteY0" fmla="*/ 1769004 h 1769004"/>
              <a:gd name="connsiteX1" fmla="*/ 1761418 w 3530788"/>
              <a:gd name="connsiteY1" fmla="*/ 0 h 1769004"/>
              <a:gd name="connsiteX2" fmla="*/ 3530788 w 3530788"/>
              <a:gd name="connsiteY2" fmla="*/ 1761052 h 1769004"/>
              <a:gd name="connsiteX3" fmla="*/ 0 w 3530788"/>
              <a:gd name="connsiteY3" fmla="*/ 1769004 h 1769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30788" h="1769004">
                <a:moveTo>
                  <a:pt x="0" y="1769004"/>
                </a:moveTo>
                <a:lnTo>
                  <a:pt x="1761418" y="0"/>
                </a:lnTo>
                <a:lnTo>
                  <a:pt x="3530788" y="1761052"/>
                </a:lnTo>
                <a:lnTo>
                  <a:pt x="0" y="176900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7301328" y="1495130"/>
            <a:ext cx="1840931" cy="3649326"/>
          </a:xfrm>
          <a:custGeom>
            <a:avLst/>
            <a:gdLst>
              <a:gd name="connsiteX0" fmla="*/ 0 w 3681862"/>
              <a:gd name="connsiteY0" fmla="*/ 1824663 h 3649326"/>
              <a:gd name="connsiteX1" fmla="*/ 1840931 w 3681862"/>
              <a:gd name="connsiteY1" fmla="*/ 0 h 3649326"/>
              <a:gd name="connsiteX2" fmla="*/ 3681862 w 3681862"/>
              <a:gd name="connsiteY2" fmla="*/ 1824663 h 3649326"/>
              <a:gd name="connsiteX3" fmla="*/ 1840931 w 3681862"/>
              <a:gd name="connsiteY3" fmla="*/ 3649326 h 3649326"/>
              <a:gd name="connsiteX4" fmla="*/ 0 w 3681862"/>
              <a:gd name="connsiteY4" fmla="*/ 1824663 h 3649326"/>
              <a:gd name="connsiteX0" fmla="*/ 0 w 1840931"/>
              <a:gd name="connsiteY0" fmla="*/ 1824663 h 3649326"/>
              <a:gd name="connsiteX1" fmla="*/ 1840931 w 1840931"/>
              <a:gd name="connsiteY1" fmla="*/ 0 h 3649326"/>
              <a:gd name="connsiteX2" fmla="*/ 1840931 w 1840931"/>
              <a:gd name="connsiteY2" fmla="*/ 3649326 h 3649326"/>
              <a:gd name="connsiteX3" fmla="*/ 0 w 1840931"/>
              <a:gd name="connsiteY3" fmla="*/ 1824663 h 364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0931" h="3649326">
                <a:moveTo>
                  <a:pt x="0" y="1824663"/>
                </a:moveTo>
                <a:lnTo>
                  <a:pt x="1840931" y="0"/>
                </a:lnTo>
                <a:lnTo>
                  <a:pt x="1840931" y="3649326"/>
                </a:lnTo>
                <a:lnTo>
                  <a:pt x="0" y="182466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3711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5536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95536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1911680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1911680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5736054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9" hasCustomPrompt="1"/>
          </p:nvPr>
        </p:nvSpPr>
        <p:spPr>
          <a:xfrm>
            <a:off x="5736055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0" hasCustomPrompt="1"/>
          </p:nvPr>
        </p:nvSpPr>
        <p:spPr>
          <a:xfrm>
            <a:off x="7252198" y="12672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21" hasCustomPrompt="1"/>
          </p:nvPr>
        </p:nvSpPr>
        <p:spPr>
          <a:xfrm>
            <a:off x="7252198" y="3075806"/>
            <a:ext cx="1440160" cy="17281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3427823" y="1275605"/>
            <a:ext cx="2232248" cy="352839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686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="" xmlns:a16="http://schemas.microsoft.com/office/drawing/2014/main" id="{46628553-F51C-4CE7-A3A6-AB374655DC97}"/>
              </a:ext>
            </a:extLst>
          </p:cNvPr>
          <p:cNvGrpSpPr/>
          <p:nvPr userDrawn="1"/>
        </p:nvGrpSpPr>
        <p:grpSpPr>
          <a:xfrm>
            <a:off x="786525" y="1114965"/>
            <a:ext cx="2320819" cy="2728174"/>
            <a:chOff x="5364088" y="1450891"/>
            <a:chExt cx="2320819" cy="2728174"/>
          </a:xfrm>
        </p:grpSpPr>
        <p:sp>
          <p:nvSpPr>
            <p:cNvPr id="22" name="자유형: 도형 21">
              <a:extLst>
                <a:ext uri="{FF2B5EF4-FFF2-40B4-BE49-F238E27FC236}">
                  <a16:creationId xmlns="" xmlns:a16="http://schemas.microsoft.com/office/drawing/2014/main" id="{B5880087-04C4-411C-AEAA-74B23548761F}"/>
                </a:ext>
              </a:extLst>
            </p:cNvPr>
            <p:cNvSpPr/>
            <p:nvPr userDrawn="1"/>
          </p:nvSpPr>
          <p:spPr>
            <a:xfrm>
              <a:off x="5399290" y="2150906"/>
              <a:ext cx="2261257" cy="2028159"/>
            </a:xfrm>
            <a:custGeom>
              <a:avLst/>
              <a:gdLst>
                <a:gd name="connsiteX0" fmla="*/ 1012851 w 2261257"/>
                <a:gd name="connsiteY0" fmla="*/ 0 h 2028159"/>
                <a:gd name="connsiteX1" fmla="*/ 1226850 w 2261257"/>
                <a:gd name="connsiteY1" fmla="*/ 0 h 2028159"/>
                <a:gd name="connsiteX2" fmla="*/ 1283043 w 2261257"/>
                <a:gd name="connsiteY2" fmla="*/ 449131 h 2028159"/>
                <a:gd name="connsiteX3" fmla="*/ 1318239 w 2261257"/>
                <a:gd name="connsiteY3" fmla="*/ 455866 h 2028159"/>
                <a:gd name="connsiteX4" fmla="*/ 1530113 w 2261257"/>
                <a:gd name="connsiteY4" fmla="*/ 605602 h 2028159"/>
                <a:gd name="connsiteX5" fmla="*/ 1548314 w 2261257"/>
                <a:gd name="connsiteY5" fmla="*/ 639136 h 2028159"/>
                <a:gd name="connsiteX6" fmla="*/ 1577154 w 2261257"/>
                <a:gd name="connsiteY6" fmla="*/ 636229 h 2028159"/>
                <a:gd name="connsiteX7" fmla="*/ 1914152 w 2261257"/>
                <a:gd name="connsiteY7" fmla="*/ 859606 h 2028159"/>
                <a:gd name="connsiteX8" fmla="*/ 1919810 w 2261257"/>
                <a:gd name="connsiteY8" fmla="*/ 877832 h 2028159"/>
                <a:gd name="connsiteX9" fmla="*/ 1932155 w 2261257"/>
                <a:gd name="connsiteY9" fmla="*/ 874000 h 2028159"/>
                <a:gd name="connsiteX10" fmla="*/ 1981836 w 2261257"/>
                <a:gd name="connsiteY10" fmla="*/ 868991 h 2028159"/>
                <a:gd name="connsiteX11" fmla="*/ 2223343 w 2261257"/>
                <a:gd name="connsiteY11" fmla="*/ 1065825 h 2028159"/>
                <a:gd name="connsiteX12" fmla="*/ 2225319 w 2261257"/>
                <a:gd name="connsiteY12" fmla="*/ 1085429 h 2028159"/>
                <a:gd name="connsiteX13" fmla="*/ 2261257 w 2261257"/>
                <a:gd name="connsiteY13" fmla="*/ 1089052 h 2028159"/>
                <a:gd name="connsiteX14" fmla="*/ 2259340 w 2261257"/>
                <a:gd name="connsiteY14" fmla="*/ 1101612 h 2028159"/>
                <a:gd name="connsiteX15" fmla="*/ 1122505 w 2261257"/>
                <a:gd name="connsiteY15" fmla="*/ 2028159 h 2028159"/>
                <a:gd name="connsiteX16" fmla="*/ 14265 w 2261257"/>
                <a:gd name="connsiteY16" fmla="*/ 1212820 h 2028159"/>
                <a:gd name="connsiteX17" fmla="*/ 0 w 2261257"/>
                <a:gd name="connsiteY17" fmla="*/ 1157341 h 2028159"/>
                <a:gd name="connsiteX18" fmla="*/ 3235 w 2261257"/>
                <a:gd name="connsiteY18" fmla="*/ 1157015 h 2028159"/>
                <a:gd name="connsiteX19" fmla="*/ 87605 w 2261257"/>
                <a:gd name="connsiteY19" fmla="*/ 1165520 h 2028159"/>
                <a:gd name="connsiteX20" fmla="*/ 113456 w 2261257"/>
                <a:gd name="connsiteY20" fmla="*/ 1173545 h 2028159"/>
                <a:gd name="connsiteX21" fmla="*/ 128106 w 2261257"/>
                <a:gd name="connsiteY21" fmla="*/ 1155791 h 2028159"/>
                <a:gd name="connsiteX22" fmla="*/ 424127 w 2261257"/>
                <a:gd name="connsiteY22" fmla="*/ 1033175 h 2028159"/>
                <a:gd name="connsiteX23" fmla="*/ 435940 w 2261257"/>
                <a:gd name="connsiteY23" fmla="*/ 1034366 h 2028159"/>
                <a:gd name="connsiteX24" fmla="*/ 427636 w 2261257"/>
                <a:gd name="connsiteY24" fmla="*/ 1007613 h 2028159"/>
                <a:gd name="connsiteX25" fmla="*/ 424127 w 2261257"/>
                <a:gd name="connsiteY25" fmla="*/ 972807 h 2028159"/>
                <a:gd name="connsiteX26" fmla="*/ 562024 w 2261257"/>
                <a:gd name="connsiteY26" fmla="*/ 803613 h 2028159"/>
                <a:gd name="connsiteX27" fmla="*/ 569156 w 2261257"/>
                <a:gd name="connsiteY27" fmla="*/ 802894 h 2028159"/>
                <a:gd name="connsiteX28" fmla="*/ 573923 w 2261257"/>
                <a:gd name="connsiteY28" fmla="*/ 755602 h 2028159"/>
                <a:gd name="connsiteX29" fmla="*/ 903523 w 2261257"/>
                <a:gd name="connsiteY29" fmla="*/ 486970 h 2028159"/>
                <a:gd name="connsiteX30" fmla="*/ 951321 w 2261257"/>
                <a:gd name="connsiteY30" fmla="*/ 491789 h 2028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261257" h="2028159">
                  <a:moveTo>
                    <a:pt x="1012851" y="0"/>
                  </a:moveTo>
                  <a:lnTo>
                    <a:pt x="1226850" y="0"/>
                  </a:lnTo>
                  <a:lnTo>
                    <a:pt x="1283043" y="449131"/>
                  </a:lnTo>
                  <a:lnTo>
                    <a:pt x="1318239" y="455866"/>
                  </a:lnTo>
                  <a:cubicBezTo>
                    <a:pt x="1405884" y="478416"/>
                    <a:pt x="1480818" y="532637"/>
                    <a:pt x="1530113" y="605602"/>
                  </a:cubicBezTo>
                  <a:lnTo>
                    <a:pt x="1548314" y="639136"/>
                  </a:lnTo>
                  <a:lnTo>
                    <a:pt x="1577154" y="636229"/>
                  </a:lnTo>
                  <a:cubicBezTo>
                    <a:pt x="1728648" y="636229"/>
                    <a:pt x="1858629" y="728337"/>
                    <a:pt x="1914152" y="859606"/>
                  </a:cubicBezTo>
                  <a:lnTo>
                    <a:pt x="1919810" y="877832"/>
                  </a:lnTo>
                  <a:lnTo>
                    <a:pt x="1932155" y="874000"/>
                  </a:lnTo>
                  <a:cubicBezTo>
                    <a:pt x="1948202" y="870716"/>
                    <a:pt x="1964818" y="868991"/>
                    <a:pt x="1981836" y="868991"/>
                  </a:cubicBezTo>
                  <a:cubicBezTo>
                    <a:pt x="2100964" y="868991"/>
                    <a:pt x="2200356" y="953493"/>
                    <a:pt x="2223343" y="1065825"/>
                  </a:cubicBezTo>
                  <a:lnTo>
                    <a:pt x="2225319" y="1085429"/>
                  </a:lnTo>
                  <a:lnTo>
                    <a:pt x="2261257" y="1089052"/>
                  </a:lnTo>
                  <a:lnTo>
                    <a:pt x="2259340" y="1101612"/>
                  </a:lnTo>
                  <a:cubicBezTo>
                    <a:pt x="2151136" y="1630392"/>
                    <a:pt x="1683273" y="2028159"/>
                    <a:pt x="1122505" y="2028159"/>
                  </a:cubicBezTo>
                  <a:cubicBezTo>
                    <a:pt x="601793" y="2028159"/>
                    <a:pt x="161186" y="1685186"/>
                    <a:pt x="14265" y="1212820"/>
                  </a:cubicBezTo>
                  <a:lnTo>
                    <a:pt x="0" y="1157341"/>
                  </a:lnTo>
                  <a:lnTo>
                    <a:pt x="3235" y="1157015"/>
                  </a:lnTo>
                  <a:cubicBezTo>
                    <a:pt x="32136" y="1157015"/>
                    <a:pt x="60353" y="1159944"/>
                    <a:pt x="87605" y="1165520"/>
                  </a:cubicBezTo>
                  <a:lnTo>
                    <a:pt x="113456" y="1173545"/>
                  </a:lnTo>
                  <a:lnTo>
                    <a:pt x="128106" y="1155791"/>
                  </a:lnTo>
                  <a:cubicBezTo>
                    <a:pt x="203864" y="1080032"/>
                    <a:pt x="308523" y="1033175"/>
                    <a:pt x="424127" y="1033175"/>
                  </a:cubicBezTo>
                  <a:lnTo>
                    <a:pt x="435940" y="1034366"/>
                  </a:lnTo>
                  <a:lnTo>
                    <a:pt x="427636" y="1007613"/>
                  </a:lnTo>
                  <a:cubicBezTo>
                    <a:pt x="425335" y="996370"/>
                    <a:pt x="424127" y="984730"/>
                    <a:pt x="424127" y="972807"/>
                  </a:cubicBezTo>
                  <a:cubicBezTo>
                    <a:pt x="424127" y="889349"/>
                    <a:pt x="483326" y="819717"/>
                    <a:pt x="562024" y="803613"/>
                  </a:cubicBezTo>
                  <a:lnTo>
                    <a:pt x="569156" y="802894"/>
                  </a:lnTo>
                  <a:lnTo>
                    <a:pt x="573923" y="755602"/>
                  </a:lnTo>
                  <a:cubicBezTo>
                    <a:pt x="605295" y="602294"/>
                    <a:pt x="740941" y="486970"/>
                    <a:pt x="903523" y="486970"/>
                  </a:cubicBezTo>
                  <a:lnTo>
                    <a:pt x="951321" y="4917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" name="타원 2">
              <a:extLst>
                <a:ext uri="{FF2B5EF4-FFF2-40B4-BE49-F238E27FC236}">
                  <a16:creationId xmlns="" xmlns:a16="http://schemas.microsoft.com/office/drawing/2014/main" id="{7EF498E6-9850-42A0-8643-E6250BB46DE0}"/>
                </a:ext>
              </a:extLst>
            </p:cNvPr>
            <p:cNvSpPr/>
            <p:nvPr userDrawn="1"/>
          </p:nvSpPr>
          <p:spPr>
            <a:xfrm>
              <a:off x="5364088" y="1858246"/>
              <a:ext cx="2320819" cy="2320819"/>
            </a:xfrm>
            <a:prstGeom prst="ellipse">
              <a:avLst/>
            </a:prstGeom>
            <a:noFill/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="" xmlns:a16="http://schemas.microsoft.com/office/drawing/2014/main" id="{AF789A84-B899-484F-ADA6-1B784064DB8A}"/>
                </a:ext>
              </a:extLst>
            </p:cNvPr>
            <p:cNvGrpSpPr/>
            <p:nvPr userDrawn="1"/>
          </p:nvGrpSpPr>
          <p:grpSpPr>
            <a:xfrm>
              <a:off x="6280305" y="1450891"/>
              <a:ext cx="477626" cy="918140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="" xmlns:a16="http://schemas.microsoft.com/office/drawing/2014/main" id="{6DDA03B1-B885-4EB8-9AC5-617A33E28AA0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="" xmlns:a16="http://schemas.microsoft.com/office/drawing/2014/main" id="{50824863-8B90-4264-9AEB-19AE04C9A70D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="" xmlns:a16="http://schemas.microsoft.com/office/drawing/2014/main" id="{3B003EFC-13D2-4BB4-8625-D6DD1D26689C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="" xmlns:a16="http://schemas.microsoft.com/office/drawing/2014/main" id="{639551A5-A416-4935-A4CA-A8FCF74BAE6A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="" xmlns:a16="http://schemas.microsoft.com/office/drawing/2014/main" id="{A0F64586-2454-49D0-905D-B01E2B155554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="" xmlns:a16="http://schemas.microsoft.com/office/drawing/2014/main" id="{90010C14-1AD7-40EC-9EFB-091EB548BC40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="" xmlns:a16="http://schemas.microsoft.com/office/drawing/2014/main" id="{54B0A336-7C2F-4F98-ABF5-299D91E12C13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="" xmlns:a16="http://schemas.microsoft.com/office/drawing/2014/main" id="{2528A48D-D724-4DF8-B31C-D26E111E596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Rectangle 1"/>
          <p:cNvSpPr/>
          <p:nvPr userDrawn="1"/>
        </p:nvSpPr>
        <p:spPr>
          <a:xfrm>
            <a:off x="3851920" y="1895103"/>
            <a:ext cx="5292080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5084" y="2154560"/>
            <a:ext cx="50189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5084" y="2730624"/>
            <a:ext cx="501891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123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00" y="987574"/>
            <a:ext cx="6438182" cy="327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233772" y="4262137"/>
            <a:ext cx="8676456" cy="54186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910339" y="1404993"/>
            <a:ext cx="3085597" cy="22818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135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그룹 3076">
            <a:extLst>
              <a:ext uri="{FF2B5EF4-FFF2-40B4-BE49-F238E27FC236}">
                <a16:creationId xmlns="" xmlns:a16="http://schemas.microsoft.com/office/drawing/2014/main" id="{98E1F27A-257B-4D1A-B672-BC3E23A06118}"/>
              </a:ext>
            </a:extLst>
          </p:cNvPr>
          <p:cNvGrpSpPr/>
          <p:nvPr userDrawn="1"/>
        </p:nvGrpSpPr>
        <p:grpSpPr>
          <a:xfrm>
            <a:off x="1902711" y="1537517"/>
            <a:ext cx="5620059" cy="3598510"/>
            <a:chOff x="2401342" y="248706"/>
            <a:chExt cx="5620059" cy="3598510"/>
          </a:xfrm>
          <a:solidFill>
            <a:schemeClr val="bg1"/>
          </a:solidFill>
        </p:grpSpPr>
        <p:sp>
          <p:nvSpPr>
            <p:cNvPr id="26" name="Oval 11">
              <a:extLst>
                <a:ext uri="{FF2B5EF4-FFF2-40B4-BE49-F238E27FC236}">
                  <a16:creationId xmlns="" xmlns:a16="http://schemas.microsoft.com/office/drawing/2014/main" id="{AFA52AFD-A09C-4B39-B8D1-31F5FF21F177}"/>
                </a:ext>
              </a:extLst>
            </p:cNvPr>
            <p:cNvSpPr/>
            <p:nvPr userDrawn="1"/>
          </p:nvSpPr>
          <p:spPr>
            <a:xfrm>
              <a:off x="4283968" y="941198"/>
              <a:ext cx="956850" cy="9568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Oval 11">
              <a:extLst>
                <a:ext uri="{FF2B5EF4-FFF2-40B4-BE49-F238E27FC236}">
                  <a16:creationId xmlns="" xmlns:a16="http://schemas.microsoft.com/office/drawing/2014/main" id="{28048BEE-7C53-42D0-A506-848E3F17217E}"/>
                </a:ext>
              </a:extLst>
            </p:cNvPr>
            <p:cNvSpPr/>
            <p:nvPr userDrawn="1"/>
          </p:nvSpPr>
          <p:spPr>
            <a:xfrm>
              <a:off x="4080672" y="1386488"/>
              <a:ext cx="491180" cy="4911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Oval 11">
              <a:extLst>
                <a:ext uri="{FF2B5EF4-FFF2-40B4-BE49-F238E27FC236}">
                  <a16:creationId xmlns="" xmlns:a16="http://schemas.microsoft.com/office/drawing/2014/main" id="{55B93957-A57C-44E0-A336-699EE6B4F6CC}"/>
                </a:ext>
              </a:extLst>
            </p:cNvPr>
            <p:cNvSpPr/>
            <p:nvPr userDrawn="1"/>
          </p:nvSpPr>
          <p:spPr>
            <a:xfrm>
              <a:off x="3485352" y="1717923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Oval 11">
              <a:extLst>
                <a:ext uri="{FF2B5EF4-FFF2-40B4-BE49-F238E27FC236}">
                  <a16:creationId xmlns="" xmlns:a16="http://schemas.microsoft.com/office/drawing/2014/main" id="{0C21273E-B44A-44F4-BED0-FE6BE1C84CED}"/>
                </a:ext>
              </a:extLst>
            </p:cNvPr>
            <p:cNvSpPr/>
            <p:nvPr userDrawn="1"/>
          </p:nvSpPr>
          <p:spPr>
            <a:xfrm>
              <a:off x="2886827" y="1894030"/>
              <a:ext cx="1190640" cy="1190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Oval 11">
              <a:extLst>
                <a:ext uri="{FF2B5EF4-FFF2-40B4-BE49-F238E27FC236}">
                  <a16:creationId xmlns="" xmlns:a16="http://schemas.microsoft.com/office/drawing/2014/main" id="{C9498B36-2DEE-4230-ADEC-8236BBAE4F80}"/>
                </a:ext>
              </a:extLst>
            </p:cNvPr>
            <p:cNvSpPr/>
            <p:nvPr userDrawn="1"/>
          </p:nvSpPr>
          <p:spPr>
            <a:xfrm>
              <a:off x="2401342" y="251623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Oval 11">
              <a:extLst>
                <a:ext uri="{FF2B5EF4-FFF2-40B4-BE49-F238E27FC236}">
                  <a16:creationId xmlns="" xmlns:a16="http://schemas.microsoft.com/office/drawing/2014/main" id="{EEE0F05A-0627-4B21-8C58-1FF2AFA50934}"/>
                </a:ext>
              </a:extLst>
            </p:cNvPr>
            <p:cNvSpPr/>
            <p:nvPr userDrawn="1"/>
          </p:nvSpPr>
          <p:spPr>
            <a:xfrm>
              <a:off x="3017096" y="2797485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Oval 11">
              <a:extLst>
                <a:ext uri="{FF2B5EF4-FFF2-40B4-BE49-F238E27FC236}">
                  <a16:creationId xmlns="" xmlns:a16="http://schemas.microsoft.com/office/drawing/2014/main" id="{5AC876EE-8F1E-42E3-85E8-F082493EA4B2}"/>
                </a:ext>
              </a:extLst>
            </p:cNvPr>
            <p:cNvSpPr/>
            <p:nvPr userDrawn="1"/>
          </p:nvSpPr>
          <p:spPr>
            <a:xfrm>
              <a:off x="3562974" y="2003019"/>
              <a:ext cx="1844197" cy="184419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Oval 11">
              <a:extLst>
                <a:ext uri="{FF2B5EF4-FFF2-40B4-BE49-F238E27FC236}">
                  <a16:creationId xmlns="" xmlns:a16="http://schemas.microsoft.com/office/drawing/2014/main" id="{AE727798-AF92-4B1B-B34B-6A0B5F01364D}"/>
                </a:ext>
              </a:extLst>
            </p:cNvPr>
            <p:cNvSpPr/>
            <p:nvPr userDrawn="1"/>
          </p:nvSpPr>
          <p:spPr>
            <a:xfrm>
              <a:off x="4999309" y="3011131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Oval 11">
              <a:extLst>
                <a:ext uri="{FF2B5EF4-FFF2-40B4-BE49-F238E27FC236}">
                  <a16:creationId xmlns="" xmlns:a16="http://schemas.microsoft.com/office/drawing/2014/main" id="{0A1A70B0-8EC9-4232-A569-700F9CB90D86}"/>
                </a:ext>
              </a:extLst>
            </p:cNvPr>
            <p:cNvSpPr/>
            <p:nvPr userDrawn="1"/>
          </p:nvSpPr>
          <p:spPr>
            <a:xfrm>
              <a:off x="5653222" y="2981733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Oval 11">
              <a:extLst>
                <a:ext uri="{FF2B5EF4-FFF2-40B4-BE49-F238E27FC236}">
                  <a16:creationId xmlns="" xmlns:a16="http://schemas.microsoft.com/office/drawing/2014/main" id="{8468AA9A-5D52-41E9-AE95-D453CCCDE517}"/>
                </a:ext>
              </a:extLst>
            </p:cNvPr>
            <p:cNvSpPr/>
            <p:nvPr userDrawn="1"/>
          </p:nvSpPr>
          <p:spPr>
            <a:xfrm>
              <a:off x="6035666" y="2445747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Oval 11">
              <a:extLst>
                <a:ext uri="{FF2B5EF4-FFF2-40B4-BE49-F238E27FC236}">
                  <a16:creationId xmlns="" xmlns:a16="http://schemas.microsoft.com/office/drawing/2014/main" id="{F238635E-ADE2-4689-B906-BFA3780205D3}"/>
                </a:ext>
              </a:extLst>
            </p:cNvPr>
            <p:cNvSpPr/>
            <p:nvPr userDrawn="1"/>
          </p:nvSpPr>
          <p:spPr>
            <a:xfrm>
              <a:off x="7037784" y="2729409"/>
              <a:ext cx="784747" cy="78474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Oval 11">
              <a:extLst>
                <a:ext uri="{FF2B5EF4-FFF2-40B4-BE49-F238E27FC236}">
                  <a16:creationId xmlns="" xmlns:a16="http://schemas.microsoft.com/office/drawing/2014/main" id="{4A66CCF7-4F34-4CEF-A93F-D4C3FBBC31C8}"/>
                </a:ext>
              </a:extLst>
            </p:cNvPr>
            <p:cNvSpPr/>
            <p:nvPr userDrawn="1"/>
          </p:nvSpPr>
          <p:spPr>
            <a:xfrm>
              <a:off x="6658215" y="1725625"/>
              <a:ext cx="1363186" cy="136318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Oval 11">
              <a:extLst>
                <a:ext uri="{FF2B5EF4-FFF2-40B4-BE49-F238E27FC236}">
                  <a16:creationId xmlns="" xmlns:a16="http://schemas.microsoft.com/office/drawing/2014/main" id="{ED5842E9-7C7B-4145-8777-A72EAA033919}"/>
                </a:ext>
              </a:extLst>
            </p:cNvPr>
            <p:cNvSpPr/>
            <p:nvPr userDrawn="1"/>
          </p:nvSpPr>
          <p:spPr>
            <a:xfrm>
              <a:off x="4702059" y="880592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Oval 11">
              <a:extLst>
                <a:ext uri="{FF2B5EF4-FFF2-40B4-BE49-F238E27FC236}">
                  <a16:creationId xmlns="" xmlns:a16="http://schemas.microsoft.com/office/drawing/2014/main" id="{FE795315-79B9-4ACC-A173-0FF1208985F1}"/>
                </a:ext>
              </a:extLst>
            </p:cNvPr>
            <p:cNvSpPr/>
            <p:nvPr userDrawn="1"/>
          </p:nvSpPr>
          <p:spPr>
            <a:xfrm>
              <a:off x="5200227" y="115344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Oval 11">
              <a:extLst>
                <a:ext uri="{FF2B5EF4-FFF2-40B4-BE49-F238E27FC236}">
                  <a16:creationId xmlns="" xmlns:a16="http://schemas.microsoft.com/office/drawing/2014/main" id="{3C261F52-1234-4DC3-A2FF-D2EDCDFBD59B}"/>
                </a:ext>
              </a:extLst>
            </p:cNvPr>
            <p:cNvSpPr/>
            <p:nvPr userDrawn="1"/>
          </p:nvSpPr>
          <p:spPr>
            <a:xfrm>
              <a:off x="5945245" y="1484448"/>
              <a:ext cx="701108" cy="7011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Oval 11">
              <a:extLst>
                <a:ext uri="{FF2B5EF4-FFF2-40B4-BE49-F238E27FC236}">
                  <a16:creationId xmlns="" xmlns:a16="http://schemas.microsoft.com/office/drawing/2014/main" id="{8898D16D-0930-4BB5-A3BE-871D589D05A2}"/>
                </a:ext>
              </a:extLst>
            </p:cNvPr>
            <p:cNvSpPr/>
            <p:nvPr userDrawn="1"/>
          </p:nvSpPr>
          <p:spPr>
            <a:xfrm>
              <a:off x="6121822" y="1792219"/>
              <a:ext cx="1040194" cy="104019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Oval 11">
              <a:extLst>
                <a:ext uri="{FF2B5EF4-FFF2-40B4-BE49-F238E27FC236}">
                  <a16:creationId xmlns="" xmlns:a16="http://schemas.microsoft.com/office/drawing/2014/main" id="{7BD6D6B7-F491-44FF-BEFA-1D7F73C5CB3B}"/>
                </a:ext>
              </a:extLst>
            </p:cNvPr>
            <p:cNvSpPr/>
            <p:nvPr userDrawn="1"/>
          </p:nvSpPr>
          <p:spPr>
            <a:xfrm>
              <a:off x="4251327" y="1369850"/>
              <a:ext cx="2136016" cy="21360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>
              <a:extLst>
                <a:ext uri="{FF2B5EF4-FFF2-40B4-BE49-F238E27FC236}">
                  <a16:creationId xmlns="" xmlns:a16="http://schemas.microsoft.com/office/drawing/2014/main" id="{A3711D92-0D82-4A0C-98E5-DF2B26ADA064}"/>
                </a:ext>
              </a:extLst>
            </p:cNvPr>
            <p:cNvSpPr/>
            <p:nvPr userDrawn="1"/>
          </p:nvSpPr>
          <p:spPr>
            <a:xfrm>
              <a:off x="4765704" y="248706"/>
              <a:ext cx="608632" cy="1216152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3798740"/>
            <a:ext cx="9144000" cy="1344760"/>
            <a:chOff x="0" y="3798740"/>
            <a:chExt cx="9144000" cy="1344760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4731990"/>
              <a:ext cx="9144000" cy="411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lang="ko-KR" altLang="en-US"/>
            </a:p>
          </p:txBody>
        </p:sp>
        <p:sp>
          <p:nvSpPr>
            <p:cNvPr id="2" name="Oval 1"/>
            <p:cNvSpPr/>
            <p:nvPr userDrawn="1"/>
          </p:nvSpPr>
          <p:spPr>
            <a:xfrm>
              <a:off x="2195736" y="4299942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 userDrawn="1"/>
          </p:nvSpPr>
          <p:spPr>
            <a:xfrm>
              <a:off x="1772072" y="4361681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1330152" y="4539308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7092280" y="3798740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2"/>
            <p:cNvSpPr/>
            <p:nvPr userDrawn="1"/>
          </p:nvSpPr>
          <p:spPr>
            <a:xfrm>
              <a:off x="6495678" y="4341143"/>
              <a:ext cx="596602" cy="59660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6991200" y="4240063"/>
              <a:ext cx="697682" cy="6976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7392378" y="4244602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7812360" y="4435486"/>
              <a:ext cx="593007" cy="59300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075806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72387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76" name="그룹 3075">
            <a:extLst>
              <a:ext uri="{FF2B5EF4-FFF2-40B4-BE49-F238E27FC236}">
                <a16:creationId xmlns="" xmlns:a16="http://schemas.microsoft.com/office/drawing/2014/main" id="{D94CBEB5-5417-46B1-88F6-CC8EAFA04538}"/>
              </a:ext>
            </a:extLst>
          </p:cNvPr>
          <p:cNvGrpSpPr/>
          <p:nvPr userDrawn="1"/>
        </p:nvGrpSpPr>
        <p:grpSpPr>
          <a:xfrm>
            <a:off x="4249055" y="497586"/>
            <a:ext cx="645890" cy="1241591"/>
            <a:chOff x="5304862" y="-789923"/>
            <a:chExt cx="645890" cy="1241591"/>
          </a:xfrm>
        </p:grpSpPr>
        <p:grpSp>
          <p:nvGrpSpPr>
            <p:cNvPr id="3072" name="그룹 3071">
              <a:extLst>
                <a:ext uri="{FF2B5EF4-FFF2-40B4-BE49-F238E27FC236}">
                  <a16:creationId xmlns="" xmlns:a16="http://schemas.microsoft.com/office/drawing/2014/main" id="{1EDC8D9B-3ACF-4259-97AD-31C89A94208E}"/>
                </a:ext>
              </a:extLst>
            </p:cNvPr>
            <p:cNvGrpSpPr/>
            <p:nvPr userDrawn="1"/>
          </p:nvGrpSpPr>
          <p:grpSpPr>
            <a:xfrm>
              <a:off x="5377232" y="-789923"/>
              <a:ext cx="495969" cy="1052585"/>
              <a:chOff x="5868144" y="-857099"/>
              <a:chExt cx="495969" cy="1052585"/>
            </a:xfrm>
          </p:grpSpPr>
          <p:sp>
            <p:nvSpPr>
              <p:cNvPr id="50" name="이등변 삼각형 49">
                <a:extLst>
                  <a:ext uri="{FF2B5EF4-FFF2-40B4-BE49-F238E27FC236}">
                    <a16:creationId xmlns="" xmlns:a16="http://schemas.microsoft.com/office/drawing/2014/main" id="{91D8E74F-74D1-42AF-878A-87DB5086DFB8}"/>
                  </a:ext>
                </a:extLst>
              </p:cNvPr>
              <p:cNvSpPr/>
              <p:nvPr userDrawn="1"/>
            </p:nvSpPr>
            <p:spPr>
              <a:xfrm>
                <a:off x="5868144" y="-853769"/>
                <a:ext cx="495969" cy="1049255"/>
              </a:xfrm>
              <a:custGeom>
                <a:avLst/>
                <a:gdLst>
                  <a:gd name="connsiteX0" fmla="*/ 0 w 311344"/>
                  <a:gd name="connsiteY0" fmla="*/ 1049255 h 1049255"/>
                  <a:gd name="connsiteX1" fmla="*/ 155672 w 311344"/>
                  <a:gd name="connsiteY1" fmla="*/ 0 h 1049255"/>
                  <a:gd name="connsiteX2" fmla="*/ 311344 w 311344"/>
                  <a:gd name="connsiteY2" fmla="*/ 1049255 h 1049255"/>
                  <a:gd name="connsiteX3" fmla="*/ 0 w 311344"/>
                  <a:gd name="connsiteY3" fmla="*/ 1049255 h 1049255"/>
                  <a:gd name="connsiteX0" fmla="*/ 45684 w 357028"/>
                  <a:gd name="connsiteY0" fmla="*/ 1049255 h 1049255"/>
                  <a:gd name="connsiteX1" fmla="*/ 201356 w 357028"/>
                  <a:gd name="connsiteY1" fmla="*/ 0 h 1049255"/>
                  <a:gd name="connsiteX2" fmla="*/ 357028 w 357028"/>
                  <a:gd name="connsiteY2" fmla="*/ 1049255 h 1049255"/>
                  <a:gd name="connsiteX3" fmla="*/ 45684 w 357028"/>
                  <a:gd name="connsiteY3" fmla="*/ 1049255 h 1049255"/>
                  <a:gd name="connsiteX0" fmla="*/ 45684 w 416158"/>
                  <a:gd name="connsiteY0" fmla="*/ 1049255 h 1049255"/>
                  <a:gd name="connsiteX1" fmla="*/ 201356 w 416158"/>
                  <a:gd name="connsiteY1" fmla="*/ 0 h 1049255"/>
                  <a:gd name="connsiteX2" fmla="*/ 357028 w 416158"/>
                  <a:gd name="connsiteY2" fmla="*/ 1049255 h 1049255"/>
                  <a:gd name="connsiteX3" fmla="*/ 45684 w 416158"/>
                  <a:gd name="connsiteY3" fmla="*/ 1049255 h 1049255"/>
                  <a:gd name="connsiteX0" fmla="*/ 87161 w 457635"/>
                  <a:gd name="connsiteY0" fmla="*/ 1049255 h 1049255"/>
                  <a:gd name="connsiteX1" fmla="*/ 242833 w 457635"/>
                  <a:gd name="connsiteY1" fmla="*/ 0 h 1049255"/>
                  <a:gd name="connsiteX2" fmla="*/ 398505 w 457635"/>
                  <a:gd name="connsiteY2" fmla="*/ 1049255 h 1049255"/>
                  <a:gd name="connsiteX3" fmla="*/ 87161 w 457635"/>
                  <a:gd name="connsiteY3" fmla="*/ 1049255 h 1049255"/>
                  <a:gd name="connsiteX0" fmla="*/ 87161 w 500627"/>
                  <a:gd name="connsiteY0" fmla="*/ 1049255 h 1049255"/>
                  <a:gd name="connsiteX1" fmla="*/ 242833 w 500627"/>
                  <a:gd name="connsiteY1" fmla="*/ 0 h 1049255"/>
                  <a:gd name="connsiteX2" fmla="*/ 398505 w 500627"/>
                  <a:gd name="connsiteY2" fmla="*/ 1049255 h 1049255"/>
                  <a:gd name="connsiteX3" fmla="*/ 87161 w 500627"/>
                  <a:gd name="connsiteY3" fmla="*/ 1049255 h 1049255"/>
                  <a:gd name="connsiteX0" fmla="*/ 91187 w 504653"/>
                  <a:gd name="connsiteY0" fmla="*/ 1049255 h 1049255"/>
                  <a:gd name="connsiteX1" fmla="*/ 246859 w 504653"/>
                  <a:gd name="connsiteY1" fmla="*/ 0 h 1049255"/>
                  <a:gd name="connsiteX2" fmla="*/ 402531 w 504653"/>
                  <a:gd name="connsiteY2" fmla="*/ 1049255 h 1049255"/>
                  <a:gd name="connsiteX3" fmla="*/ 91187 w 504653"/>
                  <a:gd name="connsiteY3" fmla="*/ 1049255 h 1049255"/>
                  <a:gd name="connsiteX0" fmla="*/ 91187 w 500775"/>
                  <a:gd name="connsiteY0" fmla="*/ 1049255 h 1049255"/>
                  <a:gd name="connsiteX1" fmla="*/ 246859 w 500775"/>
                  <a:gd name="connsiteY1" fmla="*/ 0 h 1049255"/>
                  <a:gd name="connsiteX2" fmla="*/ 402531 w 500775"/>
                  <a:gd name="connsiteY2" fmla="*/ 1049255 h 1049255"/>
                  <a:gd name="connsiteX3" fmla="*/ 91187 w 500775"/>
                  <a:gd name="connsiteY3" fmla="*/ 1049255 h 1049255"/>
                  <a:gd name="connsiteX0" fmla="*/ 91187 w 484758"/>
                  <a:gd name="connsiteY0" fmla="*/ 1049255 h 1049255"/>
                  <a:gd name="connsiteX1" fmla="*/ 246859 w 484758"/>
                  <a:gd name="connsiteY1" fmla="*/ 0 h 1049255"/>
                  <a:gd name="connsiteX2" fmla="*/ 402531 w 484758"/>
                  <a:gd name="connsiteY2" fmla="*/ 1049255 h 1049255"/>
                  <a:gd name="connsiteX3" fmla="*/ 91187 w 484758"/>
                  <a:gd name="connsiteY3" fmla="*/ 1049255 h 1049255"/>
                  <a:gd name="connsiteX0" fmla="*/ 91187 w 488692"/>
                  <a:gd name="connsiteY0" fmla="*/ 1049255 h 1049255"/>
                  <a:gd name="connsiteX1" fmla="*/ 246859 w 488692"/>
                  <a:gd name="connsiteY1" fmla="*/ 0 h 1049255"/>
                  <a:gd name="connsiteX2" fmla="*/ 402531 w 488692"/>
                  <a:gd name="connsiteY2" fmla="*/ 1049255 h 1049255"/>
                  <a:gd name="connsiteX3" fmla="*/ 91187 w 488692"/>
                  <a:gd name="connsiteY3" fmla="*/ 1049255 h 1049255"/>
                  <a:gd name="connsiteX0" fmla="*/ 91187 w 492707"/>
                  <a:gd name="connsiteY0" fmla="*/ 1049255 h 1049255"/>
                  <a:gd name="connsiteX1" fmla="*/ 246859 w 492707"/>
                  <a:gd name="connsiteY1" fmla="*/ 0 h 1049255"/>
                  <a:gd name="connsiteX2" fmla="*/ 402531 w 492707"/>
                  <a:gd name="connsiteY2" fmla="*/ 1049255 h 1049255"/>
                  <a:gd name="connsiteX3" fmla="*/ 91187 w 492707"/>
                  <a:gd name="connsiteY3" fmla="*/ 1049255 h 1049255"/>
                  <a:gd name="connsiteX0" fmla="*/ 95257 w 496777"/>
                  <a:gd name="connsiteY0" fmla="*/ 1049255 h 1049255"/>
                  <a:gd name="connsiteX1" fmla="*/ 250929 w 496777"/>
                  <a:gd name="connsiteY1" fmla="*/ 0 h 1049255"/>
                  <a:gd name="connsiteX2" fmla="*/ 406601 w 496777"/>
                  <a:gd name="connsiteY2" fmla="*/ 1049255 h 1049255"/>
                  <a:gd name="connsiteX3" fmla="*/ 95257 w 496777"/>
                  <a:gd name="connsiteY3" fmla="*/ 1049255 h 1049255"/>
                  <a:gd name="connsiteX0" fmla="*/ 95257 w 485293"/>
                  <a:gd name="connsiteY0" fmla="*/ 1049255 h 1049255"/>
                  <a:gd name="connsiteX1" fmla="*/ 250929 w 485293"/>
                  <a:gd name="connsiteY1" fmla="*/ 0 h 1049255"/>
                  <a:gd name="connsiteX2" fmla="*/ 406601 w 485293"/>
                  <a:gd name="connsiteY2" fmla="*/ 1049255 h 1049255"/>
                  <a:gd name="connsiteX3" fmla="*/ 95257 w 485293"/>
                  <a:gd name="connsiteY3" fmla="*/ 1049255 h 1049255"/>
                  <a:gd name="connsiteX0" fmla="*/ 95257 w 494828"/>
                  <a:gd name="connsiteY0" fmla="*/ 1049255 h 1049255"/>
                  <a:gd name="connsiteX1" fmla="*/ 250929 w 494828"/>
                  <a:gd name="connsiteY1" fmla="*/ 0 h 1049255"/>
                  <a:gd name="connsiteX2" fmla="*/ 406601 w 494828"/>
                  <a:gd name="connsiteY2" fmla="*/ 1049255 h 1049255"/>
                  <a:gd name="connsiteX3" fmla="*/ 95257 w 494828"/>
                  <a:gd name="connsiteY3" fmla="*/ 1049255 h 1049255"/>
                  <a:gd name="connsiteX0" fmla="*/ 95257 w 493814"/>
                  <a:gd name="connsiteY0" fmla="*/ 1049255 h 1049255"/>
                  <a:gd name="connsiteX1" fmla="*/ 250929 w 493814"/>
                  <a:gd name="connsiteY1" fmla="*/ 0 h 1049255"/>
                  <a:gd name="connsiteX2" fmla="*/ 406601 w 493814"/>
                  <a:gd name="connsiteY2" fmla="*/ 1049255 h 1049255"/>
                  <a:gd name="connsiteX3" fmla="*/ 95257 w 493814"/>
                  <a:gd name="connsiteY3" fmla="*/ 1049255 h 1049255"/>
                  <a:gd name="connsiteX0" fmla="*/ 95257 w 496864"/>
                  <a:gd name="connsiteY0" fmla="*/ 1049255 h 1049255"/>
                  <a:gd name="connsiteX1" fmla="*/ 250929 w 496864"/>
                  <a:gd name="connsiteY1" fmla="*/ 0 h 1049255"/>
                  <a:gd name="connsiteX2" fmla="*/ 406601 w 496864"/>
                  <a:gd name="connsiteY2" fmla="*/ 1049255 h 1049255"/>
                  <a:gd name="connsiteX3" fmla="*/ 95257 w 496864"/>
                  <a:gd name="connsiteY3" fmla="*/ 1049255 h 1049255"/>
                  <a:gd name="connsiteX0" fmla="*/ 95257 w 497887"/>
                  <a:gd name="connsiteY0" fmla="*/ 1049255 h 1049255"/>
                  <a:gd name="connsiteX1" fmla="*/ 250929 w 497887"/>
                  <a:gd name="connsiteY1" fmla="*/ 0 h 1049255"/>
                  <a:gd name="connsiteX2" fmla="*/ 406601 w 497887"/>
                  <a:gd name="connsiteY2" fmla="*/ 1049255 h 1049255"/>
                  <a:gd name="connsiteX3" fmla="*/ 95257 w 497887"/>
                  <a:gd name="connsiteY3" fmla="*/ 1049255 h 1049255"/>
                  <a:gd name="connsiteX0" fmla="*/ 95257 w 495969"/>
                  <a:gd name="connsiteY0" fmla="*/ 1049255 h 1049255"/>
                  <a:gd name="connsiteX1" fmla="*/ 250929 w 495969"/>
                  <a:gd name="connsiteY1" fmla="*/ 0 h 1049255"/>
                  <a:gd name="connsiteX2" fmla="*/ 406601 w 495969"/>
                  <a:gd name="connsiteY2" fmla="*/ 1049255 h 1049255"/>
                  <a:gd name="connsiteX3" fmla="*/ 95257 w 495969"/>
                  <a:gd name="connsiteY3" fmla="*/ 1049255 h 1049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5969" h="1049255">
                    <a:moveTo>
                      <a:pt x="95257" y="1049255"/>
                    </a:moveTo>
                    <a:cubicBezTo>
                      <a:pt x="6676" y="723357"/>
                      <a:pt x="-121664" y="317947"/>
                      <a:pt x="250929" y="0"/>
                    </a:cubicBezTo>
                    <a:cubicBezTo>
                      <a:pt x="612920" y="328549"/>
                      <a:pt x="489882" y="781667"/>
                      <a:pt x="406601" y="1049255"/>
                    </a:cubicBezTo>
                    <a:lnTo>
                      <a:pt x="95257" y="104925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자유형: 도형 62">
                <a:extLst>
                  <a:ext uri="{FF2B5EF4-FFF2-40B4-BE49-F238E27FC236}">
                    <a16:creationId xmlns="" xmlns:a16="http://schemas.microsoft.com/office/drawing/2014/main" id="{AE1386C1-5A88-4DFD-B9C6-1BD9FD99E884}"/>
                  </a:ext>
                </a:extLst>
              </p:cNvPr>
              <p:cNvSpPr/>
              <p:nvPr userDrawn="1"/>
            </p:nvSpPr>
            <p:spPr>
              <a:xfrm>
                <a:off x="5939427" y="102551"/>
                <a:ext cx="364003" cy="92935"/>
              </a:xfrm>
              <a:custGeom>
                <a:avLst/>
                <a:gdLst>
                  <a:gd name="connsiteX0" fmla="*/ 0 w 364003"/>
                  <a:gd name="connsiteY0" fmla="*/ 0 h 92935"/>
                  <a:gd name="connsiteX1" fmla="*/ 364003 w 364003"/>
                  <a:gd name="connsiteY1" fmla="*/ 0 h 92935"/>
                  <a:gd name="connsiteX2" fmla="*/ 336518 w 364003"/>
                  <a:gd name="connsiteY2" fmla="*/ 92935 h 92935"/>
                  <a:gd name="connsiteX3" fmla="*/ 25174 w 364003"/>
                  <a:gd name="connsiteY3" fmla="*/ 92935 h 9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4003" h="92935">
                    <a:moveTo>
                      <a:pt x="0" y="0"/>
                    </a:moveTo>
                    <a:lnTo>
                      <a:pt x="364003" y="0"/>
                    </a:lnTo>
                    <a:lnTo>
                      <a:pt x="336518" y="92935"/>
                    </a:lnTo>
                    <a:lnTo>
                      <a:pt x="25174" y="92935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자유형: 도형 61">
                <a:extLst>
                  <a:ext uri="{FF2B5EF4-FFF2-40B4-BE49-F238E27FC236}">
                    <a16:creationId xmlns="" xmlns:a16="http://schemas.microsoft.com/office/drawing/2014/main" id="{54B26653-6B23-4EFE-8B06-375137532FD8}"/>
                  </a:ext>
                </a:extLst>
              </p:cNvPr>
              <p:cNvSpPr/>
              <p:nvPr userDrawn="1"/>
            </p:nvSpPr>
            <p:spPr>
              <a:xfrm>
                <a:off x="5893989" y="-857099"/>
                <a:ext cx="444279" cy="350537"/>
              </a:xfrm>
              <a:custGeom>
                <a:avLst/>
                <a:gdLst>
                  <a:gd name="connsiteX0" fmla="*/ 227272 w 444279"/>
                  <a:gd name="connsiteY0" fmla="*/ 0 h 350537"/>
                  <a:gd name="connsiteX1" fmla="*/ 440556 w 444279"/>
                  <a:gd name="connsiteY1" fmla="*/ 335046 h 350537"/>
                  <a:gd name="connsiteX2" fmla="*/ 444279 w 444279"/>
                  <a:gd name="connsiteY2" fmla="*/ 350537 h 350537"/>
                  <a:gd name="connsiteX3" fmla="*/ 0 w 444279"/>
                  <a:gd name="connsiteY3" fmla="*/ 350537 h 350537"/>
                  <a:gd name="connsiteX4" fmla="*/ 8223 w 444279"/>
                  <a:gd name="connsiteY4" fmla="*/ 318604 h 350537"/>
                  <a:gd name="connsiteX5" fmla="*/ 227272 w 444279"/>
                  <a:gd name="connsiteY5" fmla="*/ 0 h 350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4279" h="350537">
                    <a:moveTo>
                      <a:pt x="227272" y="0"/>
                    </a:moveTo>
                    <a:cubicBezTo>
                      <a:pt x="340394" y="102672"/>
                      <a:pt x="406151" y="217508"/>
                      <a:pt x="440556" y="335046"/>
                    </a:cubicBezTo>
                    <a:lnTo>
                      <a:pt x="444279" y="350537"/>
                    </a:lnTo>
                    <a:lnTo>
                      <a:pt x="0" y="350537"/>
                    </a:lnTo>
                    <a:lnTo>
                      <a:pt x="8223" y="318604"/>
                    </a:lnTo>
                    <a:cubicBezTo>
                      <a:pt x="43321" y="207258"/>
                      <a:pt x="110837" y="99358"/>
                      <a:pt x="22727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0" name="타원 59">
              <a:extLst>
                <a:ext uri="{FF2B5EF4-FFF2-40B4-BE49-F238E27FC236}">
                  <a16:creationId xmlns="" xmlns:a16="http://schemas.microsoft.com/office/drawing/2014/main" id="{12D3E034-244B-447C-9103-515EC73ED955}"/>
                </a:ext>
              </a:extLst>
            </p:cNvPr>
            <p:cNvSpPr/>
            <p:nvPr userDrawn="1"/>
          </p:nvSpPr>
          <p:spPr>
            <a:xfrm>
              <a:off x="5535216" y="-351600"/>
              <a:ext cx="180000" cy="18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3" name="직사각형 3072">
              <a:extLst>
                <a:ext uri="{FF2B5EF4-FFF2-40B4-BE49-F238E27FC236}">
                  <a16:creationId xmlns="" xmlns:a16="http://schemas.microsoft.com/office/drawing/2014/main" id="{B8AC1995-F1DB-45F4-BAD9-8612F17EC7CF}"/>
                </a:ext>
              </a:extLst>
            </p:cNvPr>
            <p:cNvSpPr/>
            <p:nvPr userDrawn="1"/>
          </p:nvSpPr>
          <p:spPr>
            <a:xfrm flipH="1">
              <a:off x="5614416" y="6445"/>
              <a:ext cx="21600" cy="43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5" name="자유형: 도형 3074">
              <a:extLst>
                <a:ext uri="{FF2B5EF4-FFF2-40B4-BE49-F238E27FC236}">
                  <a16:creationId xmlns="" xmlns:a16="http://schemas.microsoft.com/office/drawing/2014/main" id="{1B2C1A3C-1B19-4A94-822F-AE9B5A703575}"/>
                </a:ext>
              </a:extLst>
            </p:cNvPr>
            <p:cNvSpPr/>
            <p:nvPr userDrawn="1"/>
          </p:nvSpPr>
          <p:spPr>
            <a:xfrm>
              <a:off x="5304862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자유형: 도형 67">
              <a:extLst>
                <a:ext uri="{FF2B5EF4-FFF2-40B4-BE49-F238E27FC236}">
                  <a16:creationId xmlns="" xmlns:a16="http://schemas.microsoft.com/office/drawing/2014/main" id="{DA97839E-8AFB-4B9F-9CA8-740B072EF2C1}"/>
                </a:ext>
              </a:extLst>
            </p:cNvPr>
            <p:cNvSpPr/>
            <p:nvPr userDrawn="1"/>
          </p:nvSpPr>
          <p:spPr>
            <a:xfrm flipH="1">
              <a:off x="5807099" y="-1556"/>
              <a:ext cx="143653" cy="453224"/>
            </a:xfrm>
            <a:custGeom>
              <a:avLst/>
              <a:gdLst>
                <a:gd name="connsiteX0" fmla="*/ 71561 w 116619"/>
                <a:gd name="connsiteY0" fmla="*/ 0 h 453224"/>
                <a:gd name="connsiteX1" fmla="*/ 116619 w 116619"/>
                <a:gd name="connsiteY1" fmla="*/ 145774 h 453224"/>
                <a:gd name="connsiteX2" fmla="*/ 0 w 116619"/>
                <a:gd name="connsiteY2" fmla="*/ 453224 h 453224"/>
                <a:gd name="connsiteX3" fmla="*/ 71561 w 116619"/>
                <a:gd name="connsiteY3" fmla="*/ 0 h 453224"/>
                <a:gd name="connsiteX0" fmla="*/ 78782 w 123840"/>
                <a:gd name="connsiteY0" fmla="*/ 0 h 453224"/>
                <a:gd name="connsiteX1" fmla="*/ 123840 w 123840"/>
                <a:gd name="connsiteY1" fmla="*/ 145774 h 453224"/>
                <a:gd name="connsiteX2" fmla="*/ 7221 w 123840"/>
                <a:gd name="connsiteY2" fmla="*/ 453224 h 453224"/>
                <a:gd name="connsiteX3" fmla="*/ 78782 w 123840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3711 w 138769"/>
                <a:gd name="connsiteY0" fmla="*/ 0 h 453224"/>
                <a:gd name="connsiteX1" fmla="*/ 138769 w 138769"/>
                <a:gd name="connsiteY1" fmla="*/ 145774 h 453224"/>
                <a:gd name="connsiteX2" fmla="*/ 22150 w 138769"/>
                <a:gd name="connsiteY2" fmla="*/ 453224 h 453224"/>
                <a:gd name="connsiteX3" fmla="*/ 93711 w 138769"/>
                <a:gd name="connsiteY3" fmla="*/ 0 h 453224"/>
                <a:gd name="connsiteX0" fmla="*/ 95845 w 140903"/>
                <a:gd name="connsiteY0" fmla="*/ 0 h 453224"/>
                <a:gd name="connsiteX1" fmla="*/ 140903 w 140903"/>
                <a:gd name="connsiteY1" fmla="*/ 145774 h 453224"/>
                <a:gd name="connsiteX2" fmla="*/ 24284 w 140903"/>
                <a:gd name="connsiteY2" fmla="*/ 453224 h 453224"/>
                <a:gd name="connsiteX3" fmla="*/ 95845 w 140903"/>
                <a:gd name="connsiteY3" fmla="*/ 0 h 453224"/>
                <a:gd name="connsiteX0" fmla="*/ 98595 w 143653"/>
                <a:gd name="connsiteY0" fmla="*/ 0 h 453224"/>
                <a:gd name="connsiteX1" fmla="*/ 143653 w 143653"/>
                <a:gd name="connsiteY1" fmla="*/ 145774 h 453224"/>
                <a:gd name="connsiteX2" fmla="*/ 27034 w 143653"/>
                <a:gd name="connsiteY2" fmla="*/ 453224 h 453224"/>
                <a:gd name="connsiteX3" fmla="*/ 98595 w 143653"/>
                <a:gd name="connsiteY3" fmla="*/ 0 h 45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653" h="453224">
                  <a:moveTo>
                    <a:pt x="98595" y="0"/>
                  </a:moveTo>
                  <a:lnTo>
                    <a:pt x="143653" y="145774"/>
                  </a:lnTo>
                  <a:cubicBezTo>
                    <a:pt x="38518" y="232356"/>
                    <a:pt x="50005" y="387847"/>
                    <a:pt x="27034" y="453224"/>
                  </a:cubicBezTo>
                  <a:cubicBezTo>
                    <a:pt x="5831" y="365759"/>
                    <a:pt x="-47179" y="100716"/>
                    <a:pt x="98595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48014"/>
            <a:ext cx="914400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grpSp>
        <p:nvGrpSpPr>
          <p:cNvPr id="6" name="그룹 5">
            <a:extLst>
              <a:ext uri="{FF2B5EF4-FFF2-40B4-BE49-F238E27FC236}">
                <a16:creationId xmlns="" xmlns:a16="http://schemas.microsoft.com/office/drawing/2014/main" id="{3F6939C0-0F9C-4BB0-BE6D-CDFDBD48B8E1}"/>
              </a:ext>
            </a:extLst>
          </p:cNvPr>
          <p:cNvGrpSpPr/>
          <p:nvPr userDrawn="1"/>
        </p:nvGrpSpPr>
        <p:grpSpPr>
          <a:xfrm>
            <a:off x="8001641" y="3940074"/>
            <a:ext cx="1142359" cy="1189066"/>
            <a:chOff x="4572000" y="387072"/>
            <a:chExt cx="4569687" cy="4756528"/>
          </a:xfrm>
        </p:grpSpPr>
        <p:sp>
          <p:nvSpPr>
            <p:cNvPr id="7" name="자유형: 도형 6">
              <a:extLst>
                <a:ext uri="{FF2B5EF4-FFF2-40B4-BE49-F238E27FC236}">
                  <a16:creationId xmlns="" xmlns:a16="http://schemas.microsoft.com/office/drawing/2014/main" id="{D9278269-D816-4377-921A-50AEC083B847}"/>
                </a:ext>
              </a:extLst>
            </p:cNvPr>
            <p:cNvSpPr/>
            <p:nvPr userDrawn="1"/>
          </p:nvSpPr>
          <p:spPr>
            <a:xfrm>
              <a:off x="4572000" y="1408870"/>
              <a:ext cx="4569687" cy="3734730"/>
            </a:xfrm>
            <a:custGeom>
              <a:avLst/>
              <a:gdLst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63923 w 4569687"/>
                <a:gd name="connsiteY30" fmla="*/ 3304336 h 3734631"/>
                <a:gd name="connsiteX31" fmla="*/ 1334207 w 4569687"/>
                <a:gd name="connsiteY31" fmla="*/ 3340352 h 3734631"/>
                <a:gd name="connsiteX32" fmla="*/ 1046262 w 4569687"/>
                <a:gd name="connsiteY32" fmla="*/ 3459623 h 3734631"/>
                <a:gd name="connsiteX33" fmla="*/ 647319 w 4569687"/>
                <a:gd name="connsiteY33" fmla="*/ 3134475 h 3734631"/>
                <a:gd name="connsiteX34" fmla="*/ 642925 w 4569687"/>
                <a:gd name="connsiteY34" fmla="*/ 3090891 h 3734631"/>
                <a:gd name="connsiteX35" fmla="*/ 634894 w 4569687"/>
                <a:gd name="connsiteY35" fmla="*/ 3098188 h 3734631"/>
                <a:gd name="connsiteX36" fmla="*/ 407216 w 4569687"/>
                <a:gd name="connsiteY36" fmla="*/ 3167734 h 3734631"/>
                <a:gd name="connsiteX37" fmla="*/ 0 w 4569687"/>
                <a:gd name="connsiteY37" fmla="*/ 2760518 h 3734631"/>
                <a:gd name="connsiteX38" fmla="*/ 407216 w 4569687"/>
                <a:gd name="connsiteY38" fmla="*/ 2353302 h 3734631"/>
                <a:gd name="connsiteX39" fmla="*/ 489284 w 4569687"/>
                <a:gd name="connsiteY39" fmla="*/ 2361575 h 3734631"/>
                <a:gd name="connsiteX40" fmla="*/ 508084 w 4569687"/>
                <a:gd name="connsiteY40" fmla="*/ 2367411 h 3734631"/>
                <a:gd name="connsiteX41" fmla="*/ 503849 w 4569687"/>
                <a:gd name="connsiteY41" fmla="*/ 2325400 h 3734631"/>
                <a:gd name="connsiteX42" fmla="*/ 1121688 w 4569687"/>
                <a:gd name="connsiteY42" fmla="*/ 1707561 h 3734631"/>
                <a:gd name="connsiteX43" fmla="*/ 1246204 w 4569687"/>
                <a:gd name="connsiteY43" fmla="*/ 1720113 h 3734631"/>
                <a:gd name="connsiteX44" fmla="*/ 1284356 w 4569687"/>
                <a:gd name="connsiteY44" fmla="*/ 1731957 h 3734631"/>
                <a:gd name="connsiteX45" fmla="*/ 1305976 w 4569687"/>
                <a:gd name="connsiteY45" fmla="*/ 1705754 h 3734631"/>
                <a:gd name="connsiteX46" fmla="*/ 1742854 w 4569687"/>
                <a:gd name="connsiteY46" fmla="*/ 1524793 h 3734631"/>
                <a:gd name="connsiteX47" fmla="*/ 1760288 w 4569687"/>
                <a:gd name="connsiteY47" fmla="*/ 1526551 h 3734631"/>
                <a:gd name="connsiteX48" fmla="*/ 1748032 w 4569687"/>
                <a:gd name="connsiteY48" fmla="*/ 1487068 h 3734631"/>
                <a:gd name="connsiteX49" fmla="*/ 1742854 w 4569687"/>
                <a:gd name="connsiteY49" fmla="*/ 1435701 h 3734631"/>
                <a:gd name="connsiteX50" fmla="*/ 1946367 w 4569687"/>
                <a:gd name="connsiteY50" fmla="*/ 1185999 h 3734631"/>
                <a:gd name="connsiteX51" fmla="*/ 1956892 w 4569687"/>
                <a:gd name="connsiteY51" fmla="*/ 1184938 h 3734631"/>
                <a:gd name="connsiteX52" fmla="*/ 1963928 w 4569687"/>
                <a:gd name="connsiteY52" fmla="*/ 1115143 h 3734631"/>
                <a:gd name="connsiteX53" fmla="*/ 2450363 w 4569687"/>
                <a:gd name="connsiteY53" fmla="*/ 718687 h 3734631"/>
                <a:gd name="connsiteX54" fmla="*/ 2520904 w 4569687"/>
                <a:gd name="connsiteY54" fmla="*/ 725798 h 3734631"/>
                <a:gd name="connsiteX0" fmla="*/ 2611712 w 4569687"/>
                <a:gd name="connsiteY0" fmla="*/ 0 h 3734631"/>
                <a:gd name="connsiteX1" fmla="*/ 2927539 w 4569687"/>
                <a:gd name="connsiteY1" fmla="*/ 0 h 3734631"/>
                <a:gd name="connsiteX2" fmla="*/ 3010471 w 4569687"/>
                <a:gd name="connsiteY2" fmla="*/ 662843 h 3734631"/>
                <a:gd name="connsiteX3" fmla="*/ 3062414 w 4569687"/>
                <a:gd name="connsiteY3" fmla="*/ 672782 h 3734631"/>
                <a:gd name="connsiteX4" fmla="*/ 3375104 w 4569687"/>
                <a:gd name="connsiteY4" fmla="*/ 893768 h 3734631"/>
                <a:gd name="connsiteX5" fmla="*/ 3401966 w 4569687"/>
                <a:gd name="connsiteY5" fmla="*/ 943258 h 3734631"/>
                <a:gd name="connsiteX6" fmla="*/ 3444529 w 4569687"/>
                <a:gd name="connsiteY6" fmla="*/ 938967 h 3734631"/>
                <a:gd name="connsiteX7" fmla="*/ 3941882 w 4569687"/>
                <a:gd name="connsiteY7" fmla="*/ 1268635 h 3734631"/>
                <a:gd name="connsiteX8" fmla="*/ 3950232 w 4569687"/>
                <a:gd name="connsiteY8" fmla="*/ 1295533 h 3734631"/>
                <a:gd name="connsiteX9" fmla="*/ 3968452 w 4569687"/>
                <a:gd name="connsiteY9" fmla="*/ 1289878 h 3734631"/>
                <a:gd name="connsiteX10" fmla="*/ 4041773 w 4569687"/>
                <a:gd name="connsiteY10" fmla="*/ 1282486 h 3734631"/>
                <a:gd name="connsiteX11" fmla="*/ 4398197 w 4569687"/>
                <a:gd name="connsiteY11" fmla="*/ 1572980 h 3734631"/>
                <a:gd name="connsiteX12" fmla="*/ 4401113 w 4569687"/>
                <a:gd name="connsiteY12" fmla="*/ 1601912 h 3734631"/>
                <a:gd name="connsiteX13" fmla="*/ 4509768 w 4569687"/>
                <a:gd name="connsiteY13" fmla="*/ 1612865 h 3734631"/>
                <a:gd name="connsiteX14" fmla="*/ 4569687 w 4569687"/>
                <a:gd name="connsiteY14" fmla="*/ 1630661 h 3734631"/>
                <a:gd name="connsiteX15" fmla="*/ 4569687 w 4569687"/>
                <a:gd name="connsiteY15" fmla="*/ 3685776 h 3734631"/>
                <a:gd name="connsiteX16" fmla="*/ 4479175 w 4569687"/>
                <a:gd name="connsiteY16" fmla="*/ 3694900 h 3734631"/>
                <a:gd name="connsiteX17" fmla="*/ 4083674 w 4569687"/>
                <a:gd name="connsiteY17" fmla="*/ 3574092 h 3734631"/>
                <a:gd name="connsiteX18" fmla="*/ 4051094 w 4569687"/>
                <a:gd name="connsiteY18" fmla="*/ 3547210 h 3734631"/>
                <a:gd name="connsiteX19" fmla="*/ 4009782 w 4569687"/>
                <a:gd name="connsiteY19" fmla="*/ 3581295 h 3734631"/>
                <a:gd name="connsiteX20" fmla="*/ 3782104 w 4569687"/>
                <a:gd name="connsiteY20" fmla="*/ 3650841 h 3734631"/>
                <a:gd name="connsiteX21" fmla="*/ 3494159 w 4569687"/>
                <a:gd name="connsiteY21" fmla="*/ 3531570 h 3734631"/>
                <a:gd name="connsiteX22" fmla="*/ 3452428 w 4569687"/>
                <a:gd name="connsiteY22" fmla="*/ 3480992 h 3734631"/>
                <a:gd name="connsiteX23" fmla="*/ 3441126 w 4569687"/>
                <a:gd name="connsiteY23" fmla="*/ 3501813 h 3734631"/>
                <a:gd name="connsiteX24" fmla="*/ 3103456 w 4569687"/>
                <a:gd name="connsiteY24" fmla="*/ 3681351 h 3734631"/>
                <a:gd name="connsiteX25" fmla="*/ 2815511 w 4569687"/>
                <a:gd name="connsiteY25" fmla="*/ 3562080 h 3734631"/>
                <a:gd name="connsiteX26" fmla="*/ 2772231 w 4569687"/>
                <a:gd name="connsiteY26" fmla="*/ 3509625 h 3734631"/>
                <a:gd name="connsiteX27" fmla="*/ 2697608 w 4569687"/>
                <a:gd name="connsiteY27" fmla="*/ 3571194 h 3734631"/>
                <a:gd name="connsiteX28" fmla="*/ 2162552 w 4569687"/>
                <a:gd name="connsiteY28" fmla="*/ 3734631 h 3734631"/>
                <a:gd name="connsiteX29" fmla="*/ 1369010 w 4569687"/>
                <a:gd name="connsiteY29" fmla="*/ 3312708 h 3734631"/>
                <a:gd name="connsiteX30" fmla="*/ 1334207 w 4569687"/>
                <a:gd name="connsiteY30" fmla="*/ 3340352 h 3734631"/>
                <a:gd name="connsiteX31" fmla="*/ 1046262 w 4569687"/>
                <a:gd name="connsiteY31" fmla="*/ 3459623 h 3734631"/>
                <a:gd name="connsiteX32" fmla="*/ 647319 w 4569687"/>
                <a:gd name="connsiteY32" fmla="*/ 3134475 h 3734631"/>
                <a:gd name="connsiteX33" fmla="*/ 642925 w 4569687"/>
                <a:gd name="connsiteY33" fmla="*/ 3090891 h 3734631"/>
                <a:gd name="connsiteX34" fmla="*/ 634894 w 4569687"/>
                <a:gd name="connsiteY34" fmla="*/ 3098188 h 3734631"/>
                <a:gd name="connsiteX35" fmla="*/ 407216 w 4569687"/>
                <a:gd name="connsiteY35" fmla="*/ 3167734 h 3734631"/>
                <a:gd name="connsiteX36" fmla="*/ 0 w 4569687"/>
                <a:gd name="connsiteY36" fmla="*/ 2760518 h 3734631"/>
                <a:gd name="connsiteX37" fmla="*/ 407216 w 4569687"/>
                <a:gd name="connsiteY37" fmla="*/ 2353302 h 3734631"/>
                <a:gd name="connsiteX38" fmla="*/ 489284 w 4569687"/>
                <a:gd name="connsiteY38" fmla="*/ 2361575 h 3734631"/>
                <a:gd name="connsiteX39" fmla="*/ 508084 w 4569687"/>
                <a:gd name="connsiteY39" fmla="*/ 2367411 h 3734631"/>
                <a:gd name="connsiteX40" fmla="*/ 503849 w 4569687"/>
                <a:gd name="connsiteY40" fmla="*/ 2325400 h 3734631"/>
                <a:gd name="connsiteX41" fmla="*/ 1121688 w 4569687"/>
                <a:gd name="connsiteY41" fmla="*/ 1707561 h 3734631"/>
                <a:gd name="connsiteX42" fmla="*/ 1246204 w 4569687"/>
                <a:gd name="connsiteY42" fmla="*/ 1720113 h 3734631"/>
                <a:gd name="connsiteX43" fmla="*/ 1284356 w 4569687"/>
                <a:gd name="connsiteY43" fmla="*/ 1731957 h 3734631"/>
                <a:gd name="connsiteX44" fmla="*/ 1305976 w 4569687"/>
                <a:gd name="connsiteY44" fmla="*/ 1705754 h 3734631"/>
                <a:gd name="connsiteX45" fmla="*/ 1742854 w 4569687"/>
                <a:gd name="connsiteY45" fmla="*/ 1524793 h 3734631"/>
                <a:gd name="connsiteX46" fmla="*/ 1760288 w 4569687"/>
                <a:gd name="connsiteY46" fmla="*/ 1526551 h 3734631"/>
                <a:gd name="connsiteX47" fmla="*/ 1748032 w 4569687"/>
                <a:gd name="connsiteY47" fmla="*/ 1487068 h 3734631"/>
                <a:gd name="connsiteX48" fmla="*/ 1742854 w 4569687"/>
                <a:gd name="connsiteY48" fmla="*/ 1435701 h 3734631"/>
                <a:gd name="connsiteX49" fmla="*/ 1946367 w 4569687"/>
                <a:gd name="connsiteY49" fmla="*/ 1185999 h 3734631"/>
                <a:gd name="connsiteX50" fmla="*/ 1956892 w 4569687"/>
                <a:gd name="connsiteY50" fmla="*/ 1184938 h 3734631"/>
                <a:gd name="connsiteX51" fmla="*/ 1963928 w 4569687"/>
                <a:gd name="connsiteY51" fmla="*/ 1115143 h 3734631"/>
                <a:gd name="connsiteX52" fmla="*/ 2450363 w 4569687"/>
                <a:gd name="connsiteY52" fmla="*/ 718687 h 3734631"/>
                <a:gd name="connsiteX53" fmla="*/ 2520904 w 4569687"/>
                <a:gd name="connsiteY53" fmla="*/ 725798 h 3734631"/>
                <a:gd name="connsiteX54" fmla="*/ 2611712 w 4569687"/>
                <a:gd name="connsiteY54" fmla="*/ 0 h 3734631"/>
                <a:gd name="connsiteX0" fmla="*/ 2611712 w 4569687"/>
                <a:gd name="connsiteY0" fmla="*/ 0 h 3743131"/>
                <a:gd name="connsiteX1" fmla="*/ 2927539 w 4569687"/>
                <a:gd name="connsiteY1" fmla="*/ 0 h 3743131"/>
                <a:gd name="connsiteX2" fmla="*/ 3010471 w 4569687"/>
                <a:gd name="connsiteY2" fmla="*/ 662843 h 3743131"/>
                <a:gd name="connsiteX3" fmla="*/ 3062414 w 4569687"/>
                <a:gd name="connsiteY3" fmla="*/ 672782 h 3743131"/>
                <a:gd name="connsiteX4" fmla="*/ 3375104 w 4569687"/>
                <a:gd name="connsiteY4" fmla="*/ 893768 h 3743131"/>
                <a:gd name="connsiteX5" fmla="*/ 3401966 w 4569687"/>
                <a:gd name="connsiteY5" fmla="*/ 943258 h 3743131"/>
                <a:gd name="connsiteX6" fmla="*/ 3444529 w 4569687"/>
                <a:gd name="connsiteY6" fmla="*/ 938967 h 3743131"/>
                <a:gd name="connsiteX7" fmla="*/ 3941882 w 4569687"/>
                <a:gd name="connsiteY7" fmla="*/ 1268635 h 3743131"/>
                <a:gd name="connsiteX8" fmla="*/ 3950232 w 4569687"/>
                <a:gd name="connsiteY8" fmla="*/ 1295533 h 3743131"/>
                <a:gd name="connsiteX9" fmla="*/ 3968452 w 4569687"/>
                <a:gd name="connsiteY9" fmla="*/ 1289878 h 3743131"/>
                <a:gd name="connsiteX10" fmla="*/ 4041773 w 4569687"/>
                <a:gd name="connsiteY10" fmla="*/ 1282486 h 3743131"/>
                <a:gd name="connsiteX11" fmla="*/ 4398197 w 4569687"/>
                <a:gd name="connsiteY11" fmla="*/ 1572980 h 3743131"/>
                <a:gd name="connsiteX12" fmla="*/ 4401113 w 4569687"/>
                <a:gd name="connsiteY12" fmla="*/ 1601912 h 3743131"/>
                <a:gd name="connsiteX13" fmla="*/ 4509768 w 4569687"/>
                <a:gd name="connsiteY13" fmla="*/ 1612865 h 3743131"/>
                <a:gd name="connsiteX14" fmla="*/ 4569687 w 4569687"/>
                <a:gd name="connsiteY14" fmla="*/ 1630661 h 3743131"/>
                <a:gd name="connsiteX15" fmla="*/ 4569687 w 4569687"/>
                <a:gd name="connsiteY15" fmla="*/ 3685776 h 3743131"/>
                <a:gd name="connsiteX16" fmla="*/ 4479175 w 4569687"/>
                <a:gd name="connsiteY16" fmla="*/ 3694900 h 3743131"/>
                <a:gd name="connsiteX17" fmla="*/ 4083674 w 4569687"/>
                <a:gd name="connsiteY17" fmla="*/ 3574092 h 3743131"/>
                <a:gd name="connsiteX18" fmla="*/ 4051094 w 4569687"/>
                <a:gd name="connsiteY18" fmla="*/ 3547210 h 3743131"/>
                <a:gd name="connsiteX19" fmla="*/ 4009782 w 4569687"/>
                <a:gd name="connsiteY19" fmla="*/ 3581295 h 3743131"/>
                <a:gd name="connsiteX20" fmla="*/ 3782104 w 4569687"/>
                <a:gd name="connsiteY20" fmla="*/ 3650841 h 3743131"/>
                <a:gd name="connsiteX21" fmla="*/ 3494159 w 4569687"/>
                <a:gd name="connsiteY21" fmla="*/ 3531570 h 3743131"/>
                <a:gd name="connsiteX22" fmla="*/ 3452428 w 4569687"/>
                <a:gd name="connsiteY22" fmla="*/ 3480992 h 3743131"/>
                <a:gd name="connsiteX23" fmla="*/ 3441126 w 4569687"/>
                <a:gd name="connsiteY23" fmla="*/ 3501813 h 3743131"/>
                <a:gd name="connsiteX24" fmla="*/ 3103456 w 4569687"/>
                <a:gd name="connsiteY24" fmla="*/ 3681351 h 3743131"/>
                <a:gd name="connsiteX25" fmla="*/ 2815511 w 4569687"/>
                <a:gd name="connsiteY25" fmla="*/ 3562080 h 3743131"/>
                <a:gd name="connsiteX26" fmla="*/ 2772231 w 4569687"/>
                <a:gd name="connsiteY26" fmla="*/ 3509625 h 3743131"/>
                <a:gd name="connsiteX27" fmla="*/ 2697608 w 4569687"/>
                <a:gd name="connsiteY27" fmla="*/ 3571194 h 3743131"/>
                <a:gd name="connsiteX28" fmla="*/ 2162552 w 4569687"/>
                <a:gd name="connsiteY28" fmla="*/ 3734631 h 3743131"/>
                <a:gd name="connsiteX29" fmla="*/ 1334207 w 4569687"/>
                <a:gd name="connsiteY29" fmla="*/ 3340352 h 3743131"/>
                <a:gd name="connsiteX30" fmla="*/ 1046262 w 4569687"/>
                <a:gd name="connsiteY30" fmla="*/ 3459623 h 3743131"/>
                <a:gd name="connsiteX31" fmla="*/ 647319 w 4569687"/>
                <a:gd name="connsiteY31" fmla="*/ 3134475 h 3743131"/>
                <a:gd name="connsiteX32" fmla="*/ 642925 w 4569687"/>
                <a:gd name="connsiteY32" fmla="*/ 3090891 h 3743131"/>
                <a:gd name="connsiteX33" fmla="*/ 634894 w 4569687"/>
                <a:gd name="connsiteY33" fmla="*/ 3098188 h 3743131"/>
                <a:gd name="connsiteX34" fmla="*/ 407216 w 4569687"/>
                <a:gd name="connsiteY34" fmla="*/ 3167734 h 3743131"/>
                <a:gd name="connsiteX35" fmla="*/ 0 w 4569687"/>
                <a:gd name="connsiteY35" fmla="*/ 2760518 h 3743131"/>
                <a:gd name="connsiteX36" fmla="*/ 407216 w 4569687"/>
                <a:gd name="connsiteY36" fmla="*/ 2353302 h 3743131"/>
                <a:gd name="connsiteX37" fmla="*/ 489284 w 4569687"/>
                <a:gd name="connsiteY37" fmla="*/ 2361575 h 3743131"/>
                <a:gd name="connsiteX38" fmla="*/ 508084 w 4569687"/>
                <a:gd name="connsiteY38" fmla="*/ 2367411 h 3743131"/>
                <a:gd name="connsiteX39" fmla="*/ 503849 w 4569687"/>
                <a:gd name="connsiteY39" fmla="*/ 2325400 h 3743131"/>
                <a:gd name="connsiteX40" fmla="*/ 1121688 w 4569687"/>
                <a:gd name="connsiteY40" fmla="*/ 1707561 h 3743131"/>
                <a:gd name="connsiteX41" fmla="*/ 1246204 w 4569687"/>
                <a:gd name="connsiteY41" fmla="*/ 1720113 h 3743131"/>
                <a:gd name="connsiteX42" fmla="*/ 1284356 w 4569687"/>
                <a:gd name="connsiteY42" fmla="*/ 1731957 h 3743131"/>
                <a:gd name="connsiteX43" fmla="*/ 1305976 w 4569687"/>
                <a:gd name="connsiteY43" fmla="*/ 1705754 h 3743131"/>
                <a:gd name="connsiteX44" fmla="*/ 1742854 w 4569687"/>
                <a:gd name="connsiteY44" fmla="*/ 1524793 h 3743131"/>
                <a:gd name="connsiteX45" fmla="*/ 1760288 w 4569687"/>
                <a:gd name="connsiteY45" fmla="*/ 1526551 h 3743131"/>
                <a:gd name="connsiteX46" fmla="*/ 1748032 w 4569687"/>
                <a:gd name="connsiteY46" fmla="*/ 1487068 h 3743131"/>
                <a:gd name="connsiteX47" fmla="*/ 1742854 w 4569687"/>
                <a:gd name="connsiteY47" fmla="*/ 1435701 h 3743131"/>
                <a:gd name="connsiteX48" fmla="*/ 1946367 w 4569687"/>
                <a:gd name="connsiteY48" fmla="*/ 1185999 h 3743131"/>
                <a:gd name="connsiteX49" fmla="*/ 1956892 w 4569687"/>
                <a:gd name="connsiteY49" fmla="*/ 1184938 h 3743131"/>
                <a:gd name="connsiteX50" fmla="*/ 1963928 w 4569687"/>
                <a:gd name="connsiteY50" fmla="*/ 1115143 h 3743131"/>
                <a:gd name="connsiteX51" fmla="*/ 2450363 w 4569687"/>
                <a:gd name="connsiteY51" fmla="*/ 718687 h 3743131"/>
                <a:gd name="connsiteX52" fmla="*/ 2520904 w 4569687"/>
                <a:gd name="connsiteY52" fmla="*/ 725798 h 3743131"/>
                <a:gd name="connsiteX53" fmla="*/ 2611712 w 4569687"/>
                <a:gd name="connsiteY53" fmla="*/ 0 h 3743131"/>
                <a:gd name="connsiteX0" fmla="*/ 2611712 w 4569687"/>
                <a:gd name="connsiteY0" fmla="*/ 0 h 3741630"/>
                <a:gd name="connsiteX1" fmla="*/ 2927539 w 4569687"/>
                <a:gd name="connsiteY1" fmla="*/ 0 h 3741630"/>
                <a:gd name="connsiteX2" fmla="*/ 3010471 w 4569687"/>
                <a:gd name="connsiteY2" fmla="*/ 662843 h 3741630"/>
                <a:gd name="connsiteX3" fmla="*/ 3062414 w 4569687"/>
                <a:gd name="connsiteY3" fmla="*/ 672782 h 3741630"/>
                <a:gd name="connsiteX4" fmla="*/ 3375104 w 4569687"/>
                <a:gd name="connsiteY4" fmla="*/ 893768 h 3741630"/>
                <a:gd name="connsiteX5" fmla="*/ 3401966 w 4569687"/>
                <a:gd name="connsiteY5" fmla="*/ 943258 h 3741630"/>
                <a:gd name="connsiteX6" fmla="*/ 3444529 w 4569687"/>
                <a:gd name="connsiteY6" fmla="*/ 938967 h 3741630"/>
                <a:gd name="connsiteX7" fmla="*/ 3941882 w 4569687"/>
                <a:gd name="connsiteY7" fmla="*/ 1268635 h 3741630"/>
                <a:gd name="connsiteX8" fmla="*/ 3950232 w 4569687"/>
                <a:gd name="connsiteY8" fmla="*/ 1295533 h 3741630"/>
                <a:gd name="connsiteX9" fmla="*/ 3968452 w 4569687"/>
                <a:gd name="connsiteY9" fmla="*/ 1289878 h 3741630"/>
                <a:gd name="connsiteX10" fmla="*/ 4041773 w 4569687"/>
                <a:gd name="connsiteY10" fmla="*/ 1282486 h 3741630"/>
                <a:gd name="connsiteX11" fmla="*/ 4398197 w 4569687"/>
                <a:gd name="connsiteY11" fmla="*/ 1572980 h 3741630"/>
                <a:gd name="connsiteX12" fmla="*/ 4401113 w 4569687"/>
                <a:gd name="connsiteY12" fmla="*/ 1601912 h 3741630"/>
                <a:gd name="connsiteX13" fmla="*/ 4509768 w 4569687"/>
                <a:gd name="connsiteY13" fmla="*/ 1612865 h 3741630"/>
                <a:gd name="connsiteX14" fmla="*/ 4569687 w 4569687"/>
                <a:gd name="connsiteY14" fmla="*/ 1630661 h 3741630"/>
                <a:gd name="connsiteX15" fmla="*/ 4569687 w 4569687"/>
                <a:gd name="connsiteY15" fmla="*/ 3685776 h 3741630"/>
                <a:gd name="connsiteX16" fmla="*/ 4479175 w 4569687"/>
                <a:gd name="connsiteY16" fmla="*/ 3694900 h 3741630"/>
                <a:gd name="connsiteX17" fmla="*/ 4083674 w 4569687"/>
                <a:gd name="connsiteY17" fmla="*/ 3574092 h 3741630"/>
                <a:gd name="connsiteX18" fmla="*/ 4051094 w 4569687"/>
                <a:gd name="connsiteY18" fmla="*/ 3547210 h 3741630"/>
                <a:gd name="connsiteX19" fmla="*/ 4009782 w 4569687"/>
                <a:gd name="connsiteY19" fmla="*/ 3581295 h 3741630"/>
                <a:gd name="connsiteX20" fmla="*/ 3782104 w 4569687"/>
                <a:gd name="connsiteY20" fmla="*/ 3650841 h 3741630"/>
                <a:gd name="connsiteX21" fmla="*/ 3494159 w 4569687"/>
                <a:gd name="connsiteY21" fmla="*/ 3531570 h 3741630"/>
                <a:gd name="connsiteX22" fmla="*/ 3452428 w 4569687"/>
                <a:gd name="connsiteY22" fmla="*/ 3480992 h 3741630"/>
                <a:gd name="connsiteX23" fmla="*/ 3441126 w 4569687"/>
                <a:gd name="connsiteY23" fmla="*/ 3501813 h 3741630"/>
                <a:gd name="connsiteX24" fmla="*/ 3103456 w 4569687"/>
                <a:gd name="connsiteY24" fmla="*/ 3681351 h 3741630"/>
                <a:gd name="connsiteX25" fmla="*/ 2815511 w 4569687"/>
                <a:gd name="connsiteY25" fmla="*/ 3562080 h 3741630"/>
                <a:gd name="connsiteX26" fmla="*/ 2772231 w 4569687"/>
                <a:gd name="connsiteY26" fmla="*/ 3509625 h 3741630"/>
                <a:gd name="connsiteX27" fmla="*/ 2697608 w 4569687"/>
                <a:gd name="connsiteY27" fmla="*/ 3571194 h 3741630"/>
                <a:gd name="connsiteX28" fmla="*/ 2162552 w 4569687"/>
                <a:gd name="connsiteY28" fmla="*/ 3734631 h 3741630"/>
                <a:gd name="connsiteX29" fmla="*/ 1390478 w 4569687"/>
                <a:gd name="connsiteY29" fmla="*/ 3368488 h 3741630"/>
                <a:gd name="connsiteX30" fmla="*/ 1046262 w 4569687"/>
                <a:gd name="connsiteY30" fmla="*/ 3459623 h 3741630"/>
                <a:gd name="connsiteX31" fmla="*/ 647319 w 4569687"/>
                <a:gd name="connsiteY31" fmla="*/ 3134475 h 3741630"/>
                <a:gd name="connsiteX32" fmla="*/ 642925 w 4569687"/>
                <a:gd name="connsiteY32" fmla="*/ 3090891 h 3741630"/>
                <a:gd name="connsiteX33" fmla="*/ 634894 w 4569687"/>
                <a:gd name="connsiteY33" fmla="*/ 3098188 h 3741630"/>
                <a:gd name="connsiteX34" fmla="*/ 407216 w 4569687"/>
                <a:gd name="connsiteY34" fmla="*/ 3167734 h 3741630"/>
                <a:gd name="connsiteX35" fmla="*/ 0 w 4569687"/>
                <a:gd name="connsiteY35" fmla="*/ 2760518 h 3741630"/>
                <a:gd name="connsiteX36" fmla="*/ 407216 w 4569687"/>
                <a:gd name="connsiteY36" fmla="*/ 2353302 h 3741630"/>
                <a:gd name="connsiteX37" fmla="*/ 489284 w 4569687"/>
                <a:gd name="connsiteY37" fmla="*/ 2361575 h 3741630"/>
                <a:gd name="connsiteX38" fmla="*/ 508084 w 4569687"/>
                <a:gd name="connsiteY38" fmla="*/ 2367411 h 3741630"/>
                <a:gd name="connsiteX39" fmla="*/ 503849 w 4569687"/>
                <a:gd name="connsiteY39" fmla="*/ 2325400 h 3741630"/>
                <a:gd name="connsiteX40" fmla="*/ 1121688 w 4569687"/>
                <a:gd name="connsiteY40" fmla="*/ 1707561 h 3741630"/>
                <a:gd name="connsiteX41" fmla="*/ 1246204 w 4569687"/>
                <a:gd name="connsiteY41" fmla="*/ 1720113 h 3741630"/>
                <a:gd name="connsiteX42" fmla="*/ 1284356 w 4569687"/>
                <a:gd name="connsiteY42" fmla="*/ 1731957 h 3741630"/>
                <a:gd name="connsiteX43" fmla="*/ 1305976 w 4569687"/>
                <a:gd name="connsiteY43" fmla="*/ 1705754 h 3741630"/>
                <a:gd name="connsiteX44" fmla="*/ 1742854 w 4569687"/>
                <a:gd name="connsiteY44" fmla="*/ 1524793 h 3741630"/>
                <a:gd name="connsiteX45" fmla="*/ 1760288 w 4569687"/>
                <a:gd name="connsiteY45" fmla="*/ 1526551 h 3741630"/>
                <a:gd name="connsiteX46" fmla="*/ 1748032 w 4569687"/>
                <a:gd name="connsiteY46" fmla="*/ 1487068 h 3741630"/>
                <a:gd name="connsiteX47" fmla="*/ 1742854 w 4569687"/>
                <a:gd name="connsiteY47" fmla="*/ 1435701 h 3741630"/>
                <a:gd name="connsiteX48" fmla="*/ 1946367 w 4569687"/>
                <a:gd name="connsiteY48" fmla="*/ 1185999 h 3741630"/>
                <a:gd name="connsiteX49" fmla="*/ 1956892 w 4569687"/>
                <a:gd name="connsiteY49" fmla="*/ 1184938 h 3741630"/>
                <a:gd name="connsiteX50" fmla="*/ 1963928 w 4569687"/>
                <a:gd name="connsiteY50" fmla="*/ 1115143 h 3741630"/>
                <a:gd name="connsiteX51" fmla="*/ 2450363 w 4569687"/>
                <a:gd name="connsiteY51" fmla="*/ 718687 h 3741630"/>
                <a:gd name="connsiteX52" fmla="*/ 2520904 w 4569687"/>
                <a:gd name="connsiteY52" fmla="*/ 725798 h 3741630"/>
                <a:gd name="connsiteX53" fmla="*/ 2611712 w 4569687"/>
                <a:gd name="connsiteY53" fmla="*/ 0 h 37416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  <a:gd name="connsiteX0" fmla="*/ 2611712 w 4569687"/>
                <a:gd name="connsiteY0" fmla="*/ 0 h 3734730"/>
                <a:gd name="connsiteX1" fmla="*/ 2927539 w 4569687"/>
                <a:gd name="connsiteY1" fmla="*/ 0 h 3734730"/>
                <a:gd name="connsiteX2" fmla="*/ 3010471 w 4569687"/>
                <a:gd name="connsiteY2" fmla="*/ 662843 h 3734730"/>
                <a:gd name="connsiteX3" fmla="*/ 3062414 w 4569687"/>
                <a:gd name="connsiteY3" fmla="*/ 672782 h 3734730"/>
                <a:gd name="connsiteX4" fmla="*/ 3375104 w 4569687"/>
                <a:gd name="connsiteY4" fmla="*/ 893768 h 3734730"/>
                <a:gd name="connsiteX5" fmla="*/ 3401966 w 4569687"/>
                <a:gd name="connsiteY5" fmla="*/ 943258 h 3734730"/>
                <a:gd name="connsiteX6" fmla="*/ 3444529 w 4569687"/>
                <a:gd name="connsiteY6" fmla="*/ 938967 h 3734730"/>
                <a:gd name="connsiteX7" fmla="*/ 3941882 w 4569687"/>
                <a:gd name="connsiteY7" fmla="*/ 1268635 h 3734730"/>
                <a:gd name="connsiteX8" fmla="*/ 3950232 w 4569687"/>
                <a:gd name="connsiteY8" fmla="*/ 1295533 h 3734730"/>
                <a:gd name="connsiteX9" fmla="*/ 3968452 w 4569687"/>
                <a:gd name="connsiteY9" fmla="*/ 1289878 h 3734730"/>
                <a:gd name="connsiteX10" fmla="*/ 4041773 w 4569687"/>
                <a:gd name="connsiteY10" fmla="*/ 1282486 h 3734730"/>
                <a:gd name="connsiteX11" fmla="*/ 4398197 w 4569687"/>
                <a:gd name="connsiteY11" fmla="*/ 1572980 h 3734730"/>
                <a:gd name="connsiteX12" fmla="*/ 4401113 w 4569687"/>
                <a:gd name="connsiteY12" fmla="*/ 1601912 h 3734730"/>
                <a:gd name="connsiteX13" fmla="*/ 4509768 w 4569687"/>
                <a:gd name="connsiteY13" fmla="*/ 1612865 h 3734730"/>
                <a:gd name="connsiteX14" fmla="*/ 4569687 w 4569687"/>
                <a:gd name="connsiteY14" fmla="*/ 1630661 h 3734730"/>
                <a:gd name="connsiteX15" fmla="*/ 4569687 w 4569687"/>
                <a:gd name="connsiteY15" fmla="*/ 3685776 h 3734730"/>
                <a:gd name="connsiteX16" fmla="*/ 4479175 w 4569687"/>
                <a:gd name="connsiteY16" fmla="*/ 3694900 h 3734730"/>
                <a:gd name="connsiteX17" fmla="*/ 4083674 w 4569687"/>
                <a:gd name="connsiteY17" fmla="*/ 3574092 h 3734730"/>
                <a:gd name="connsiteX18" fmla="*/ 4051094 w 4569687"/>
                <a:gd name="connsiteY18" fmla="*/ 3547210 h 3734730"/>
                <a:gd name="connsiteX19" fmla="*/ 4009782 w 4569687"/>
                <a:gd name="connsiteY19" fmla="*/ 3581295 h 3734730"/>
                <a:gd name="connsiteX20" fmla="*/ 3782104 w 4569687"/>
                <a:gd name="connsiteY20" fmla="*/ 3650841 h 3734730"/>
                <a:gd name="connsiteX21" fmla="*/ 3494159 w 4569687"/>
                <a:gd name="connsiteY21" fmla="*/ 3531570 h 3734730"/>
                <a:gd name="connsiteX22" fmla="*/ 3452428 w 4569687"/>
                <a:gd name="connsiteY22" fmla="*/ 3480992 h 3734730"/>
                <a:gd name="connsiteX23" fmla="*/ 3441126 w 4569687"/>
                <a:gd name="connsiteY23" fmla="*/ 3501813 h 3734730"/>
                <a:gd name="connsiteX24" fmla="*/ 3103456 w 4569687"/>
                <a:gd name="connsiteY24" fmla="*/ 3681351 h 3734730"/>
                <a:gd name="connsiteX25" fmla="*/ 2815511 w 4569687"/>
                <a:gd name="connsiteY25" fmla="*/ 3562080 h 3734730"/>
                <a:gd name="connsiteX26" fmla="*/ 2772231 w 4569687"/>
                <a:gd name="connsiteY26" fmla="*/ 3509625 h 3734730"/>
                <a:gd name="connsiteX27" fmla="*/ 2697608 w 4569687"/>
                <a:gd name="connsiteY27" fmla="*/ 3571194 h 3734730"/>
                <a:gd name="connsiteX28" fmla="*/ 2162552 w 4569687"/>
                <a:gd name="connsiteY28" fmla="*/ 3734631 h 3734730"/>
                <a:gd name="connsiteX29" fmla="*/ 1390478 w 4569687"/>
                <a:gd name="connsiteY29" fmla="*/ 3368488 h 3734730"/>
                <a:gd name="connsiteX30" fmla="*/ 1046262 w 4569687"/>
                <a:gd name="connsiteY30" fmla="*/ 3459623 h 3734730"/>
                <a:gd name="connsiteX31" fmla="*/ 647319 w 4569687"/>
                <a:gd name="connsiteY31" fmla="*/ 3134475 h 3734730"/>
                <a:gd name="connsiteX32" fmla="*/ 642925 w 4569687"/>
                <a:gd name="connsiteY32" fmla="*/ 3090891 h 3734730"/>
                <a:gd name="connsiteX33" fmla="*/ 634894 w 4569687"/>
                <a:gd name="connsiteY33" fmla="*/ 3098188 h 3734730"/>
                <a:gd name="connsiteX34" fmla="*/ 407216 w 4569687"/>
                <a:gd name="connsiteY34" fmla="*/ 3167734 h 3734730"/>
                <a:gd name="connsiteX35" fmla="*/ 0 w 4569687"/>
                <a:gd name="connsiteY35" fmla="*/ 2760518 h 3734730"/>
                <a:gd name="connsiteX36" fmla="*/ 407216 w 4569687"/>
                <a:gd name="connsiteY36" fmla="*/ 2353302 h 3734730"/>
                <a:gd name="connsiteX37" fmla="*/ 489284 w 4569687"/>
                <a:gd name="connsiteY37" fmla="*/ 2361575 h 3734730"/>
                <a:gd name="connsiteX38" fmla="*/ 508084 w 4569687"/>
                <a:gd name="connsiteY38" fmla="*/ 2367411 h 3734730"/>
                <a:gd name="connsiteX39" fmla="*/ 503849 w 4569687"/>
                <a:gd name="connsiteY39" fmla="*/ 2325400 h 3734730"/>
                <a:gd name="connsiteX40" fmla="*/ 1121688 w 4569687"/>
                <a:gd name="connsiteY40" fmla="*/ 1707561 h 3734730"/>
                <a:gd name="connsiteX41" fmla="*/ 1246204 w 4569687"/>
                <a:gd name="connsiteY41" fmla="*/ 1720113 h 3734730"/>
                <a:gd name="connsiteX42" fmla="*/ 1284356 w 4569687"/>
                <a:gd name="connsiteY42" fmla="*/ 1731957 h 3734730"/>
                <a:gd name="connsiteX43" fmla="*/ 1305976 w 4569687"/>
                <a:gd name="connsiteY43" fmla="*/ 1705754 h 3734730"/>
                <a:gd name="connsiteX44" fmla="*/ 1742854 w 4569687"/>
                <a:gd name="connsiteY44" fmla="*/ 1524793 h 3734730"/>
                <a:gd name="connsiteX45" fmla="*/ 1760288 w 4569687"/>
                <a:gd name="connsiteY45" fmla="*/ 1526551 h 3734730"/>
                <a:gd name="connsiteX46" fmla="*/ 1748032 w 4569687"/>
                <a:gd name="connsiteY46" fmla="*/ 1487068 h 3734730"/>
                <a:gd name="connsiteX47" fmla="*/ 1742854 w 4569687"/>
                <a:gd name="connsiteY47" fmla="*/ 1435701 h 3734730"/>
                <a:gd name="connsiteX48" fmla="*/ 1946367 w 4569687"/>
                <a:gd name="connsiteY48" fmla="*/ 1185999 h 3734730"/>
                <a:gd name="connsiteX49" fmla="*/ 1956892 w 4569687"/>
                <a:gd name="connsiteY49" fmla="*/ 1184938 h 3734730"/>
                <a:gd name="connsiteX50" fmla="*/ 1963928 w 4569687"/>
                <a:gd name="connsiteY50" fmla="*/ 1115143 h 3734730"/>
                <a:gd name="connsiteX51" fmla="*/ 2450363 w 4569687"/>
                <a:gd name="connsiteY51" fmla="*/ 718687 h 3734730"/>
                <a:gd name="connsiteX52" fmla="*/ 2520904 w 4569687"/>
                <a:gd name="connsiteY52" fmla="*/ 725798 h 3734730"/>
                <a:gd name="connsiteX53" fmla="*/ 2611712 w 4569687"/>
                <a:gd name="connsiteY53" fmla="*/ 0 h 373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569687" h="3734730">
                  <a:moveTo>
                    <a:pt x="2611712" y="0"/>
                  </a:moveTo>
                  <a:lnTo>
                    <a:pt x="2927539" y="0"/>
                  </a:lnTo>
                  <a:lnTo>
                    <a:pt x="3010471" y="662843"/>
                  </a:lnTo>
                  <a:lnTo>
                    <a:pt x="3062414" y="672782"/>
                  </a:lnTo>
                  <a:cubicBezTo>
                    <a:pt x="3191764" y="706062"/>
                    <a:pt x="3302353" y="786083"/>
                    <a:pt x="3375104" y="893768"/>
                  </a:cubicBezTo>
                  <a:lnTo>
                    <a:pt x="3401966" y="943258"/>
                  </a:lnTo>
                  <a:lnTo>
                    <a:pt x="3444529" y="938967"/>
                  </a:lnTo>
                  <a:cubicBezTo>
                    <a:pt x="3668109" y="938967"/>
                    <a:pt x="3859940" y="1074903"/>
                    <a:pt x="3941882" y="1268635"/>
                  </a:cubicBezTo>
                  <a:lnTo>
                    <a:pt x="3950232" y="1295533"/>
                  </a:lnTo>
                  <a:lnTo>
                    <a:pt x="3968452" y="1289878"/>
                  </a:lnTo>
                  <a:cubicBezTo>
                    <a:pt x="3992135" y="1285031"/>
                    <a:pt x="4016657" y="1282486"/>
                    <a:pt x="4041773" y="1282486"/>
                  </a:cubicBezTo>
                  <a:cubicBezTo>
                    <a:pt x="4217586" y="1282486"/>
                    <a:pt x="4364272" y="1407196"/>
                    <a:pt x="4398197" y="1572980"/>
                  </a:cubicBezTo>
                  <a:lnTo>
                    <a:pt x="4401113" y="1601912"/>
                  </a:lnTo>
                  <a:lnTo>
                    <a:pt x="4509768" y="1612865"/>
                  </a:lnTo>
                  <a:lnTo>
                    <a:pt x="4569687" y="1630661"/>
                  </a:lnTo>
                  <a:lnTo>
                    <a:pt x="4569687" y="3685776"/>
                  </a:lnTo>
                  <a:lnTo>
                    <a:pt x="4479175" y="3694900"/>
                  </a:lnTo>
                  <a:cubicBezTo>
                    <a:pt x="4332673" y="3694900"/>
                    <a:pt x="4196572" y="3650364"/>
                    <a:pt x="4083674" y="3574092"/>
                  </a:cubicBezTo>
                  <a:lnTo>
                    <a:pt x="4051094" y="3547210"/>
                  </a:lnTo>
                  <a:lnTo>
                    <a:pt x="4009782" y="3581295"/>
                  </a:lnTo>
                  <a:cubicBezTo>
                    <a:pt x="3944790" y="3625203"/>
                    <a:pt x="3866441" y="3650841"/>
                    <a:pt x="3782104" y="3650841"/>
                  </a:cubicBezTo>
                  <a:cubicBezTo>
                    <a:pt x="3669655" y="3650841"/>
                    <a:pt x="3567851" y="3605262"/>
                    <a:pt x="3494159" y="3531570"/>
                  </a:cubicBezTo>
                  <a:lnTo>
                    <a:pt x="3452428" y="3480992"/>
                  </a:lnTo>
                  <a:lnTo>
                    <a:pt x="3441126" y="3501813"/>
                  </a:lnTo>
                  <a:cubicBezTo>
                    <a:pt x="3367946" y="3610134"/>
                    <a:pt x="3244018" y="3681351"/>
                    <a:pt x="3103456" y="3681351"/>
                  </a:cubicBezTo>
                  <a:cubicBezTo>
                    <a:pt x="2991007" y="3681351"/>
                    <a:pt x="2889203" y="3635772"/>
                    <a:pt x="2815511" y="3562080"/>
                  </a:cubicBezTo>
                  <a:lnTo>
                    <a:pt x="2772231" y="3509625"/>
                  </a:lnTo>
                  <a:lnTo>
                    <a:pt x="2697608" y="3571194"/>
                  </a:lnTo>
                  <a:cubicBezTo>
                    <a:pt x="2544873" y="3674380"/>
                    <a:pt x="2382991" y="3737583"/>
                    <a:pt x="2162552" y="3734631"/>
                  </a:cubicBezTo>
                  <a:cubicBezTo>
                    <a:pt x="1740716" y="3728982"/>
                    <a:pt x="1534323" y="3547967"/>
                    <a:pt x="1390478" y="3368488"/>
                  </a:cubicBezTo>
                  <a:cubicBezTo>
                    <a:pt x="1316786" y="3442180"/>
                    <a:pt x="1170122" y="3498625"/>
                    <a:pt x="1046262" y="3459623"/>
                  </a:cubicBezTo>
                  <a:cubicBezTo>
                    <a:pt x="922402" y="3420621"/>
                    <a:pt x="685290" y="3320037"/>
                    <a:pt x="647319" y="3134475"/>
                  </a:cubicBezTo>
                  <a:lnTo>
                    <a:pt x="642925" y="3090891"/>
                  </a:lnTo>
                  <a:lnTo>
                    <a:pt x="634894" y="3098188"/>
                  </a:lnTo>
                  <a:cubicBezTo>
                    <a:pt x="569902" y="3142096"/>
                    <a:pt x="491553" y="3167734"/>
                    <a:pt x="407216" y="3167734"/>
                  </a:cubicBezTo>
                  <a:cubicBezTo>
                    <a:pt x="182317" y="3167734"/>
                    <a:pt x="0" y="2985417"/>
                    <a:pt x="0" y="2760518"/>
                  </a:cubicBezTo>
                  <a:cubicBezTo>
                    <a:pt x="0" y="2535619"/>
                    <a:pt x="182317" y="2353302"/>
                    <a:pt x="407216" y="2353302"/>
                  </a:cubicBezTo>
                  <a:cubicBezTo>
                    <a:pt x="435328" y="2353302"/>
                    <a:pt x="462775" y="2356151"/>
                    <a:pt x="489284" y="2361575"/>
                  </a:cubicBezTo>
                  <a:lnTo>
                    <a:pt x="508084" y="2367411"/>
                  </a:lnTo>
                  <a:lnTo>
                    <a:pt x="503849" y="2325400"/>
                  </a:lnTo>
                  <a:cubicBezTo>
                    <a:pt x="503849" y="1984177"/>
                    <a:pt x="780465" y="1707561"/>
                    <a:pt x="1121688" y="1707561"/>
                  </a:cubicBezTo>
                  <a:cubicBezTo>
                    <a:pt x="1164341" y="1707561"/>
                    <a:pt x="1205984" y="1711883"/>
                    <a:pt x="1246204" y="1720113"/>
                  </a:cubicBezTo>
                  <a:lnTo>
                    <a:pt x="1284356" y="1731957"/>
                  </a:lnTo>
                  <a:lnTo>
                    <a:pt x="1305976" y="1705754"/>
                  </a:lnTo>
                  <a:cubicBezTo>
                    <a:pt x="1417783" y="1593947"/>
                    <a:pt x="1572242" y="1524793"/>
                    <a:pt x="1742854" y="1524793"/>
                  </a:cubicBezTo>
                  <a:lnTo>
                    <a:pt x="1760288" y="1526551"/>
                  </a:lnTo>
                  <a:lnTo>
                    <a:pt x="1748032" y="1487068"/>
                  </a:lnTo>
                  <a:cubicBezTo>
                    <a:pt x="1744637" y="1470476"/>
                    <a:pt x="1742854" y="1453297"/>
                    <a:pt x="1742854" y="1435701"/>
                  </a:cubicBezTo>
                  <a:cubicBezTo>
                    <a:pt x="1742854" y="1312531"/>
                    <a:pt x="1830222" y="1209766"/>
                    <a:pt x="1946367" y="1185999"/>
                  </a:cubicBezTo>
                  <a:lnTo>
                    <a:pt x="1956892" y="1184938"/>
                  </a:lnTo>
                  <a:lnTo>
                    <a:pt x="1963928" y="1115143"/>
                  </a:lnTo>
                  <a:cubicBezTo>
                    <a:pt x="2010227" y="888886"/>
                    <a:pt x="2210419" y="718687"/>
                    <a:pt x="2450363" y="718687"/>
                  </a:cubicBezTo>
                  <a:lnTo>
                    <a:pt x="2520904" y="725798"/>
                  </a:lnTo>
                  <a:lnTo>
                    <a:pt x="261171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="" xmlns:a16="http://schemas.microsoft.com/office/drawing/2014/main" id="{D0429EA9-A20D-4800-80F6-48970138B795}"/>
                </a:ext>
              </a:extLst>
            </p:cNvPr>
            <p:cNvGrpSpPr/>
            <p:nvPr userDrawn="1"/>
          </p:nvGrpSpPr>
          <p:grpSpPr>
            <a:xfrm>
              <a:off x="6992136" y="387072"/>
              <a:ext cx="704897" cy="1355021"/>
              <a:chOff x="5304862" y="-789923"/>
              <a:chExt cx="645890" cy="1241591"/>
            </a:xfrm>
          </p:grpSpPr>
          <p:grpSp>
            <p:nvGrpSpPr>
              <p:cNvPr id="9" name="그룹 8">
                <a:extLst>
                  <a:ext uri="{FF2B5EF4-FFF2-40B4-BE49-F238E27FC236}">
                    <a16:creationId xmlns="" xmlns:a16="http://schemas.microsoft.com/office/drawing/2014/main" id="{4817FF4C-CE41-4E26-9FB9-CB745F3234F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16" name="이등변 삼각형 49">
                  <a:extLst>
                    <a:ext uri="{FF2B5EF4-FFF2-40B4-BE49-F238E27FC236}">
                      <a16:creationId xmlns="" xmlns:a16="http://schemas.microsoft.com/office/drawing/2014/main" id="{688B8353-32F5-4D6E-81D9-D597B60FA9D3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7" name="자유형: 도형 16">
                  <a:extLst>
                    <a:ext uri="{FF2B5EF4-FFF2-40B4-BE49-F238E27FC236}">
                      <a16:creationId xmlns="" xmlns:a16="http://schemas.microsoft.com/office/drawing/2014/main" id="{155478D4-44EA-48AE-860F-E368AD673D0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자유형: 도형 17">
                  <a:extLst>
                    <a:ext uri="{FF2B5EF4-FFF2-40B4-BE49-F238E27FC236}">
                      <a16:creationId xmlns="" xmlns:a16="http://schemas.microsoft.com/office/drawing/2014/main" id="{1861CCC0-CB32-42D2-947D-1907817DDDAE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타원 11">
                <a:extLst>
                  <a:ext uri="{FF2B5EF4-FFF2-40B4-BE49-F238E27FC236}">
                    <a16:creationId xmlns="" xmlns:a16="http://schemas.microsoft.com/office/drawing/2014/main" id="{E3ED5D5D-DC92-4BF6-B431-CE8E43382FD0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>
                <a:extLst>
                  <a:ext uri="{FF2B5EF4-FFF2-40B4-BE49-F238E27FC236}">
                    <a16:creationId xmlns="" xmlns:a16="http://schemas.microsoft.com/office/drawing/2014/main" id="{57F372C6-9816-462E-83F5-DFD56E8AF164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자유형: 도형 13">
                <a:extLst>
                  <a:ext uri="{FF2B5EF4-FFF2-40B4-BE49-F238E27FC236}">
                    <a16:creationId xmlns="" xmlns:a16="http://schemas.microsoft.com/office/drawing/2014/main" id="{F07321F0-763D-431A-87E5-1BD5F333CAE1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자유형: 도형 14">
                <a:extLst>
                  <a:ext uri="{FF2B5EF4-FFF2-40B4-BE49-F238E27FC236}">
                    <a16:creationId xmlns="" xmlns:a16="http://schemas.microsoft.com/office/drawing/2014/main" id="{D39A1E25-A8B6-4EE4-8AC8-D262A0C0D580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2987824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11510"/>
            <a:ext cx="2303282" cy="136815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779662"/>
            <a:ext cx="2303282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7" name="그룹 26">
            <a:extLst>
              <a:ext uri="{FF2B5EF4-FFF2-40B4-BE49-F238E27FC236}">
                <a16:creationId xmlns="" xmlns:a16="http://schemas.microsoft.com/office/drawing/2014/main" id="{C5AC382A-C3B5-4BE0-B805-8F9094AFD7DC}"/>
              </a:ext>
            </a:extLst>
          </p:cNvPr>
          <p:cNvGrpSpPr/>
          <p:nvPr userDrawn="1"/>
        </p:nvGrpSpPr>
        <p:grpSpPr>
          <a:xfrm>
            <a:off x="0" y="2571749"/>
            <a:ext cx="2984923" cy="2571751"/>
            <a:chOff x="0" y="2571749"/>
            <a:chExt cx="2984923" cy="2571751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0" y="4032469"/>
              <a:ext cx="2984923" cy="1111031"/>
              <a:chOff x="0" y="4032469"/>
              <a:chExt cx="2984923" cy="1111031"/>
            </a:xfrm>
          </p:grpSpPr>
          <p:sp>
            <p:nvSpPr>
              <p:cNvPr id="2" name="Rectangle 1"/>
              <p:cNvSpPr/>
              <p:nvPr userDrawn="1"/>
            </p:nvSpPr>
            <p:spPr>
              <a:xfrm>
                <a:off x="2527176" y="4443958"/>
                <a:ext cx="457200" cy="69954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Oval 2"/>
              <p:cNvSpPr/>
              <p:nvPr userDrawn="1"/>
            </p:nvSpPr>
            <p:spPr>
              <a:xfrm>
                <a:off x="2128455" y="4032469"/>
                <a:ext cx="856468" cy="8564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 userDrawn="1"/>
            </p:nvSpPr>
            <p:spPr>
              <a:xfrm>
                <a:off x="0" y="4363963"/>
                <a:ext cx="449249" cy="7795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 userDrawn="1"/>
            </p:nvSpPr>
            <p:spPr>
              <a:xfrm>
                <a:off x="0" y="411702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자유형: 도형 25">
              <a:extLst>
                <a:ext uri="{FF2B5EF4-FFF2-40B4-BE49-F238E27FC236}">
                  <a16:creationId xmlns="" xmlns:a16="http://schemas.microsoft.com/office/drawing/2014/main" id="{A909D931-338B-4F68-B73A-DDF2CA17DD12}"/>
                </a:ext>
              </a:extLst>
            </p:cNvPr>
            <p:cNvSpPr/>
            <p:nvPr userDrawn="1"/>
          </p:nvSpPr>
          <p:spPr>
            <a:xfrm>
              <a:off x="0" y="3170955"/>
              <a:ext cx="2544134" cy="1972545"/>
            </a:xfrm>
            <a:custGeom>
              <a:avLst/>
              <a:gdLst>
                <a:gd name="connsiteX0" fmla="*/ 1395974 w 2544134"/>
                <a:gd name="connsiteY0" fmla="*/ 0 h 1972545"/>
                <a:gd name="connsiteX1" fmla="*/ 1581175 w 2544134"/>
                <a:gd name="connsiteY1" fmla="*/ 0 h 1972545"/>
                <a:gd name="connsiteX2" fmla="*/ 1629807 w 2544134"/>
                <a:gd name="connsiteY2" fmla="*/ 388693 h 1972545"/>
                <a:gd name="connsiteX3" fmla="*/ 1660266 w 2544134"/>
                <a:gd name="connsiteY3" fmla="*/ 394521 h 1972545"/>
                <a:gd name="connsiteX4" fmla="*/ 1843628 w 2544134"/>
                <a:gd name="connsiteY4" fmla="*/ 524107 h 1972545"/>
                <a:gd name="connsiteX5" fmla="*/ 1859380 w 2544134"/>
                <a:gd name="connsiteY5" fmla="*/ 553128 h 1972545"/>
                <a:gd name="connsiteX6" fmla="*/ 1884339 w 2544134"/>
                <a:gd name="connsiteY6" fmla="*/ 550612 h 1972545"/>
                <a:gd name="connsiteX7" fmla="*/ 2175988 w 2544134"/>
                <a:gd name="connsiteY7" fmla="*/ 743930 h 1972545"/>
                <a:gd name="connsiteX8" fmla="*/ 2180885 w 2544134"/>
                <a:gd name="connsiteY8" fmla="*/ 759703 h 1972545"/>
                <a:gd name="connsiteX9" fmla="*/ 2191569 w 2544134"/>
                <a:gd name="connsiteY9" fmla="*/ 756387 h 1972545"/>
                <a:gd name="connsiteX10" fmla="*/ 2234564 w 2544134"/>
                <a:gd name="connsiteY10" fmla="*/ 752052 h 1972545"/>
                <a:gd name="connsiteX11" fmla="*/ 2443572 w 2544134"/>
                <a:gd name="connsiteY11" fmla="*/ 922399 h 1972545"/>
                <a:gd name="connsiteX12" fmla="*/ 2445282 w 2544134"/>
                <a:gd name="connsiteY12" fmla="*/ 939364 h 1972545"/>
                <a:gd name="connsiteX13" fmla="*/ 2508998 w 2544134"/>
                <a:gd name="connsiteY13" fmla="*/ 945787 h 1972545"/>
                <a:gd name="connsiteX14" fmla="*/ 2544134 w 2544134"/>
                <a:gd name="connsiteY14" fmla="*/ 956223 h 1972545"/>
                <a:gd name="connsiteX15" fmla="*/ 2544134 w 2544134"/>
                <a:gd name="connsiteY15" fmla="*/ 1972545 h 1972545"/>
                <a:gd name="connsiteX16" fmla="*/ 354884 w 2544134"/>
                <a:gd name="connsiteY16" fmla="*/ 1972545 h 1972545"/>
                <a:gd name="connsiteX17" fmla="*/ 342134 w 2544134"/>
                <a:gd name="connsiteY17" fmla="*/ 1965625 h 1972545"/>
                <a:gd name="connsiteX18" fmla="*/ 244050 w 2544134"/>
                <a:gd name="connsiteY18" fmla="*/ 1838062 h 1972545"/>
                <a:gd name="connsiteX19" fmla="*/ 241474 w 2544134"/>
                <a:gd name="connsiteY19" fmla="*/ 1812505 h 1972545"/>
                <a:gd name="connsiteX20" fmla="*/ 236764 w 2544134"/>
                <a:gd name="connsiteY20" fmla="*/ 1816784 h 1972545"/>
                <a:gd name="connsiteX21" fmla="*/ 103253 w 2544134"/>
                <a:gd name="connsiteY21" fmla="*/ 1857566 h 1972545"/>
                <a:gd name="connsiteX22" fmla="*/ 10304 w 2544134"/>
                <a:gd name="connsiteY22" fmla="*/ 1838801 h 1972545"/>
                <a:gd name="connsiteX23" fmla="*/ 0 w 2544134"/>
                <a:gd name="connsiteY23" fmla="*/ 1833208 h 1972545"/>
                <a:gd name="connsiteX24" fmla="*/ 0 w 2544134"/>
                <a:gd name="connsiteY24" fmla="*/ 1404340 h 1972545"/>
                <a:gd name="connsiteX25" fmla="*/ 10304 w 2544134"/>
                <a:gd name="connsiteY25" fmla="*/ 1398747 h 1972545"/>
                <a:gd name="connsiteX26" fmla="*/ 103253 w 2544134"/>
                <a:gd name="connsiteY26" fmla="*/ 1379981 h 1972545"/>
                <a:gd name="connsiteX27" fmla="*/ 151378 w 2544134"/>
                <a:gd name="connsiteY27" fmla="*/ 1384832 h 1972545"/>
                <a:gd name="connsiteX28" fmla="*/ 162402 w 2544134"/>
                <a:gd name="connsiteY28" fmla="*/ 1388255 h 1972545"/>
                <a:gd name="connsiteX29" fmla="*/ 159919 w 2544134"/>
                <a:gd name="connsiteY29" fmla="*/ 1363619 h 1972545"/>
                <a:gd name="connsiteX30" fmla="*/ 522221 w 2544134"/>
                <a:gd name="connsiteY30" fmla="*/ 1001317 h 1972545"/>
                <a:gd name="connsiteX31" fmla="*/ 595237 w 2544134"/>
                <a:gd name="connsiteY31" fmla="*/ 1008678 h 1972545"/>
                <a:gd name="connsiteX32" fmla="*/ 617610 w 2544134"/>
                <a:gd name="connsiteY32" fmla="*/ 1015623 h 1972545"/>
                <a:gd name="connsiteX33" fmla="*/ 630288 w 2544134"/>
                <a:gd name="connsiteY33" fmla="*/ 1000258 h 1972545"/>
                <a:gd name="connsiteX34" fmla="*/ 886474 w 2544134"/>
                <a:gd name="connsiteY34" fmla="*/ 894142 h 1972545"/>
                <a:gd name="connsiteX35" fmla="*/ 896697 w 2544134"/>
                <a:gd name="connsiteY35" fmla="*/ 895173 h 1972545"/>
                <a:gd name="connsiteX36" fmla="*/ 889510 w 2544134"/>
                <a:gd name="connsiteY36" fmla="*/ 872020 h 1972545"/>
                <a:gd name="connsiteX37" fmla="*/ 886474 w 2544134"/>
                <a:gd name="connsiteY37" fmla="*/ 841898 h 1972545"/>
                <a:gd name="connsiteX38" fmla="*/ 1005814 w 2544134"/>
                <a:gd name="connsiteY38" fmla="*/ 695472 h 1972545"/>
                <a:gd name="connsiteX39" fmla="*/ 1011986 w 2544134"/>
                <a:gd name="connsiteY39" fmla="*/ 694850 h 1972545"/>
                <a:gd name="connsiteX40" fmla="*/ 1016112 w 2544134"/>
                <a:gd name="connsiteY40" fmla="*/ 653922 h 1972545"/>
                <a:gd name="connsiteX41" fmla="*/ 1301359 w 2544134"/>
                <a:gd name="connsiteY41" fmla="*/ 421440 h 1972545"/>
                <a:gd name="connsiteX42" fmla="*/ 1342724 w 2544134"/>
                <a:gd name="connsiteY42" fmla="*/ 425610 h 1972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544134" h="1972545">
                  <a:moveTo>
                    <a:pt x="1395974" y="0"/>
                  </a:moveTo>
                  <a:lnTo>
                    <a:pt x="1581175" y="0"/>
                  </a:lnTo>
                  <a:lnTo>
                    <a:pt x="1629807" y="388693"/>
                  </a:lnTo>
                  <a:lnTo>
                    <a:pt x="1660266" y="394521"/>
                  </a:lnTo>
                  <a:cubicBezTo>
                    <a:pt x="1736117" y="414036"/>
                    <a:pt x="1800967" y="460961"/>
                    <a:pt x="1843628" y="524107"/>
                  </a:cubicBezTo>
                  <a:lnTo>
                    <a:pt x="1859380" y="553128"/>
                  </a:lnTo>
                  <a:lnTo>
                    <a:pt x="1884339" y="550612"/>
                  </a:lnTo>
                  <a:cubicBezTo>
                    <a:pt x="2015447" y="550612"/>
                    <a:pt x="2127937" y="630325"/>
                    <a:pt x="2175988" y="743930"/>
                  </a:cubicBezTo>
                  <a:lnTo>
                    <a:pt x="2180885" y="759703"/>
                  </a:lnTo>
                  <a:lnTo>
                    <a:pt x="2191569" y="756387"/>
                  </a:lnTo>
                  <a:cubicBezTo>
                    <a:pt x="2205457" y="753545"/>
                    <a:pt x="2219836" y="752052"/>
                    <a:pt x="2234564" y="752052"/>
                  </a:cubicBezTo>
                  <a:cubicBezTo>
                    <a:pt x="2337661" y="752052"/>
                    <a:pt x="2423678" y="825183"/>
                    <a:pt x="2443572" y="922399"/>
                  </a:cubicBezTo>
                  <a:lnTo>
                    <a:pt x="2445282" y="939364"/>
                  </a:lnTo>
                  <a:lnTo>
                    <a:pt x="2508998" y="945787"/>
                  </a:lnTo>
                  <a:lnTo>
                    <a:pt x="2544134" y="956223"/>
                  </a:lnTo>
                  <a:lnTo>
                    <a:pt x="2544134" y="1972545"/>
                  </a:lnTo>
                  <a:lnTo>
                    <a:pt x="354884" y="1972545"/>
                  </a:lnTo>
                  <a:lnTo>
                    <a:pt x="342134" y="1965625"/>
                  </a:lnTo>
                  <a:cubicBezTo>
                    <a:pt x="295511" y="1934418"/>
                    <a:pt x="255183" y="1892469"/>
                    <a:pt x="244050" y="1838062"/>
                  </a:cubicBezTo>
                  <a:lnTo>
                    <a:pt x="241474" y="1812505"/>
                  </a:lnTo>
                  <a:lnTo>
                    <a:pt x="236764" y="1816784"/>
                  </a:lnTo>
                  <a:cubicBezTo>
                    <a:pt x="198653" y="1842531"/>
                    <a:pt x="152709" y="1857566"/>
                    <a:pt x="103253" y="1857566"/>
                  </a:cubicBezTo>
                  <a:cubicBezTo>
                    <a:pt x="70283" y="1857566"/>
                    <a:pt x="38873" y="1850884"/>
                    <a:pt x="10304" y="1838801"/>
                  </a:cubicBezTo>
                  <a:lnTo>
                    <a:pt x="0" y="1833208"/>
                  </a:lnTo>
                  <a:lnTo>
                    <a:pt x="0" y="1404340"/>
                  </a:lnTo>
                  <a:lnTo>
                    <a:pt x="10304" y="1398747"/>
                  </a:lnTo>
                  <a:cubicBezTo>
                    <a:pt x="38873" y="1386663"/>
                    <a:pt x="70283" y="1379981"/>
                    <a:pt x="103253" y="1379981"/>
                  </a:cubicBezTo>
                  <a:cubicBezTo>
                    <a:pt x="119738" y="1379981"/>
                    <a:pt x="135833" y="1381652"/>
                    <a:pt x="151378" y="1384832"/>
                  </a:cubicBezTo>
                  <a:lnTo>
                    <a:pt x="162402" y="1388255"/>
                  </a:lnTo>
                  <a:lnTo>
                    <a:pt x="159919" y="1363619"/>
                  </a:lnTo>
                  <a:cubicBezTo>
                    <a:pt x="159919" y="1163525"/>
                    <a:pt x="322127" y="1001317"/>
                    <a:pt x="522221" y="1001317"/>
                  </a:cubicBezTo>
                  <a:cubicBezTo>
                    <a:pt x="547233" y="1001317"/>
                    <a:pt x="571652" y="1003852"/>
                    <a:pt x="595237" y="1008678"/>
                  </a:cubicBezTo>
                  <a:lnTo>
                    <a:pt x="617610" y="1015623"/>
                  </a:lnTo>
                  <a:lnTo>
                    <a:pt x="630288" y="1000258"/>
                  </a:lnTo>
                  <a:cubicBezTo>
                    <a:pt x="695852" y="934694"/>
                    <a:pt x="786427" y="894142"/>
                    <a:pt x="886474" y="894142"/>
                  </a:cubicBezTo>
                  <a:lnTo>
                    <a:pt x="896697" y="895173"/>
                  </a:lnTo>
                  <a:lnTo>
                    <a:pt x="889510" y="872020"/>
                  </a:lnTo>
                  <a:cubicBezTo>
                    <a:pt x="887519" y="862290"/>
                    <a:pt x="886474" y="852216"/>
                    <a:pt x="886474" y="841898"/>
                  </a:cubicBezTo>
                  <a:cubicBezTo>
                    <a:pt x="886474" y="769671"/>
                    <a:pt x="937707" y="709409"/>
                    <a:pt x="1005814" y="695472"/>
                  </a:cubicBezTo>
                  <a:lnTo>
                    <a:pt x="1011986" y="694850"/>
                  </a:lnTo>
                  <a:lnTo>
                    <a:pt x="1016112" y="653922"/>
                  </a:lnTo>
                  <a:cubicBezTo>
                    <a:pt x="1043262" y="521245"/>
                    <a:pt x="1160655" y="421440"/>
                    <a:pt x="1301359" y="421440"/>
                  </a:cubicBezTo>
                  <a:lnTo>
                    <a:pt x="1342724" y="4256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5" name="그룹 14">
              <a:extLst>
                <a:ext uri="{FF2B5EF4-FFF2-40B4-BE49-F238E27FC236}">
                  <a16:creationId xmlns="" xmlns:a16="http://schemas.microsoft.com/office/drawing/2014/main" id="{835AEBDB-6E77-465B-802B-2411CB9307EC}"/>
                </a:ext>
              </a:extLst>
            </p:cNvPr>
            <p:cNvGrpSpPr/>
            <p:nvPr userDrawn="1"/>
          </p:nvGrpSpPr>
          <p:grpSpPr>
            <a:xfrm>
              <a:off x="1278074" y="2571749"/>
              <a:ext cx="413353" cy="794587"/>
              <a:chOff x="5304862" y="-789923"/>
              <a:chExt cx="645890" cy="1241591"/>
            </a:xfrm>
          </p:grpSpPr>
          <p:grpSp>
            <p:nvGrpSpPr>
              <p:cNvPr id="16" name="그룹 15">
                <a:extLst>
                  <a:ext uri="{FF2B5EF4-FFF2-40B4-BE49-F238E27FC236}">
                    <a16:creationId xmlns="" xmlns:a16="http://schemas.microsoft.com/office/drawing/2014/main" id="{5E76A47E-F7A7-4DA1-9B8C-D7B1A60D5D71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21" name="이등변 삼각형 49">
                  <a:extLst>
                    <a:ext uri="{FF2B5EF4-FFF2-40B4-BE49-F238E27FC236}">
                      <a16:creationId xmlns="" xmlns:a16="http://schemas.microsoft.com/office/drawing/2014/main" id="{67190486-51A1-4AB6-8B4F-B570F9832336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2" name="자유형: 도형 21">
                  <a:extLst>
                    <a:ext uri="{FF2B5EF4-FFF2-40B4-BE49-F238E27FC236}">
                      <a16:creationId xmlns="" xmlns:a16="http://schemas.microsoft.com/office/drawing/2014/main" id="{56F15390-B3DB-4D76-834D-291CE0D12AD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자유형: 도형 22">
                  <a:extLst>
                    <a:ext uri="{FF2B5EF4-FFF2-40B4-BE49-F238E27FC236}">
                      <a16:creationId xmlns="" xmlns:a16="http://schemas.microsoft.com/office/drawing/2014/main" id="{3BA87288-70D8-4753-8DAA-8CA1C332EF6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7" name="타원 16">
                <a:extLst>
                  <a:ext uri="{FF2B5EF4-FFF2-40B4-BE49-F238E27FC236}">
                    <a16:creationId xmlns="" xmlns:a16="http://schemas.microsoft.com/office/drawing/2014/main" id="{AD475AD4-CA04-4B61-9BB4-408BA6A11E05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>
                <a:extLst>
                  <a:ext uri="{FF2B5EF4-FFF2-40B4-BE49-F238E27FC236}">
                    <a16:creationId xmlns="" xmlns:a16="http://schemas.microsoft.com/office/drawing/2014/main" id="{1B106404-A3F8-4193-8435-FA430BEB5473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자유형: 도형 18">
                <a:extLst>
                  <a:ext uri="{FF2B5EF4-FFF2-40B4-BE49-F238E27FC236}">
                    <a16:creationId xmlns="" xmlns:a16="http://schemas.microsoft.com/office/drawing/2014/main" id="{9408417A-6F35-4CB8-93DD-4FB5074FE702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자유형: 도형 19">
                <a:extLst>
                  <a:ext uri="{FF2B5EF4-FFF2-40B4-BE49-F238E27FC236}">
                    <a16:creationId xmlns="" xmlns:a16="http://schemas.microsoft.com/office/drawing/2014/main" id="{3058858D-8ACE-40F2-B778-D2BFBF4553F3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2" name="Frame 11"/>
          <p:cNvSpPr/>
          <p:nvPr userDrawn="1"/>
        </p:nvSpPr>
        <p:spPr>
          <a:xfrm>
            <a:off x="251520" y="339502"/>
            <a:ext cx="8640960" cy="4464496"/>
          </a:xfrm>
          <a:prstGeom prst="frame">
            <a:avLst>
              <a:gd name="adj1" fmla="val 1236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37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llo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3476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">
            <a:extLst>
              <a:ext uri="{FF2B5EF4-FFF2-40B4-BE49-F238E27FC236}">
                <a16:creationId xmlns="" xmlns:a16="http://schemas.microsoft.com/office/drawing/2014/main" id="{523EB7A4-0598-4887-ACB7-E8220F8DDFED}"/>
              </a:ext>
            </a:extLst>
          </p:cNvPr>
          <p:cNvGrpSpPr/>
          <p:nvPr userDrawn="1"/>
        </p:nvGrpSpPr>
        <p:grpSpPr>
          <a:xfrm>
            <a:off x="1902711" y="232356"/>
            <a:ext cx="5620059" cy="4638441"/>
            <a:chOff x="1902711" y="497586"/>
            <a:chExt cx="5620059" cy="4638441"/>
          </a:xfrm>
        </p:grpSpPr>
        <p:grpSp>
          <p:nvGrpSpPr>
            <p:cNvPr id="53" name="그룹 52">
              <a:extLst>
                <a:ext uri="{FF2B5EF4-FFF2-40B4-BE49-F238E27FC236}">
                  <a16:creationId xmlns="" xmlns:a16="http://schemas.microsoft.com/office/drawing/2014/main" id="{C4167999-582F-4DE1-8524-427663DA86EB}"/>
                </a:ext>
              </a:extLst>
            </p:cNvPr>
            <p:cNvGrpSpPr/>
            <p:nvPr userDrawn="1"/>
          </p:nvGrpSpPr>
          <p:grpSpPr>
            <a:xfrm>
              <a:off x="1902711" y="1537517"/>
              <a:ext cx="5620059" cy="3598510"/>
              <a:chOff x="2401342" y="248706"/>
              <a:chExt cx="5620059" cy="3598510"/>
            </a:xfrm>
            <a:solidFill>
              <a:schemeClr val="bg1"/>
            </a:solidFill>
          </p:grpSpPr>
          <p:sp>
            <p:nvSpPr>
              <p:cNvPr id="54" name="Oval 11">
                <a:extLst>
                  <a:ext uri="{FF2B5EF4-FFF2-40B4-BE49-F238E27FC236}">
                    <a16:creationId xmlns="" xmlns:a16="http://schemas.microsoft.com/office/drawing/2014/main" id="{36E509A3-52CE-4453-9564-E704D9C6F3F0}"/>
                  </a:ext>
                </a:extLst>
              </p:cNvPr>
              <p:cNvSpPr/>
              <p:nvPr userDrawn="1"/>
            </p:nvSpPr>
            <p:spPr>
              <a:xfrm>
                <a:off x="4283968" y="941198"/>
                <a:ext cx="956850" cy="95685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Oval 11">
                <a:extLst>
                  <a:ext uri="{FF2B5EF4-FFF2-40B4-BE49-F238E27FC236}">
                    <a16:creationId xmlns="" xmlns:a16="http://schemas.microsoft.com/office/drawing/2014/main" id="{D8641ACF-24EC-4119-AF47-45C5E6B69718}"/>
                  </a:ext>
                </a:extLst>
              </p:cNvPr>
              <p:cNvSpPr/>
              <p:nvPr userDrawn="1"/>
            </p:nvSpPr>
            <p:spPr>
              <a:xfrm>
                <a:off x="4080672" y="1386488"/>
                <a:ext cx="491180" cy="4911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Oval 11">
                <a:extLst>
                  <a:ext uri="{FF2B5EF4-FFF2-40B4-BE49-F238E27FC236}">
                    <a16:creationId xmlns="" xmlns:a16="http://schemas.microsoft.com/office/drawing/2014/main" id="{3873CDEC-688A-4EE6-8974-D80E43FF9273}"/>
                  </a:ext>
                </a:extLst>
              </p:cNvPr>
              <p:cNvSpPr/>
              <p:nvPr userDrawn="1"/>
            </p:nvSpPr>
            <p:spPr>
              <a:xfrm>
                <a:off x="3485352" y="1717923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Oval 11">
                <a:extLst>
                  <a:ext uri="{FF2B5EF4-FFF2-40B4-BE49-F238E27FC236}">
                    <a16:creationId xmlns="" xmlns:a16="http://schemas.microsoft.com/office/drawing/2014/main" id="{B93DE707-F71B-42F6-A0EB-DFC85BA873B2}"/>
                  </a:ext>
                </a:extLst>
              </p:cNvPr>
              <p:cNvSpPr/>
              <p:nvPr userDrawn="1"/>
            </p:nvSpPr>
            <p:spPr>
              <a:xfrm>
                <a:off x="2886827" y="1894030"/>
                <a:ext cx="1190640" cy="119064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Oval 11">
                <a:extLst>
                  <a:ext uri="{FF2B5EF4-FFF2-40B4-BE49-F238E27FC236}">
                    <a16:creationId xmlns="" xmlns:a16="http://schemas.microsoft.com/office/drawing/2014/main" id="{3A7AC84B-9DE8-4557-8141-47C15EEBD952}"/>
                  </a:ext>
                </a:extLst>
              </p:cNvPr>
              <p:cNvSpPr/>
              <p:nvPr userDrawn="1"/>
            </p:nvSpPr>
            <p:spPr>
              <a:xfrm>
                <a:off x="2401342" y="251623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Oval 11">
                <a:extLst>
                  <a:ext uri="{FF2B5EF4-FFF2-40B4-BE49-F238E27FC236}">
                    <a16:creationId xmlns="" xmlns:a16="http://schemas.microsoft.com/office/drawing/2014/main" id="{F200C86F-3147-4417-909C-8AA712602B15}"/>
                  </a:ext>
                </a:extLst>
              </p:cNvPr>
              <p:cNvSpPr/>
              <p:nvPr userDrawn="1"/>
            </p:nvSpPr>
            <p:spPr>
              <a:xfrm>
                <a:off x="3017096" y="2797485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Oval 11">
                <a:extLst>
                  <a:ext uri="{FF2B5EF4-FFF2-40B4-BE49-F238E27FC236}">
                    <a16:creationId xmlns="" xmlns:a16="http://schemas.microsoft.com/office/drawing/2014/main" id="{C19D843C-2344-43CD-A232-FDCAF8F43CA5}"/>
                  </a:ext>
                </a:extLst>
              </p:cNvPr>
              <p:cNvSpPr/>
              <p:nvPr userDrawn="1"/>
            </p:nvSpPr>
            <p:spPr>
              <a:xfrm>
                <a:off x="3562974" y="2003019"/>
                <a:ext cx="1844197" cy="18441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Oval 11">
                <a:extLst>
                  <a:ext uri="{FF2B5EF4-FFF2-40B4-BE49-F238E27FC236}">
                    <a16:creationId xmlns="" xmlns:a16="http://schemas.microsoft.com/office/drawing/2014/main" id="{1D594D95-F75F-4683-A364-E7EFD943F93B}"/>
                  </a:ext>
                </a:extLst>
              </p:cNvPr>
              <p:cNvSpPr/>
              <p:nvPr userDrawn="1"/>
            </p:nvSpPr>
            <p:spPr>
              <a:xfrm>
                <a:off x="4999309" y="3011131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Oval 11">
                <a:extLst>
                  <a:ext uri="{FF2B5EF4-FFF2-40B4-BE49-F238E27FC236}">
                    <a16:creationId xmlns="" xmlns:a16="http://schemas.microsoft.com/office/drawing/2014/main" id="{95DD39E7-93D6-494C-A36E-247288990A90}"/>
                  </a:ext>
                </a:extLst>
              </p:cNvPr>
              <p:cNvSpPr/>
              <p:nvPr userDrawn="1"/>
            </p:nvSpPr>
            <p:spPr>
              <a:xfrm>
                <a:off x="5653222" y="2981733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Oval 11">
                <a:extLst>
                  <a:ext uri="{FF2B5EF4-FFF2-40B4-BE49-F238E27FC236}">
                    <a16:creationId xmlns="" xmlns:a16="http://schemas.microsoft.com/office/drawing/2014/main" id="{0724B3EB-D2BA-46AD-9B24-8F61182FFCCE}"/>
                  </a:ext>
                </a:extLst>
              </p:cNvPr>
              <p:cNvSpPr/>
              <p:nvPr userDrawn="1"/>
            </p:nvSpPr>
            <p:spPr>
              <a:xfrm>
                <a:off x="6035666" y="2445747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Oval 11">
                <a:extLst>
                  <a:ext uri="{FF2B5EF4-FFF2-40B4-BE49-F238E27FC236}">
                    <a16:creationId xmlns="" xmlns:a16="http://schemas.microsoft.com/office/drawing/2014/main" id="{BDBBA2C7-3C34-4968-B283-7486C3E66CD2}"/>
                  </a:ext>
                </a:extLst>
              </p:cNvPr>
              <p:cNvSpPr/>
              <p:nvPr userDrawn="1"/>
            </p:nvSpPr>
            <p:spPr>
              <a:xfrm>
                <a:off x="7037784" y="2729409"/>
                <a:ext cx="784747" cy="7847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Oval 11">
                <a:extLst>
                  <a:ext uri="{FF2B5EF4-FFF2-40B4-BE49-F238E27FC236}">
                    <a16:creationId xmlns="" xmlns:a16="http://schemas.microsoft.com/office/drawing/2014/main" id="{1D3596EF-83B2-4D77-9900-8FBA5EF934B2}"/>
                  </a:ext>
                </a:extLst>
              </p:cNvPr>
              <p:cNvSpPr/>
              <p:nvPr userDrawn="1"/>
            </p:nvSpPr>
            <p:spPr>
              <a:xfrm>
                <a:off x="6658215" y="1725625"/>
                <a:ext cx="1363186" cy="136318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Oval 11">
                <a:extLst>
                  <a:ext uri="{FF2B5EF4-FFF2-40B4-BE49-F238E27FC236}">
                    <a16:creationId xmlns="" xmlns:a16="http://schemas.microsoft.com/office/drawing/2014/main" id="{478452D7-D34C-4072-B618-5EA4D20571B3}"/>
                  </a:ext>
                </a:extLst>
              </p:cNvPr>
              <p:cNvSpPr/>
              <p:nvPr userDrawn="1"/>
            </p:nvSpPr>
            <p:spPr>
              <a:xfrm>
                <a:off x="4702059" y="880592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Oval 11">
                <a:extLst>
                  <a:ext uri="{FF2B5EF4-FFF2-40B4-BE49-F238E27FC236}">
                    <a16:creationId xmlns="" xmlns:a16="http://schemas.microsoft.com/office/drawing/2014/main" id="{B67A8B79-3441-4CEE-82A3-001ECBD4DD6C}"/>
                  </a:ext>
                </a:extLst>
              </p:cNvPr>
              <p:cNvSpPr/>
              <p:nvPr userDrawn="1"/>
            </p:nvSpPr>
            <p:spPr>
              <a:xfrm>
                <a:off x="5200227" y="115344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Oval 11">
                <a:extLst>
                  <a:ext uri="{FF2B5EF4-FFF2-40B4-BE49-F238E27FC236}">
                    <a16:creationId xmlns="" xmlns:a16="http://schemas.microsoft.com/office/drawing/2014/main" id="{39EC19EA-7198-4F0B-A95B-49D0CF19C8F2}"/>
                  </a:ext>
                </a:extLst>
              </p:cNvPr>
              <p:cNvSpPr/>
              <p:nvPr userDrawn="1"/>
            </p:nvSpPr>
            <p:spPr>
              <a:xfrm>
                <a:off x="5945245" y="1484448"/>
                <a:ext cx="701108" cy="70110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Oval 11">
                <a:extLst>
                  <a:ext uri="{FF2B5EF4-FFF2-40B4-BE49-F238E27FC236}">
                    <a16:creationId xmlns="" xmlns:a16="http://schemas.microsoft.com/office/drawing/2014/main" id="{6F4820F4-E538-4700-880A-FA8685A41A3B}"/>
                  </a:ext>
                </a:extLst>
              </p:cNvPr>
              <p:cNvSpPr/>
              <p:nvPr userDrawn="1"/>
            </p:nvSpPr>
            <p:spPr>
              <a:xfrm>
                <a:off x="6121822" y="1792219"/>
                <a:ext cx="1040194" cy="104019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Oval 11">
                <a:extLst>
                  <a:ext uri="{FF2B5EF4-FFF2-40B4-BE49-F238E27FC236}">
                    <a16:creationId xmlns="" xmlns:a16="http://schemas.microsoft.com/office/drawing/2014/main" id="{413F6B1E-425D-4873-9467-3AC4066BB2ED}"/>
                  </a:ext>
                </a:extLst>
              </p:cNvPr>
              <p:cNvSpPr/>
              <p:nvPr userDrawn="1"/>
            </p:nvSpPr>
            <p:spPr>
              <a:xfrm>
                <a:off x="4251327" y="1369850"/>
                <a:ext cx="2136016" cy="213601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사다리꼴 70">
                <a:extLst>
                  <a:ext uri="{FF2B5EF4-FFF2-40B4-BE49-F238E27FC236}">
                    <a16:creationId xmlns="" xmlns:a16="http://schemas.microsoft.com/office/drawing/2014/main" id="{B0CB0B17-591E-4DAC-A92C-EBD6A95CAE9D}"/>
                  </a:ext>
                </a:extLst>
              </p:cNvPr>
              <p:cNvSpPr/>
              <p:nvPr userDrawn="1"/>
            </p:nvSpPr>
            <p:spPr>
              <a:xfrm>
                <a:off x="4765704" y="248706"/>
                <a:ext cx="608632" cy="1216152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2" name="그룹 71">
              <a:extLst>
                <a:ext uri="{FF2B5EF4-FFF2-40B4-BE49-F238E27FC236}">
                  <a16:creationId xmlns="" xmlns:a16="http://schemas.microsoft.com/office/drawing/2014/main" id="{0273FAE2-233C-451C-ABAD-157761C173D3}"/>
                </a:ext>
              </a:extLst>
            </p:cNvPr>
            <p:cNvGrpSpPr/>
            <p:nvPr userDrawn="1"/>
          </p:nvGrpSpPr>
          <p:grpSpPr>
            <a:xfrm>
              <a:off x="4249055" y="497586"/>
              <a:ext cx="645890" cy="1241591"/>
              <a:chOff x="5304862" y="-789923"/>
              <a:chExt cx="645890" cy="1241591"/>
            </a:xfrm>
          </p:grpSpPr>
          <p:grpSp>
            <p:nvGrpSpPr>
              <p:cNvPr id="73" name="그룹 72">
                <a:extLst>
                  <a:ext uri="{FF2B5EF4-FFF2-40B4-BE49-F238E27FC236}">
                    <a16:creationId xmlns="" xmlns:a16="http://schemas.microsoft.com/office/drawing/2014/main" id="{F294317C-D093-4716-BC39-F4EDB7B37133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78" name="이등변 삼각형 49">
                  <a:extLst>
                    <a:ext uri="{FF2B5EF4-FFF2-40B4-BE49-F238E27FC236}">
                      <a16:creationId xmlns="" xmlns:a16="http://schemas.microsoft.com/office/drawing/2014/main" id="{28122585-D90D-4D44-AC50-0A8C9106EF95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9" name="자유형: 도형 78">
                  <a:extLst>
                    <a:ext uri="{FF2B5EF4-FFF2-40B4-BE49-F238E27FC236}">
                      <a16:creationId xmlns="" xmlns:a16="http://schemas.microsoft.com/office/drawing/2014/main" id="{CA4A1B48-5DCF-4240-B908-5565A0B620C1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0" name="자유형: 도형 79">
                  <a:extLst>
                    <a:ext uri="{FF2B5EF4-FFF2-40B4-BE49-F238E27FC236}">
                      <a16:creationId xmlns="" xmlns:a16="http://schemas.microsoft.com/office/drawing/2014/main" id="{28D35705-FE6E-444A-A4F2-216FB36C2D3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4" name="타원 73">
                <a:extLst>
                  <a:ext uri="{FF2B5EF4-FFF2-40B4-BE49-F238E27FC236}">
                    <a16:creationId xmlns="" xmlns:a16="http://schemas.microsoft.com/office/drawing/2014/main" id="{833271DD-6F14-4B18-BE97-D6CF7744263D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직사각형 74">
                <a:extLst>
                  <a:ext uri="{FF2B5EF4-FFF2-40B4-BE49-F238E27FC236}">
                    <a16:creationId xmlns="" xmlns:a16="http://schemas.microsoft.com/office/drawing/2014/main" id="{32141932-F9EE-4187-BBBC-79F2AADC7FB5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자유형: 도형 75">
                <a:extLst>
                  <a:ext uri="{FF2B5EF4-FFF2-40B4-BE49-F238E27FC236}">
                    <a16:creationId xmlns="" xmlns:a16="http://schemas.microsoft.com/office/drawing/2014/main" id="{C4A28A23-9A45-480D-9AE0-AC8E03B407E4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자유형: 도형 76">
                <a:extLst>
                  <a:ext uri="{FF2B5EF4-FFF2-40B4-BE49-F238E27FC236}">
                    <a16:creationId xmlns="" xmlns:a16="http://schemas.microsoft.com/office/drawing/2014/main" id="{E5282C72-98DB-48D8-88FE-2DFA994D4B88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16057" y="2931790"/>
            <a:ext cx="3894936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15909" y="3579862"/>
            <a:ext cx="3894936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6535596" y="1104508"/>
            <a:ext cx="672848" cy="486211"/>
            <a:chOff x="6495678" y="1779663"/>
            <a:chExt cx="672848" cy="486211"/>
          </a:xfrm>
        </p:grpSpPr>
        <p:sp>
          <p:nvSpPr>
            <p:cNvPr id="17" name="Oval 16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2098952" y="2183144"/>
            <a:ext cx="524595" cy="379081"/>
            <a:chOff x="6495678" y="1779663"/>
            <a:chExt cx="672848" cy="486211"/>
          </a:xfrm>
        </p:grpSpPr>
        <p:sp>
          <p:nvSpPr>
            <p:cNvPr id="22" name="Oval 21"/>
            <p:cNvSpPr/>
            <p:nvPr userDrawn="1"/>
          </p:nvSpPr>
          <p:spPr>
            <a:xfrm>
              <a:off x="6588225" y="1779663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872020" y="1913390"/>
              <a:ext cx="296506" cy="2965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495678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6698826" y="1995687"/>
              <a:ext cx="270187" cy="2701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360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3707904" y="1203090"/>
            <a:ext cx="1710999" cy="3600908"/>
            <a:chOff x="3797105" y="1404992"/>
            <a:chExt cx="1548895" cy="3471014"/>
          </a:xfrm>
        </p:grpSpPr>
        <p:sp>
          <p:nvSpPr>
            <p:cNvPr id="9" name="Rectangle 8"/>
            <p:cNvSpPr/>
            <p:nvPr userDrawn="1"/>
          </p:nvSpPr>
          <p:spPr>
            <a:xfrm>
              <a:off x="3797105" y="1909048"/>
              <a:ext cx="1548000" cy="246290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11"/>
            <p:cNvSpPr/>
            <p:nvPr userDrawn="1"/>
          </p:nvSpPr>
          <p:spPr>
            <a:xfrm>
              <a:off x="3797105" y="1404992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/>
            <p:cNvSpPr/>
            <p:nvPr userDrawn="1"/>
          </p:nvSpPr>
          <p:spPr>
            <a:xfrm rot="10800000">
              <a:off x="3798000" y="4371950"/>
              <a:ext cx="1548000" cy="504056"/>
            </a:xfrm>
            <a:prstGeom prst="triangle">
              <a:avLst>
                <a:gd name="adj" fmla="val 4905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87227" y="1312181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59035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30843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7243611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515419" y="1276575"/>
            <a:ext cx="1548000" cy="1800000"/>
          </a:xfrm>
          <a:custGeom>
            <a:avLst/>
            <a:gdLst>
              <a:gd name="connsiteX0" fmla="*/ 0 w 1440160"/>
              <a:gd name="connsiteY0" fmla="*/ 626356 h 1252711"/>
              <a:gd name="connsiteX1" fmla="*/ 313178 w 1440160"/>
              <a:gd name="connsiteY1" fmla="*/ 0 h 1252711"/>
              <a:gd name="connsiteX2" fmla="*/ 1126982 w 1440160"/>
              <a:gd name="connsiteY2" fmla="*/ 0 h 1252711"/>
              <a:gd name="connsiteX3" fmla="*/ 1440160 w 1440160"/>
              <a:gd name="connsiteY3" fmla="*/ 626356 h 1252711"/>
              <a:gd name="connsiteX4" fmla="*/ 1126982 w 1440160"/>
              <a:gd name="connsiteY4" fmla="*/ 1252711 h 1252711"/>
              <a:gd name="connsiteX5" fmla="*/ 313178 w 1440160"/>
              <a:gd name="connsiteY5" fmla="*/ 1252711 h 1252711"/>
              <a:gd name="connsiteX6" fmla="*/ 0 w 1440160"/>
              <a:gd name="connsiteY6" fmla="*/ 626356 h 1252711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126982 w 1440160"/>
              <a:gd name="connsiteY2" fmla="*/ 119063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440160"/>
              <a:gd name="connsiteY0" fmla="*/ 745419 h 1371774"/>
              <a:gd name="connsiteX1" fmla="*/ 679890 w 1440160"/>
              <a:gd name="connsiteY1" fmla="*/ 0 h 1371774"/>
              <a:gd name="connsiteX2" fmla="*/ 1379395 w 1440160"/>
              <a:gd name="connsiteY2" fmla="*/ 409576 h 1371774"/>
              <a:gd name="connsiteX3" fmla="*/ 1440160 w 1440160"/>
              <a:gd name="connsiteY3" fmla="*/ 745419 h 1371774"/>
              <a:gd name="connsiteX4" fmla="*/ 1126982 w 1440160"/>
              <a:gd name="connsiteY4" fmla="*/ 1371774 h 1371774"/>
              <a:gd name="connsiteX5" fmla="*/ 313178 w 1440160"/>
              <a:gd name="connsiteY5" fmla="*/ 1371774 h 1371774"/>
              <a:gd name="connsiteX6" fmla="*/ 0 w 1440160"/>
              <a:gd name="connsiteY6" fmla="*/ 745419 h 1371774"/>
              <a:gd name="connsiteX0" fmla="*/ 0 w 1379395"/>
              <a:gd name="connsiteY0" fmla="*/ 745419 h 1371774"/>
              <a:gd name="connsiteX1" fmla="*/ 679890 w 1379395"/>
              <a:gd name="connsiteY1" fmla="*/ 0 h 1371774"/>
              <a:gd name="connsiteX2" fmla="*/ 1379395 w 1379395"/>
              <a:gd name="connsiteY2" fmla="*/ 409576 h 1371774"/>
              <a:gd name="connsiteX3" fmla="*/ 1340147 w 1379395"/>
              <a:gd name="connsiteY3" fmla="*/ 1102607 h 1371774"/>
              <a:gd name="connsiteX4" fmla="*/ 1126982 w 1379395"/>
              <a:gd name="connsiteY4" fmla="*/ 1371774 h 1371774"/>
              <a:gd name="connsiteX5" fmla="*/ 313178 w 1379395"/>
              <a:gd name="connsiteY5" fmla="*/ 1371774 h 1371774"/>
              <a:gd name="connsiteX6" fmla="*/ 0 w 1379395"/>
              <a:gd name="connsiteY6" fmla="*/ 745419 h 1371774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313178 w 1379395"/>
              <a:gd name="connsiteY5" fmla="*/ 1371774 h 1483692"/>
              <a:gd name="connsiteX6" fmla="*/ 0 w 1379395"/>
              <a:gd name="connsiteY6" fmla="*/ 745419 h 1483692"/>
              <a:gd name="connsiteX0" fmla="*/ 0 w 1379395"/>
              <a:gd name="connsiteY0" fmla="*/ 745419 h 1483692"/>
              <a:gd name="connsiteX1" fmla="*/ 679890 w 1379395"/>
              <a:gd name="connsiteY1" fmla="*/ 0 h 1483692"/>
              <a:gd name="connsiteX2" fmla="*/ 1379395 w 1379395"/>
              <a:gd name="connsiteY2" fmla="*/ 409576 h 1483692"/>
              <a:gd name="connsiteX3" fmla="*/ 1340147 w 1379395"/>
              <a:gd name="connsiteY3" fmla="*/ 1102607 h 1483692"/>
              <a:gd name="connsiteX4" fmla="*/ 757888 w 1379395"/>
              <a:gd name="connsiteY4" fmla="*/ 1483692 h 1483692"/>
              <a:gd name="connsiteX5" fmla="*/ 65528 w 1379395"/>
              <a:gd name="connsiteY5" fmla="*/ 1086024 h 1483692"/>
              <a:gd name="connsiteX6" fmla="*/ 0 w 1379395"/>
              <a:gd name="connsiteY6" fmla="*/ 745419 h 1483692"/>
              <a:gd name="connsiteX0" fmla="*/ 32104 w 1313867"/>
              <a:gd name="connsiteY0" fmla="*/ 385851 h 1483692"/>
              <a:gd name="connsiteX1" fmla="*/ 614362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3692"/>
              <a:gd name="connsiteX1" fmla="*/ 647699 w 1313867"/>
              <a:gd name="connsiteY1" fmla="*/ 0 h 1483692"/>
              <a:gd name="connsiteX2" fmla="*/ 1313867 w 1313867"/>
              <a:gd name="connsiteY2" fmla="*/ 409576 h 1483692"/>
              <a:gd name="connsiteX3" fmla="*/ 1274619 w 1313867"/>
              <a:gd name="connsiteY3" fmla="*/ 1102607 h 1483692"/>
              <a:gd name="connsiteX4" fmla="*/ 692360 w 1313867"/>
              <a:gd name="connsiteY4" fmla="*/ 1483692 h 1483692"/>
              <a:gd name="connsiteX5" fmla="*/ 0 w 1313867"/>
              <a:gd name="connsiteY5" fmla="*/ 1086024 h 1483692"/>
              <a:gd name="connsiteX6" fmla="*/ 32104 w 1313867"/>
              <a:gd name="connsiteY6" fmla="*/ 385851 h 1483692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409576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13867"/>
              <a:gd name="connsiteY0" fmla="*/ 385851 h 1488454"/>
              <a:gd name="connsiteX1" fmla="*/ 647699 w 1313867"/>
              <a:gd name="connsiteY1" fmla="*/ 0 h 1488454"/>
              <a:gd name="connsiteX2" fmla="*/ 1313867 w 1313867"/>
              <a:gd name="connsiteY2" fmla="*/ 397669 h 1488454"/>
              <a:gd name="connsiteX3" fmla="*/ 1274619 w 1313867"/>
              <a:gd name="connsiteY3" fmla="*/ 1102607 h 1488454"/>
              <a:gd name="connsiteX4" fmla="*/ 656641 w 1313867"/>
              <a:gd name="connsiteY4" fmla="*/ 1488454 h 1488454"/>
              <a:gd name="connsiteX5" fmla="*/ 0 w 1313867"/>
              <a:gd name="connsiteY5" fmla="*/ 1086024 h 1488454"/>
              <a:gd name="connsiteX6" fmla="*/ 32104 w 1313867"/>
              <a:gd name="connsiteY6" fmla="*/ 385851 h 1488454"/>
              <a:gd name="connsiteX0" fmla="*/ 32104 w 1329387"/>
              <a:gd name="connsiteY0" fmla="*/ 385851 h 1488454"/>
              <a:gd name="connsiteX1" fmla="*/ 647699 w 1329387"/>
              <a:gd name="connsiteY1" fmla="*/ 0 h 1488454"/>
              <a:gd name="connsiteX2" fmla="*/ 1313867 w 1329387"/>
              <a:gd name="connsiteY2" fmla="*/ 397669 h 1488454"/>
              <a:gd name="connsiteX3" fmla="*/ 1329387 w 1329387"/>
              <a:gd name="connsiteY3" fmla="*/ 1097844 h 1488454"/>
              <a:gd name="connsiteX4" fmla="*/ 656641 w 1329387"/>
              <a:gd name="connsiteY4" fmla="*/ 1488454 h 1488454"/>
              <a:gd name="connsiteX5" fmla="*/ 0 w 1329387"/>
              <a:gd name="connsiteY5" fmla="*/ 1086024 h 1488454"/>
              <a:gd name="connsiteX6" fmla="*/ 32104 w 1329387"/>
              <a:gd name="connsiteY6" fmla="*/ 385851 h 1488454"/>
              <a:gd name="connsiteX0" fmla="*/ 0 w 1297283"/>
              <a:gd name="connsiteY0" fmla="*/ 385851 h 1488454"/>
              <a:gd name="connsiteX1" fmla="*/ 615595 w 1297283"/>
              <a:gd name="connsiteY1" fmla="*/ 0 h 1488454"/>
              <a:gd name="connsiteX2" fmla="*/ 1281763 w 1297283"/>
              <a:gd name="connsiteY2" fmla="*/ 397669 h 1488454"/>
              <a:gd name="connsiteX3" fmla="*/ 1297283 w 1297283"/>
              <a:gd name="connsiteY3" fmla="*/ 1097844 h 1488454"/>
              <a:gd name="connsiteX4" fmla="*/ 624537 w 1297283"/>
              <a:gd name="connsiteY4" fmla="*/ 1488454 h 1488454"/>
              <a:gd name="connsiteX5" fmla="*/ 5996 w 1297283"/>
              <a:gd name="connsiteY5" fmla="*/ 1095549 h 1488454"/>
              <a:gd name="connsiteX6" fmla="*/ 0 w 1297283"/>
              <a:gd name="connsiteY6" fmla="*/ 385851 h 1488454"/>
              <a:gd name="connsiteX0" fmla="*/ 0 w 1281763"/>
              <a:gd name="connsiteY0" fmla="*/ 385851 h 1488454"/>
              <a:gd name="connsiteX1" fmla="*/ 615595 w 1281763"/>
              <a:gd name="connsiteY1" fmla="*/ 0 h 1488454"/>
              <a:gd name="connsiteX2" fmla="*/ 1281763 w 1281763"/>
              <a:gd name="connsiteY2" fmla="*/ 397669 h 1488454"/>
              <a:gd name="connsiteX3" fmla="*/ 1275851 w 1281763"/>
              <a:gd name="connsiteY3" fmla="*/ 1095463 h 1488454"/>
              <a:gd name="connsiteX4" fmla="*/ 624537 w 1281763"/>
              <a:gd name="connsiteY4" fmla="*/ 1488454 h 1488454"/>
              <a:gd name="connsiteX5" fmla="*/ 5996 w 1281763"/>
              <a:gd name="connsiteY5" fmla="*/ 1095549 h 1488454"/>
              <a:gd name="connsiteX6" fmla="*/ 0 w 1281763"/>
              <a:gd name="connsiteY6" fmla="*/ 385851 h 1488454"/>
              <a:gd name="connsiteX0" fmla="*/ 0 w 1281763"/>
              <a:gd name="connsiteY0" fmla="*/ 388233 h 1490836"/>
              <a:gd name="connsiteX1" fmla="*/ 622739 w 1281763"/>
              <a:gd name="connsiteY1" fmla="*/ 0 h 1490836"/>
              <a:gd name="connsiteX2" fmla="*/ 1281763 w 1281763"/>
              <a:gd name="connsiteY2" fmla="*/ 400051 h 1490836"/>
              <a:gd name="connsiteX3" fmla="*/ 1275851 w 1281763"/>
              <a:gd name="connsiteY3" fmla="*/ 1097845 h 1490836"/>
              <a:gd name="connsiteX4" fmla="*/ 624537 w 1281763"/>
              <a:gd name="connsiteY4" fmla="*/ 1490836 h 1490836"/>
              <a:gd name="connsiteX5" fmla="*/ 5996 w 1281763"/>
              <a:gd name="connsiteY5" fmla="*/ 1097931 h 1490836"/>
              <a:gd name="connsiteX6" fmla="*/ 0 w 1281763"/>
              <a:gd name="connsiteY6" fmla="*/ 388233 h 149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763" h="1490836">
                <a:moveTo>
                  <a:pt x="0" y="388233"/>
                </a:moveTo>
                <a:lnTo>
                  <a:pt x="622739" y="0"/>
                </a:lnTo>
                <a:lnTo>
                  <a:pt x="1281763" y="400051"/>
                </a:lnTo>
                <a:cubicBezTo>
                  <a:pt x="1279792" y="632649"/>
                  <a:pt x="1277822" y="865247"/>
                  <a:pt x="1275851" y="1097845"/>
                </a:cubicBezTo>
                <a:lnTo>
                  <a:pt x="624537" y="1490836"/>
                </a:lnTo>
                <a:lnTo>
                  <a:pt x="5996" y="1097931"/>
                </a:lnTo>
                <a:cubicBezTo>
                  <a:pt x="3997" y="861365"/>
                  <a:pt x="1999" y="624799"/>
                  <a:pt x="0" y="38823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933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0" y="3507854"/>
            <a:ext cx="9144000" cy="163564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25" y="1079005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6328" y="1217153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232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123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00" y="987574"/>
            <a:ext cx="6438182" cy="327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233772" y="4262137"/>
            <a:ext cx="8676456" cy="54186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910339" y="1404993"/>
            <a:ext cx="3085597" cy="22818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919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65" r:id="rId14"/>
    <p:sldLayoutId id="2147483656" r:id="rId15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72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79512" y="1347614"/>
            <a:ext cx="5760640" cy="108012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id-ID" altLang="ko-KR" dirty="0" smtClean="0">
                <a:ea typeface="맑은 고딕" pitchFamily="50" charset="-127"/>
              </a:rPr>
              <a:t>Relasi Imu Politik dengan Ilmu-Ilmu </a:t>
            </a:r>
            <a:r>
              <a:rPr lang="id-ID" altLang="ko-KR" dirty="0" smtClean="0">
                <a:ea typeface="맑은 고딕" pitchFamily="50" charset="-127"/>
              </a:rPr>
              <a:t>Lainnya</a:t>
            </a:r>
            <a:endParaRPr lang="en-US" alt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51520" y="3723878"/>
            <a:ext cx="3816424" cy="648072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id-ID" altLang="ko-KR" b="1" dirty="0" smtClean="0">
                <a:latin typeface="Baskerville Old Face" pitchFamily="18" charset="0"/>
              </a:rPr>
              <a:t>Fatih Gama Abisono, SIP, MA</a:t>
            </a:r>
            <a:endParaRPr lang="en-US" altLang="ko-KR" b="1" dirty="0">
              <a:latin typeface="Baskerville Old Face" pitchFamily="18" charset="0"/>
            </a:endParaRPr>
          </a:p>
        </p:txBody>
      </p:sp>
      <p:sp>
        <p:nvSpPr>
          <p:cNvPr id="5" name="Oval 50">
            <a:extLst>
              <a:ext uri="{FF2B5EF4-FFF2-40B4-BE49-F238E27FC236}">
                <a16:creationId xmlns="" xmlns:a16="http://schemas.microsoft.com/office/drawing/2014/main" id="{41A94FBE-5C1D-46A5-B66E-88C345864034}"/>
              </a:ext>
            </a:extLst>
          </p:cNvPr>
          <p:cNvSpPr>
            <a:spLocks noChangeAspect="1"/>
          </p:cNvSpPr>
          <p:nvPr/>
        </p:nvSpPr>
        <p:spPr>
          <a:xfrm rot="1098571">
            <a:off x="6501982" y="2635657"/>
            <a:ext cx="1800200" cy="2033212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dirty="0" smtClean="0"/>
              <a:t>PSIKOLOGI SOSIAL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71550"/>
            <a:ext cx="9144000" cy="288032"/>
          </a:xfrm>
        </p:spPr>
        <p:txBody>
          <a:bodyPr/>
          <a:lstStyle/>
          <a:p>
            <a:r>
              <a:rPr lang="en-US" dirty="0" err="1" smtClean="0">
                <a:solidFill>
                  <a:schemeClr val="tx2"/>
                </a:solidFill>
                <a:latin typeface="+mj-lt"/>
              </a:rPr>
              <a:t>Hubungan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timbal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balik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manusia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dan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masyarakat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,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khususnya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faktor</a:t>
            </a:r>
            <a:r>
              <a:rPr lang="id-ID" dirty="0" smtClean="0">
                <a:solidFill>
                  <a:schemeClr val="tx2"/>
                </a:solidFill>
                <a:latin typeface="+mj-lt"/>
              </a:rPr>
              <a:t> psikologis 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yang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mendorong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manusia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endParaRPr lang="id-ID" dirty="0" smtClean="0">
              <a:solidFill>
                <a:schemeClr val="tx2"/>
              </a:solidFill>
              <a:latin typeface="+mj-lt"/>
            </a:endParaRPr>
          </a:p>
          <a:p>
            <a:r>
              <a:rPr lang="en-US" dirty="0" err="1" smtClean="0">
                <a:solidFill>
                  <a:schemeClr val="tx2"/>
                </a:solidFill>
                <a:latin typeface="+mj-lt"/>
              </a:rPr>
              <a:t>berperan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dalam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ikatan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kelompok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atau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+mj-lt"/>
              </a:rPr>
              <a:t>golongan</a:t>
            </a:r>
            <a:r>
              <a:rPr lang="en-US" dirty="0" smtClean="0">
                <a:solidFill>
                  <a:schemeClr val="tx2"/>
                </a:solidFill>
                <a:latin typeface="+mj-lt"/>
              </a:rPr>
              <a:t>.</a:t>
            </a:r>
            <a:endParaRPr lang="id-ID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906" y="1635646"/>
            <a:ext cx="4822198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>
            <a:off x="702674" y="2619288"/>
            <a:ext cx="4805430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702674" y="3613912"/>
            <a:ext cx="4805430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792027" y="1744673"/>
            <a:ext cx="540000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829373" y="188661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0411" y="2728315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837757" y="287026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8795" y="3722939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46141" y="3864884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53488" y="1744673"/>
            <a:ext cx="4154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tx2"/>
                </a:solidFill>
              </a:rPr>
              <a:t>Menganalisa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id-ID" sz="1200" dirty="0" smtClean="0">
                <a:solidFill>
                  <a:schemeClr val="tx2"/>
                </a:solidFill>
              </a:rPr>
              <a:t>s</a:t>
            </a:r>
            <a:r>
              <a:rPr lang="en-US" sz="1200" dirty="0" err="1" smtClean="0">
                <a:solidFill>
                  <a:schemeClr val="tx2"/>
                </a:solidFill>
              </a:rPr>
              <a:t>ecara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mendalam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makna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id-ID" sz="1200" dirty="0" smtClean="0">
                <a:solidFill>
                  <a:schemeClr val="tx2"/>
                </a:solidFill>
              </a:rPr>
              <a:t>&amp;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peranan</a:t>
            </a:r>
            <a:r>
              <a:rPr lang="en-US" sz="1200" dirty="0" smtClean="0">
                <a:solidFill>
                  <a:schemeClr val="tx2"/>
                </a:solidFill>
              </a:rPr>
              <a:t> “orang-</a:t>
            </a:r>
            <a:endParaRPr lang="id-ID" sz="1200" dirty="0" smtClean="0">
              <a:solidFill>
                <a:schemeClr val="tx2"/>
              </a:solidFill>
            </a:endParaRPr>
          </a:p>
          <a:p>
            <a:r>
              <a:rPr lang="en-US" sz="1200" dirty="0" smtClean="0">
                <a:solidFill>
                  <a:schemeClr val="tx2"/>
                </a:solidFill>
              </a:rPr>
              <a:t>orang </a:t>
            </a:r>
            <a:r>
              <a:rPr lang="en-US" sz="1200" dirty="0" err="1" smtClean="0">
                <a:solidFill>
                  <a:schemeClr val="tx2"/>
                </a:solidFill>
              </a:rPr>
              <a:t>kuat</a:t>
            </a:r>
            <a:r>
              <a:rPr lang="en-US" sz="1200" dirty="0" smtClean="0">
                <a:solidFill>
                  <a:schemeClr val="tx2"/>
                </a:solidFill>
              </a:rPr>
              <a:t>”, </a:t>
            </a:r>
            <a:r>
              <a:rPr lang="en-US" sz="1200" dirty="0" err="1" smtClean="0">
                <a:solidFill>
                  <a:schemeClr val="tx2"/>
                </a:solidFill>
              </a:rPr>
              <a:t>kondisi</a:t>
            </a:r>
            <a:r>
              <a:rPr lang="id-ID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sosial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ekonomi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id-ID" sz="1200" dirty="0" smtClean="0">
                <a:solidFill>
                  <a:schemeClr val="tx2"/>
                </a:solidFill>
              </a:rPr>
              <a:t>&amp; </a:t>
            </a:r>
            <a:r>
              <a:rPr lang="en-US" sz="1200" dirty="0" err="1" smtClean="0">
                <a:solidFill>
                  <a:schemeClr val="tx2"/>
                </a:solidFill>
              </a:rPr>
              <a:t>ciri-ciri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kepribadian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endParaRPr lang="id-ID" sz="1200" dirty="0" smtClean="0">
              <a:solidFill>
                <a:schemeClr val="tx2"/>
              </a:solidFill>
            </a:endParaRPr>
          </a:p>
          <a:p>
            <a:r>
              <a:rPr lang="en-US" sz="1200" dirty="0" smtClean="0">
                <a:solidFill>
                  <a:schemeClr val="tx2"/>
                </a:solidFill>
              </a:rPr>
              <a:t>yang </a:t>
            </a:r>
            <a:r>
              <a:rPr lang="en-US" sz="1200" dirty="0" err="1" smtClean="0">
                <a:solidFill>
                  <a:schemeClr val="tx2"/>
                </a:solidFill>
              </a:rPr>
              <a:t>memungkinkannya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memainkan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peranan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besar</a:t>
            </a: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</a:rPr>
              <a:t>itu</a:t>
            </a:r>
            <a:r>
              <a:rPr lang="en-US" sz="1200" dirty="0" smtClean="0">
                <a:solidFill>
                  <a:schemeClr val="tx2"/>
                </a:solidFill>
              </a:rPr>
              <a:t>. </a:t>
            </a:r>
          </a:p>
          <a:p>
            <a:endParaRPr lang="id-ID" sz="12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53488" y="2752138"/>
            <a:ext cx="38665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Faktor-faktor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membangkitkan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id-ID" sz="1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pemimpin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pemimpin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karismatik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mempengaruhi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proses </a:t>
            </a:r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politik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umumnya</a:t>
            </a:r>
            <a:r>
              <a:rPr lang="en-US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1353488" y="3803329"/>
            <a:ext cx="40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tx2"/>
                </a:solidFill>
                <a:latin typeface="+mj-lt"/>
              </a:rPr>
              <a:t>Teknik-teknik</a:t>
            </a:r>
            <a:r>
              <a:rPr lang="en-US" sz="1200" dirty="0" smtClean="0">
                <a:solidFill>
                  <a:schemeClr val="tx2"/>
                </a:solidFill>
                <a:latin typeface="+mj-lt"/>
              </a:rPr>
              <a:t> “brain washing” </a:t>
            </a:r>
            <a:r>
              <a:rPr lang="en-US" sz="1200" dirty="0" err="1" smtClean="0">
                <a:solidFill>
                  <a:schemeClr val="tx2"/>
                </a:solidFill>
                <a:latin typeface="+mj-lt"/>
              </a:rPr>
              <a:t>dalam</a:t>
            </a:r>
            <a:r>
              <a:rPr lang="en-US" sz="1200" dirty="0" smtClean="0">
                <a:solidFill>
                  <a:schemeClr val="tx2"/>
                </a:solidFill>
                <a:latin typeface="+mj-lt"/>
              </a:rPr>
              <a:t> propaganda </a:t>
            </a:r>
            <a:r>
              <a:rPr lang="en-US" sz="1200" dirty="0" err="1" smtClean="0">
                <a:solidFill>
                  <a:schemeClr val="tx2"/>
                </a:solidFill>
                <a:latin typeface="+mj-lt"/>
              </a:rPr>
              <a:t>dan</a:t>
            </a:r>
            <a:r>
              <a:rPr lang="en-US" sz="1200" dirty="0" smtClean="0">
                <a:solidFill>
                  <a:schemeClr val="tx2"/>
                </a:solidFill>
                <a:latin typeface="+mj-lt"/>
              </a:rPr>
              <a:t> </a:t>
            </a:r>
            <a:endParaRPr lang="id-ID" sz="1200" dirty="0" smtClean="0">
              <a:solidFill>
                <a:schemeClr val="tx2"/>
              </a:solidFill>
              <a:latin typeface="+mj-lt"/>
            </a:endParaRPr>
          </a:p>
          <a:p>
            <a:r>
              <a:rPr lang="en-US" sz="1200" dirty="0" err="1" smtClean="0">
                <a:solidFill>
                  <a:schemeClr val="tx2"/>
                </a:solidFill>
                <a:latin typeface="+mj-lt"/>
              </a:rPr>
              <a:t>indoktrinasi</a:t>
            </a:r>
            <a:r>
              <a:rPr lang="en-US" sz="12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+mj-lt"/>
              </a:rPr>
              <a:t>politik</a:t>
            </a:r>
            <a:r>
              <a:rPr lang="id-ID" sz="1200" dirty="0" smtClean="0">
                <a:latin typeface="+mj-lt"/>
              </a:rPr>
              <a:t>                                                        </a:t>
            </a:r>
            <a:endParaRPr lang="id-ID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8175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/>
              <a:t>GEOGRAFI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id-ID" altLang="ko-KR" dirty="0" smtClean="0">
                <a:latin typeface="Baskerville Old Face" pitchFamily="18" charset="0"/>
              </a:rPr>
              <a:t>Faktor-Faktor yang Berdasarkan Geografi</a:t>
            </a:r>
            <a:endParaRPr lang="en-US" altLang="ko-KR" dirty="0">
              <a:latin typeface="Baskerville Old Face" pitchFamily="18" charset="0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3854258" y="1770622"/>
            <a:ext cx="3332582" cy="2999495"/>
            <a:chOff x="3203848" y="1779662"/>
            <a:chExt cx="3332582" cy="299949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86" name="Rectangle 85"/>
            <p:cNvSpPr/>
            <p:nvPr/>
          </p:nvSpPr>
          <p:spPr>
            <a:xfrm>
              <a:off x="3203848" y="1779662"/>
              <a:ext cx="108000" cy="27733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7" name="Block Arc 86"/>
            <p:cNvSpPr/>
            <p:nvPr/>
          </p:nvSpPr>
          <p:spPr>
            <a:xfrm>
              <a:off x="320384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3425216" y="4671157"/>
              <a:ext cx="2916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9" name="Block Arc 88"/>
            <p:cNvSpPr/>
            <p:nvPr/>
          </p:nvSpPr>
          <p:spPr>
            <a:xfrm rot="16200000">
              <a:off x="608416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428430" y="3989950"/>
              <a:ext cx="108000" cy="5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91" name="Rectangle 90"/>
          <p:cNvSpPr/>
          <p:nvPr/>
        </p:nvSpPr>
        <p:spPr>
          <a:xfrm>
            <a:off x="685906" y="1635646"/>
            <a:ext cx="373603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2" name="Rectangle 91"/>
          <p:cNvSpPr/>
          <p:nvPr/>
        </p:nvSpPr>
        <p:spPr>
          <a:xfrm>
            <a:off x="792027" y="1744673"/>
            <a:ext cx="540000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3" name="Group 92"/>
          <p:cNvGrpSpPr/>
          <p:nvPr/>
        </p:nvGrpSpPr>
        <p:grpSpPr>
          <a:xfrm>
            <a:off x="1422116" y="1825063"/>
            <a:ext cx="2932544" cy="523220"/>
            <a:chOff x="799479" y="3440571"/>
            <a:chExt cx="2098263" cy="523220"/>
          </a:xfrm>
        </p:grpSpPr>
        <p:sp>
          <p:nvSpPr>
            <p:cNvPr id="94" name="TextBox 93"/>
            <p:cNvSpPr txBox="1"/>
            <p:nvPr/>
          </p:nvSpPr>
          <p:spPr>
            <a:xfrm>
              <a:off x="799479" y="3440571"/>
              <a:ext cx="20596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ea typeface="ＭＳ Ｐゴシック" pitchFamily="34" charset="-128"/>
                </a:rPr>
                <a:t>Perbatasan</a:t>
              </a:r>
              <a:r>
                <a:rPr lang="en-US" sz="1400" b="1" dirty="0">
                  <a:ea typeface="ＭＳ Ｐゴシック" pitchFamily="34" charset="-128"/>
                </a:rPr>
                <a:t> </a:t>
              </a:r>
              <a:r>
                <a:rPr lang="en-US" sz="1400" b="1" dirty="0" err="1">
                  <a:ea typeface="ＭＳ Ｐゴシック" pitchFamily="34" charset="-128"/>
                </a:rPr>
                <a:t>strategis</a:t>
              </a:r>
              <a:r>
                <a:rPr lang="en-US" sz="1400" b="1" dirty="0">
                  <a:ea typeface="ＭＳ Ｐゴシック" pitchFamily="34" charset="-128"/>
                </a:rPr>
                <a:t> </a:t>
              </a:r>
              <a:endParaRPr lang="id-ID" sz="1400" b="1" dirty="0" smtClean="0">
                <a:ea typeface="ＭＳ Ｐゴシック" pitchFamily="34" charset="-128"/>
              </a:endParaRPr>
            </a:p>
            <a:p>
              <a:r>
                <a:rPr lang="en-US" sz="1400" b="1" dirty="0" smtClean="0">
                  <a:ea typeface="ＭＳ Ｐゴシック" pitchFamily="34" charset="-128"/>
                </a:rPr>
                <a:t>(</a:t>
              </a:r>
              <a:r>
                <a:rPr lang="en-US" sz="1400" b="1" i="1" dirty="0">
                  <a:ea typeface="ＭＳ Ｐゴシック" pitchFamily="34" charset="-128"/>
                </a:rPr>
                <a:t>strategic </a:t>
              </a:r>
              <a:r>
                <a:rPr lang="en-US" sz="1400" b="1" i="1" dirty="0" smtClean="0">
                  <a:ea typeface="ＭＳ Ｐゴシック" pitchFamily="34" charset="-128"/>
                </a:rPr>
                <a:t>frontier</a:t>
              </a:r>
              <a:r>
                <a:rPr lang="id-ID" sz="1400" b="1" i="1" dirty="0" smtClean="0">
                  <a:ea typeface="ＭＳ Ｐゴシック" pitchFamily="34" charset="-128"/>
                </a:rPr>
                <a:t>)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838085" y="344948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829373" y="188661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94290" y="2619288"/>
            <a:ext cx="373603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8" name="Rectangle 97"/>
          <p:cNvSpPr/>
          <p:nvPr/>
        </p:nvSpPr>
        <p:spPr>
          <a:xfrm>
            <a:off x="800411" y="2728315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9" name="Group 98"/>
          <p:cNvGrpSpPr/>
          <p:nvPr/>
        </p:nvGrpSpPr>
        <p:grpSpPr>
          <a:xfrm>
            <a:off x="1414488" y="2765984"/>
            <a:ext cx="2900416" cy="738664"/>
            <a:chOff x="788022" y="3397850"/>
            <a:chExt cx="2075275" cy="738664"/>
          </a:xfrm>
        </p:grpSpPr>
        <p:sp>
          <p:nvSpPr>
            <p:cNvPr id="100" name="TextBox 99"/>
            <p:cNvSpPr txBox="1"/>
            <p:nvPr/>
          </p:nvSpPr>
          <p:spPr>
            <a:xfrm>
              <a:off x="803640" y="3565397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788022" y="3397850"/>
              <a:ext cx="205965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>
                  <a:ea typeface="ＭＳ Ｐゴシック" pitchFamily="34" charset="-128"/>
                </a:rPr>
                <a:t>Desakan</a:t>
              </a:r>
              <a:r>
                <a:rPr lang="en-US" sz="1400" b="1" dirty="0">
                  <a:ea typeface="ＭＳ Ｐゴシック" pitchFamily="34" charset="-128"/>
                </a:rPr>
                <a:t> </a:t>
              </a:r>
              <a:r>
                <a:rPr lang="id-ID" sz="1400" b="1" dirty="0" err="1" smtClean="0">
                  <a:ea typeface="ＭＳ Ｐゴシック" pitchFamily="34" charset="-128"/>
                </a:rPr>
                <a:t>P</a:t>
              </a:r>
              <a:r>
                <a:rPr lang="en-US" sz="1400" b="1" dirty="0" err="1" smtClean="0">
                  <a:ea typeface="ＭＳ Ｐゴシック" pitchFamily="34" charset="-128"/>
                </a:rPr>
                <a:t>enduduk</a:t>
              </a:r>
              <a:r>
                <a:rPr lang="en-US" sz="1400" b="1" dirty="0" smtClean="0">
                  <a:ea typeface="ＭＳ Ｐゴシック" pitchFamily="34" charset="-128"/>
                </a:rPr>
                <a:t> </a:t>
              </a:r>
              <a:endParaRPr lang="id-ID" sz="1400" b="1" dirty="0" smtClean="0">
                <a:ea typeface="ＭＳ Ｐゴシック" pitchFamily="34" charset="-128"/>
              </a:endParaRPr>
            </a:p>
            <a:p>
              <a:r>
                <a:rPr lang="en-US" sz="1400" b="1" dirty="0" smtClean="0">
                  <a:ea typeface="ＭＳ Ｐゴシック" pitchFamily="34" charset="-128"/>
                </a:rPr>
                <a:t>(</a:t>
              </a:r>
              <a:r>
                <a:rPr lang="id-ID" sz="1400" b="1" i="1" dirty="0" smtClean="0">
                  <a:ea typeface="ＭＳ Ｐゴシック" pitchFamily="34" charset="-128"/>
                </a:rPr>
                <a:t>P</a:t>
              </a:r>
              <a:r>
                <a:rPr lang="en-US" sz="1400" b="1" i="1" dirty="0" err="1" smtClean="0">
                  <a:ea typeface="ＭＳ Ｐゴシック" pitchFamily="34" charset="-128"/>
                </a:rPr>
                <a:t>opulation</a:t>
              </a:r>
              <a:r>
                <a:rPr lang="en-US" sz="1400" b="1" i="1" dirty="0" smtClean="0">
                  <a:ea typeface="ＭＳ Ｐゴシック" pitchFamily="34" charset="-128"/>
                </a:rPr>
                <a:t> </a:t>
              </a:r>
              <a:r>
                <a:rPr lang="en-US" sz="1400" b="1" i="1" dirty="0">
                  <a:ea typeface="ＭＳ Ｐゴシック" pitchFamily="34" charset="-128"/>
                </a:rPr>
                <a:t>pressure</a:t>
              </a:r>
              <a:r>
                <a:rPr lang="id-ID" sz="1400" b="1" i="1" dirty="0">
                  <a:ea typeface="ＭＳ Ｐゴシック" pitchFamily="34" charset="-128"/>
                </a:rPr>
                <a:t>)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  <a:cs typeface="Arial" pitchFamily="34" charset="0"/>
              </a:endParaRPr>
            </a:p>
            <a:p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837757" y="287026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02674" y="3613912"/>
            <a:ext cx="3727648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" name="Rectangle 103"/>
          <p:cNvSpPr/>
          <p:nvPr/>
        </p:nvSpPr>
        <p:spPr>
          <a:xfrm>
            <a:off x="808795" y="3722939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05" name="Group 104"/>
          <p:cNvGrpSpPr/>
          <p:nvPr/>
        </p:nvGrpSpPr>
        <p:grpSpPr>
          <a:xfrm>
            <a:off x="1444699" y="3803329"/>
            <a:ext cx="2941334" cy="523220"/>
            <a:chOff x="803640" y="3440571"/>
            <a:chExt cx="2104553" cy="523220"/>
          </a:xfrm>
        </p:grpSpPr>
        <p:sp>
          <p:nvSpPr>
            <p:cNvPr id="106" name="TextBox 105"/>
            <p:cNvSpPr txBox="1"/>
            <p:nvPr/>
          </p:nvSpPr>
          <p:spPr>
            <a:xfrm>
              <a:off x="848536" y="3567083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  <a:cs typeface="Arial" pitchFamily="34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803640" y="3440571"/>
              <a:ext cx="210455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400" b="1" dirty="0">
                  <a:ea typeface="ＭＳ Ｐゴシック" pitchFamily="34" charset="-128"/>
                </a:rPr>
                <a:t>Ruang </a:t>
              </a:r>
              <a:r>
                <a:rPr lang="en-US" sz="1400" b="1" dirty="0" err="1">
                  <a:ea typeface="ＭＳ Ｐゴシック" pitchFamily="34" charset="-128"/>
                </a:rPr>
                <a:t>Pengaruh</a:t>
              </a:r>
              <a:r>
                <a:rPr lang="en-US" sz="1400" b="1" dirty="0">
                  <a:ea typeface="ＭＳ Ｐゴシック" pitchFamily="34" charset="-128"/>
                </a:rPr>
                <a:t> </a:t>
              </a:r>
              <a:endParaRPr lang="id-ID" sz="1400" b="1" dirty="0" smtClean="0">
                <a:ea typeface="ＭＳ Ｐゴシック" pitchFamily="34" charset="-128"/>
              </a:endParaRPr>
            </a:p>
            <a:p>
              <a:r>
                <a:rPr lang="en-US" sz="1400" b="1" dirty="0" smtClean="0">
                  <a:ea typeface="ＭＳ Ｐゴシック" pitchFamily="34" charset="-128"/>
                </a:rPr>
                <a:t>(</a:t>
              </a:r>
              <a:r>
                <a:rPr lang="en-US" sz="1400" b="1" i="1" dirty="0">
                  <a:ea typeface="ＭＳ Ｐゴシック" pitchFamily="34" charset="-128"/>
                </a:rPr>
                <a:t>sphere of </a:t>
              </a:r>
              <a:r>
                <a:rPr lang="en-US" sz="1400" b="1" i="1" dirty="0" smtClean="0">
                  <a:ea typeface="ＭＳ Ｐゴシック" pitchFamily="34" charset="-128"/>
                </a:rPr>
                <a:t>influence</a:t>
              </a:r>
              <a:r>
                <a:rPr lang="id-ID" sz="1400" b="1" i="1" dirty="0" smtClean="0">
                  <a:ea typeface="ＭＳ Ｐゴシック" pitchFamily="34" charset="-128"/>
                </a:rPr>
                <a:t>)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846141" y="3864884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5771367" y="1038818"/>
            <a:ext cx="2758049" cy="2928608"/>
            <a:chOff x="4848046" y="3681671"/>
            <a:chExt cx="2758049" cy="2928608"/>
          </a:xfrm>
        </p:grpSpPr>
        <p:sp>
          <p:nvSpPr>
            <p:cNvPr id="110" name="Teardrop 30"/>
            <p:cNvSpPr/>
            <p:nvPr/>
          </p:nvSpPr>
          <p:spPr>
            <a:xfrm rot="8100000">
              <a:off x="5417737" y="4225696"/>
              <a:ext cx="1602534" cy="1602536"/>
            </a:xfrm>
            <a:custGeom>
              <a:avLst/>
              <a:gdLst>
                <a:gd name="connsiteX0" fmla="*/ 293361 w 2192670"/>
                <a:gd name="connsiteY0" fmla="*/ 1899310 h 2192671"/>
                <a:gd name="connsiteX1" fmla="*/ 0 w 2192670"/>
                <a:gd name="connsiteY1" fmla="*/ 1191074 h 2192671"/>
                <a:gd name="connsiteX2" fmla="*/ 1001597 w 2192670"/>
                <a:gd name="connsiteY2" fmla="*/ 189477 h 2192671"/>
                <a:gd name="connsiteX3" fmla="*/ 1341342 w 2192670"/>
                <a:gd name="connsiteY3" fmla="*/ 189477 h 2192671"/>
                <a:gd name="connsiteX4" fmla="*/ 1530818 w 2192670"/>
                <a:gd name="connsiteY4" fmla="*/ 0 h 2192671"/>
                <a:gd name="connsiteX5" fmla="*/ 1806586 w 2192670"/>
                <a:gd name="connsiteY5" fmla="*/ 0 h 2192671"/>
                <a:gd name="connsiteX6" fmla="*/ 1996062 w 2192670"/>
                <a:gd name="connsiteY6" fmla="*/ 189477 h 2192671"/>
                <a:gd name="connsiteX7" fmla="*/ 2003194 w 2192670"/>
                <a:gd name="connsiteY7" fmla="*/ 189477 h 2192671"/>
                <a:gd name="connsiteX8" fmla="*/ 2003194 w 2192670"/>
                <a:gd name="connsiteY8" fmla="*/ 196609 h 2192671"/>
                <a:gd name="connsiteX9" fmla="*/ 2192670 w 2192670"/>
                <a:gd name="connsiteY9" fmla="*/ 386085 h 2192671"/>
                <a:gd name="connsiteX10" fmla="*/ 2192670 w 2192670"/>
                <a:gd name="connsiteY10" fmla="*/ 661852 h 2192671"/>
                <a:gd name="connsiteX11" fmla="*/ 2003193 w 2192670"/>
                <a:gd name="connsiteY11" fmla="*/ 851329 h 2192671"/>
                <a:gd name="connsiteX12" fmla="*/ 2003194 w 2192670"/>
                <a:gd name="connsiteY12" fmla="*/ 1191074 h 2192671"/>
                <a:gd name="connsiteX13" fmla="*/ 1001597 w 2192670"/>
                <a:gd name="connsiteY13" fmla="*/ 2192671 h 2192671"/>
                <a:gd name="connsiteX14" fmla="*/ 293361 w 2192670"/>
                <a:gd name="connsiteY14" fmla="*/ 1899310 h 219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2670" h="2192671">
                  <a:moveTo>
                    <a:pt x="293361" y="1899310"/>
                  </a:moveTo>
                  <a:cubicBezTo>
                    <a:pt x="112107" y="1718057"/>
                    <a:pt x="0" y="1467657"/>
                    <a:pt x="0" y="1191074"/>
                  </a:cubicBezTo>
                  <a:cubicBezTo>
                    <a:pt x="0" y="637907"/>
                    <a:pt x="448430" y="189477"/>
                    <a:pt x="1001597" y="189477"/>
                  </a:cubicBezTo>
                  <a:lnTo>
                    <a:pt x="1341342" y="189477"/>
                  </a:lnTo>
                  <a:lnTo>
                    <a:pt x="1530818" y="0"/>
                  </a:lnTo>
                  <a:cubicBezTo>
                    <a:pt x="1606970" y="-76151"/>
                    <a:pt x="1730435" y="-76151"/>
                    <a:pt x="1806586" y="0"/>
                  </a:cubicBezTo>
                  <a:lnTo>
                    <a:pt x="1996062" y="189477"/>
                  </a:lnTo>
                  <a:lnTo>
                    <a:pt x="2003194" y="189477"/>
                  </a:lnTo>
                  <a:lnTo>
                    <a:pt x="2003194" y="196609"/>
                  </a:lnTo>
                  <a:lnTo>
                    <a:pt x="2192670" y="386085"/>
                  </a:lnTo>
                  <a:cubicBezTo>
                    <a:pt x="2268822" y="462236"/>
                    <a:pt x="2268822" y="585701"/>
                    <a:pt x="2192670" y="661852"/>
                  </a:cubicBezTo>
                  <a:lnTo>
                    <a:pt x="2003193" y="851329"/>
                  </a:lnTo>
                  <a:cubicBezTo>
                    <a:pt x="2003193" y="964577"/>
                    <a:pt x="2003194" y="1077826"/>
                    <a:pt x="2003194" y="1191074"/>
                  </a:cubicBezTo>
                  <a:cubicBezTo>
                    <a:pt x="2003194" y="1744241"/>
                    <a:pt x="1554764" y="2192671"/>
                    <a:pt x="1001597" y="2192671"/>
                  </a:cubicBezTo>
                  <a:cubicBezTo>
                    <a:pt x="725014" y="2192671"/>
                    <a:pt x="474614" y="2080563"/>
                    <a:pt x="293361" y="1899310"/>
                  </a:cubicBezTo>
                  <a:close/>
                </a:path>
              </a:pathLst>
            </a:custGeom>
            <a:solidFill>
              <a:schemeClr val="bg1"/>
            </a:solidFill>
            <a:ln w="698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5903273" y="6071006"/>
              <a:ext cx="631463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5929584" y="6274865"/>
              <a:ext cx="578841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5982205" y="6478724"/>
              <a:ext cx="473597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Rounded Rectangle 113"/>
            <p:cNvSpPr/>
            <p:nvPr/>
          </p:nvSpPr>
          <p:spPr>
            <a:xfrm rot="2700000">
              <a:off x="7086448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5" name="Rounded Rectangle 114"/>
            <p:cNvSpPr/>
            <p:nvPr/>
          </p:nvSpPr>
          <p:spPr>
            <a:xfrm rot="18900000" flipH="1">
              <a:off x="5218102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6155070" y="3681671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 rot="5400000">
              <a:off x="7354095" y="4745637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 rot="16200000" flipH="1">
              <a:off x="4956046" y="4745638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6556776" y="1944477"/>
            <a:ext cx="1152128" cy="532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Kajian </a:t>
            </a:r>
          </a:p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Geo-Politik</a:t>
            </a:r>
            <a:endParaRPr lang="id-ID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82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7544" y="411510"/>
            <a:ext cx="2520280" cy="1368152"/>
          </a:xfrm>
        </p:spPr>
        <p:txBody>
          <a:bodyPr/>
          <a:lstStyle/>
          <a:p>
            <a:r>
              <a:rPr lang="id-ID" dirty="0" smtClean="0"/>
              <a:t>FILSAFAT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527376" y="627534"/>
            <a:ext cx="5149080" cy="864096"/>
          </a:xfrm>
        </p:spPr>
        <p:txBody>
          <a:bodyPr anchor="t"/>
          <a:lstStyle/>
          <a:p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Usaha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secara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rasionil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dan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sistematis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mencari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pemecahan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/ </a:t>
            </a:r>
            <a:endParaRPr lang="id-ID" dirty="0" smtClean="0">
              <a:solidFill>
                <a:srgbClr val="000000"/>
              </a:solidFill>
              <a:latin typeface="+mj-lt"/>
              <a:ea typeface="Batang" pitchFamily="18" charset="-127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jawaban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atas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persoalan-persoalan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yang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menyangkut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universe </a:t>
            </a:r>
            <a:endParaRPr lang="id-ID" dirty="0" smtClean="0">
              <a:solidFill>
                <a:srgbClr val="000000"/>
              </a:solidFill>
              <a:latin typeface="+mj-lt"/>
              <a:ea typeface="Batang" pitchFamily="18" charset="-127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(al</a:t>
            </a:r>
            <a:r>
              <a:rPr lang="id-ID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a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m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semesta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dan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kehidupan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manusia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Batang" pitchFamily="18" charset="-127"/>
              </a:rPr>
              <a:t>.</a:t>
            </a:r>
          </a:p>
          <a:p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3563888" y="1779662"/>
            <a:ext cx="4752528" cy="21602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d-ID" sz="1600" b="1" dirty="0" smtClean="0">
              <a:solidFill>
                <a:srgbClr val="000000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endParaRPr lang="id-ID" sz="1600" dirty="0" smtClean="0">
              <a:solidFill>
                <a:srgbClr val="000000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I</a:t>
            </a:r>
            <a:r>
              <a:rPr lang="id-ID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l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mu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Politik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erat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hubungannya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d</a:t>
            </a:r>
            <a:r>
              <a:rPr lang="id-ID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filsafat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endParaRPr lang="id-ID" sz="1600" dirty="0" smtClean="0">
              <a:solidFill>
                <a:srgbClr val="000000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politik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yaitu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bagian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dari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filsafat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yang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mengangkut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endParaRPr lang="id-ID" sz="1600" dirty="0" smtClean="0">
              <a:solidFill>
                <a:srgbClr val="000000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kehidupan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politik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terutama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mengenai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sifat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hakiki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, </a:t>
            </a:r>
            <a:endParaRPr lang="id-ID" sz="1600" dirty="0" smtClean="0">
              <a:solidFill>
                <a:srgbClr val="000000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asal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mula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dan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nilai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dari</a:t>
            </a: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d-ID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kehidupa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n</a:t>
            </a:r>
            <a:r>
              <a:rPr lang="id-ID" sz="1600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bernegara:</a:t>
            </a:r>
            <a:endParaRPr lang="id-ID" sz="1600" dirty="0">
              <a:solidFill>
                <a:srgbClr val="000000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Rasional</a:t>
            </a:r>
            <a:endParaRPr lang="id-ID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Sistematis</a:t>
            </a:r>
            <a:endParaRPr lang="id-ID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Moral</a:t>
            </a:r>
            <a:endParaRPr lang="id-ID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Etik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b="1" dirty="0">
              <a:solidFill>
                <a:srgbClr val="000000"/>
              </a:solidFill>
              <a:latin typeface="Batang" pitchFamily="18" charset="-127"/>
              <a:ea typeface="Batang" pitchFamily="18" charset="-127"/>
            </a:endParaRPr>
          </a:p>
          <a:p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19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51920" y="1779662"/>
            <a:ext cx="5040560" cy="1584176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Ada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beberapa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ilmu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latin typeface="Palatino Linotype" pitchFamily="18" charset="0"/>
              </a:rPr>
              <a:t>yang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berhubungan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endParaRPr lang="id-ID" sz="2000" b="1" dirty="0" smtClean="0">
              <a:solidFill>
                <a:schemeClr val="tx2"/>
              </a:solidFill>
              <a:latin typeface="Palatino Linotype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2000" b="1" dirty="0" err="1" smtClean="0">
                <a:solidFill>
                  <a:schemeClr val="tx2"/>
                </a:solidFill>
                <a:latin typeface="Palatino Linotype" pitchFamily="18" charset="0"/>
              </a:rPr>
              <a:t>dengan</a:t>
            </a:r>
            <a:r>
              <a:rPr lang="en-US" sz="2000" b="1" dirty="0" smtClean="0">
                <a:solidFill>
                  <a:schemeClr val="tx2"/>
                </a:solidFill>
                <a:latin typeface="Palatino Linotype" pitchFamily="18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ilmu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politik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dimana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ilmu-ilmu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endParaRPr lang="id-ID" sz="2000" b="1" dirty="0" smtClean="0">
              <a:solidFill>
                <a:schemeClr val="tx2"/>
              </a:solidFill>
              <a:latin typeface="Palatino Linotype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2000" b="1" dirty="0" err="1" smtClean="0">
                <a:solidFill>
                  <a:schemeClr val="tx2"/>
                </a:solidFill>
                <a:latin typeface="Palatino Linotype" pitchFamily="18" charset="0"/>
              </a:rPr>
              <a:t>tersebut</a:t>
            </a:r>
            <a:r>
              <a:rPr lang="en-US" sz="2000" b="1" dirty="0" smtClean="0">
                <a:solidFill>
                  <a:schemeClr val="tx2"/>
                </a:solidFill>
                <a:latin typeface="Palatino Linotype" pitchFamily="18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saling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mempengaruhi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antara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endParaRPr lang="id-ID" sz="2000" b="1" dirty="0" smtClean="0">
              <a:solidFill>
                <a:schemeClr val="tx2"/>
              </a:solidFill>
              <a:latin typeface="Palatino Linotype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2000" b="1" dirty="0" err="1" smtClean="0">
                <a:solidFill>
                  <a:schemeClr val="tx2"/>
                </a:solidFill>
                <a:latin typeface="Palatino Linotype" pitchFamily="18" charset="0"/>
              </a:rPr>
              <a:t>satu</a:t>
            </a:r>
            <a:r>
              <a:rPr lang="en-US" sz="2000" b="1" dirty="0" smtClean="0">
                <a:solidFill>
                  <a:schemeClr val="tx2"/>
                </a:solidFill>
                <a:latin typeface="Palatino Linotype" pitchFamily="18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dengan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 yang </a:t>
            </a:r>
            <a:r>
              <a:rPr lang="en-US" sz="2000" b="1" dirty="0" err="1">
                <a:solidFill>
                  <a:schemeClr val="tx2"/>
                </a:solidFill>
                <a:latin typeface="Palatino Linotype" pitchFamily="18" charset="0"/>
              </a:rPr>
              <a:t>lainnya</a:t>
            </a:r>
            <a:r>
              <a:rPr lang="en-US" sz="2000" b="1" dirty="0">
                <a:solidFill>
                  <a:schemeClr val="tx2"/>
                </a:solidFill>
                <a:latin typeface="Palatino Linotype" pitchFamily="18" charset="0"/>
              </a:rPr>
              <a:t>.</a:t>
            </a:r>
            <a:r>
              <a:rPr lang="id-ID" sz="2000" b="1" dirty="0">
                <a:solidFill>
                  <a:schemeClr val="tx2"/>
                </a:solidFill>
                <a:latin typeface="Palatino Linotype" pitchFamily="18" charset="0"/>
              </a:rPr>
              <a:t> </a:t>
            </a:r>
            <a:endParaRPr lang="ko-KR" altLang="en-US" sz="2000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851920" y="3435846"/>
            <a:ext cx="4968552" cy="777230"/>
          </a:xfrm>
        </p:spPr>
        <p:txBody>
          <a:bodyPr/>
          <a:lstStyle/>
          <a:p>
            <a:pPr algn="just"/>
            <a:endParaRPr lang="id-ID" sz="1300" noProof="1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dirty="0" smtClean="0"/>
              <a:t>KLASIFIKASI JENIS HUBUNGAN 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d-ID" dirty="0" smtClean="0"/>
              <a:t> </a:t>
            </a:r>
            <a:endParaRPr lang="id-ID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40" b="13040"/>
          <a:stretch>
            <a:fillRect/>
          </a:stretch>
        </p:blipFill>
        <p:spPr/>
      </p:pic>
      <p:sp>
        <p:nvSpPr>
          <p:cNvPr id="6" name="TextBox 5"/>
          <p:cNvSpPr txBox="1"/>
          <p:nvPr/>
        </p:nvSpPr>
        <p:spPr>
          <a:xfrm>
            <a:off x="4788024" y="1347614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Ilmu lain yang sangat diperlukan 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bantuanya (bersifat mutlak)</a:t>
            </a:r>
            <a:endParaRPr lang="id-ID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Ilmu lain yg bersifat membantu 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Ilmu lain yang berfungsi sebagai alat penyelidikan</a:t>
            </a:r>
          </a:p>
        </p:txBody>
      </p:sp>
    </p:spTree>
    <p:extLst>
      <p:ext uri="{BB962C8B-B14F-4D97-AF65-F5344CB8AC3E}">
        <p14:creationId xmlns:p14="http://schemas.microsoft.com/office/powerpoint/2010/main" val="399738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94858" y="2343357"/>
            <a:ext cx="6872157" cy="4571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95486"/>
            <a:ext cx="9144000" cy="576064"/>
          </a:xfrm>
        </p:spPr>
        <p:txBody>
          <a:bodyPr/>
          <a:lstStyle/>
          <a:p>
            <a:r>
              <a:rPr lang="id-ID" altLang="ko-KR" dirty="0" smtClean="0"/>
              <a:t>Ilmu Sosial Terkait Ilmu Politik</a:t>
            </a:r>
            <a:endParaRPr lang="ko-KR" altLang="en-US" dirty="0"/>
          </a:p>
        </p:txBody>
      </p:sp>
      <p:sp>
        <p:nvSpPr>
          <p:cNvPr id="5" name="Block Arc 14"/>
          <p:cNvSpPr/>
          <p:nvPr/>
        </p:nvSpPr>
        <p:spPr>
          <a:xfrm rot="16200000">
            <a:off x="7461077" y="1586376"/>
            <a:ext cx="340071" cy="340295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353585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8089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442593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487097" y="22186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80191" y="2634680"/>
            <a:ext cx="1322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ANTROPOLOGI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42982" y="2643758"/>
            <a:ext cx="1322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SOSIOLOGI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16017" y="2643758"/>
            <a:ext cx="1741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FILSAFAT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969687" y="2643758"/>
            <a:ext cx="1322851" cy="488848"/>
            <a:chOff x="2113657" y="4283314"/>
            <a:chExt cx="3647460" cy="488848"/>
          </a:xfrm>
        </p:grpSpPr>
        <p:sp>
          <p:nvSpPr>
            <p:cNvPr id="24" name="TextBox 23"/>
            <p:cNvSpPr txBox="1"/>
            <p:nvPr/>
          </p:nvSpPr>
          <p:spPr>
            <a:xfrm>
              <a:off x="2113657" y="4495163"/>
              <a:ext cx="36474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13657" y="4283314"/>
              <a:ext cx="3647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GEOGRAFI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Round Same Side Corner Rectangle 8">
            <a:extLst>
              <a:ext uri="{FF2B5EF4-FFF2-40B4-BE49-F238E27FC236}">
                <a16:creationId xmlns="" xmlns:a16="http://schemas.microsoft.com/office/drawing/2014/main" id="{391AF272-6D56-4A07-8A65-09B4D137C4BE}"/>
              </a:ext>
            </a:extLst>
          </p:cNvPr>
          <p:cNvSpPr/>
          <p:nvPr/>
        </p:nvSpPr>
        <p:spPr>
          <a:xfrm>
            <a:off x="1409371" y="1524147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Round Same Side Corner Rectangle 8">
            <a:extLst>
              <a:ext uri="{FF2B5EF4-FFF2-40B4-BE49-F238E27FC236}">
                <a16:creationId xmlns="" xmlns:a16="http://schemas.microsoft.com/office/drawing/2014/main" id="{391AF272-6D56-4A07-8A65-09B4D137C4BE}"/>
              </a:ext>
            </a:extLst>
          </p:cNvPr>
          <p:cNvSpPr/>
          <p:nvPr/>
        </p:nvSpPr>
        <p:spPr>
          <a:xfrm>
            <a:off x="3398089" y="1524147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Round Same Side Corner Rectangle 8">
            <a:extLst>
              <a:ext uri="{FF2B5EF4-FFF2-40B4-BE49-F238E27FC236}">
                <a16:creationId xmlns="" xmlns:a16="http://schemas.microsoft.com/office/drawing/2014/main" id="{391AF272-6D56-4A07-8A65-09B4D137C4BE}"/>
              </a:ext>
            </a:extLst>
          </p:cNvPr>
          <p:cNvSpPr/>
          <p:nvPr/>
        </p:nvSpPr>
        <p:spPr>
          <a:xfrm>
            <a:off x="3560194" y="1524147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Oval 50">
            <a:extLst>
              <a:ext uri="{FF2B5EF4-FFF2-40B4-BE49-F238E27FC236}">
                <a16:creationId xmlns="" xmlns:a16="http://schemas.microsoft.com/office/drawing/2014/main" id="{41A94FBE-5C1D-46A5-B66E-88C345864034}"/>
              </a:ext>
            </a:extLst>
          </p:cNvPr>
          <p:cNvSpPr>
            <a:spLocks noChangeAspect="1"/>
          </p:cNvSpPr>
          <p:nvPr/>
        </p:nvSpPr>
        <p:spPr>
          <a:xfrm>
            <a:off x="5427237" y="1628899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Rectangle 26"/>
          <p:cNvSpPr/>
          <p:nvPr/>
        </p:nvSpPr>
        <p:spPr>
          <a:xfrm flipV="1">
            <a:off x="787251" y="3759878"/>
            <a:ext cx="6887370" cy="4571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265355" y="361586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513228" y="362996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3360392" y="365282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586608" y="365282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69198" y="3194084"/>
            <a:ext cx="1322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SEJARAH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32595" y="3226006"/>
            <a:ext cx="1322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PSIKOLOGI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913123" y="3194083"/>
            <a:ext cx="1322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EKONOMI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969686" y="3132606"/>
            <a:ext cx="1322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HUKUM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 rot="16200000">
            <a:off x="74076" y="3047239"/>
            <a:ext cx="1453486" cy="4571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8148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944" y="740000"/>
            <a:ext cx="9144000" cy="504056"/>
          </a:xfrm>
        </p:spPr>
        <p:txBody>
          <a:bodyPr anchor="b"/>
          <a:lstStyle/>
          <a:p>
            <a:endParaRPr lang="id-ID" dirty="0" smtClean="0">
              <a:solidFill>
                <a:schemeClr val="tx1"/>
              </a:solidFill>
              <a:latin typeface="Arial" pitchFamily="34" charset="0"/>
            </a:endParaRPr>
          </a:p>
          <a:p>
            <a:endParaRPr lang="id-ID" dirty="0">
              <a:solidFill>
                <a:schemeClr val="tx1"/>
              </a:solidFill>
              <a:latin typeface="Arial" pitchFamily="34" charset="0"/>
            </a:endParaRPr>
          </a:p>
          <a:p>
            <a:endParaRPr lang="id-ID" dirty="0" smtClean="0">
              <a:solidFill>
                <a:schemeClr val="tx1"/>
              </a:solidFill>
              <a:latin typeface="Arial" pitchFamily="34" charset="0"/>
            </a:endParaRPr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480790" y="1861552"/>
            <a:ext cx="4390150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4489174" y="2942628"/>
            <a:ext cx="437338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4604146" y="1966022"/>
            <a:ext cx="540000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634913" y="210796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7608" y="3010392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4613679" y="311905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48000" y="1964523"/>
            <a:ext cx="372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hli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sejarah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selalu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meneropong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masa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endParaRPr lang="id-ID" sz="1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lampau</a:t>
            </a:r>
            <a:r>
              <a:rPr lang="id-ID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sarjana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ilmu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politik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lebih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melihat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endParaRPr lang="id-ID" sz="1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ke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depan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(future oriented).</a:t>
            </a:r>
          </a:p>
          <a:p>
            <a:endParaRPr lang="id-ID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5183091" y="3013689"/>
            <a:ext cx="3650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Bahan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mentah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oleh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ahli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sejarah</a:t>
            </a:r>
            <a:r>
              <a:rPr lang="id-ID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dipakai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sarjana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endParaRPr lang="id-ID" sz="1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ilmu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politik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menemukan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pola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id-ID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per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ulangan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yang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membantunya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dalam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me</a:t>
            </a:r>
            <a:r>
              <a:rPr lang="id-ID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proyeksi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masa</a:t>
            </a:r>
            <a:r>
              <a:rPr 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1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depan</a:t>
            </a:r>
            <a:endParaRPr 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endParaRPr lang="id-ID" sz="1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473474" y="1635646"/>
            <a:ext cx="3332582" cy="2999495"/>
            <a:chOff x="3203848" y="1779662"/>
            <a:chExt cx="3332582" cy="299949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8" name="Rectangle 17"/>
            <p:cNvSpPr/>
            <p:nvPr/>
          </p:nvSpPr>
          <p:spPr>
            <a:xfrm>
              <a:off x="3203848" y="1779662"/>
              <a:ext cx="108000" cy="27733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Block Arc 18"/>
            <p:cNvSpPr/>
            <p:nvPr/>
          </p:nvSpPr>
          <p:spPr>
            <a:xfrm>
              <a:off x="320384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425216" y="4671157"/>
              <a:ext cx="2916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1" name="Block Arc 20"/>
            <p:cNvSpPr/>
            <p:nvPr/>
          </p:nvSpPr>
          <p:spPr>
            <a:xfrm rot="16200000">
              <a:off x="608416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428430" y="3989950"/>
              <a:ext cx="108000" cy="5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48449" y="1064056"/>
            <a:ext cx="2758049" cy="2928608"/>
            <a:chOff x="4848046" y="3681671"/>
            <a:chExt cx="2758049" cy="2928608"/>
          </a:xfrm>
        </p:grpSpPr>
        <p:sp>
          <p:nvSpPr>
            <p:cNvPr id="24" name="Teardrop 30"/>
            <p:cNvSpPr/>
            <p:nvPr/>
          </p:nvSpPr>
          <p:spPr>
            <a:xfrm rot="8100000">
              <a:off x="5417737" y="4225696"/>
              <a:ext cx="1602534" cy="1602536"/>
            </a:xfrm>
            <a:custGeom>
              <a:avLst/>
              <a:gdLst>
                <a:gd name="connsiteX0" fmla="*/ 293361 w 2192670"/>
                <a:gd name="connsiteY0" fmla="*/ 1899310 h 2192671"/>
                <a:gd name="connsiteX1" fmla="*/ 0 w 2192670"/>
                <a:gd name="connsiteY1" fmla="*/ 1191074 h 2192671"/>
                <a:gd name="connsiteX2" fmla="*/ 1001597 w 2192670"/>
                <a:gd name="connsiteY2" fmla="*/ 189477 h 2192671"/>
                <a:gd name="connsiteX3" fmla="*/ 1341342 w 2192670"/>
                <a:gd name="connsiteY3" fmla="*/ 189477 h 2192671"/>
                <a:gd name="connsiteX4" fmla="*/ 1530818 w 2192670"/>
                <a:gd name="connsiteY4" fmla="*/ 0 h 2192671"/>
                <a:gd name="connsiteX5" fmla="*/ 1806586 w 2192670"/>
                <a:gd name="connsiteY5" fmla="*/ 0 h 2192671"/>
                <a:gd name="connsiteX6" fmla="*/ 1996062 w 2192670"/>
                <a:gd name="connsiteY6" fmla="*/ 189477 h 2192671"/>
                <a:gd name="connsiteX7" fmla="*/ 2003194 w 2192670"/>
                <a:gd name="connsiteY7" fmla="*/ 189477 h 2192671"/>
                <a:gd name="connsiteX8" fmla="*/ 2003194 w 2192670"/>
                <a:gd name="connsiteY8" fmla="*/ 196609 h 2192671"/>
                <a:gd name="connsiteX9" fmla="*/ 2192670 w 2192670"/>
                <a:gd name="connsiteY9" fmla="*/ 386085 h 2192671"/>
                <a:gd name="connsiteX10" fmla="*/ 2192670 w 2192670"/>
                <a:gd name="connsiteY10" fmla="*/ 661852 h 2192671"/>
                <a:gd name="connsiteX11" fmla="*/ 2003193 w 2192670"/>
                <a:gd name="connsiteY11" fmla="*/ 851329 h 2192671"/>
                <a:gd name="connsiteX12" fmla="*/ 2003194 w 2192670"/>
                <a:gd name="connsiteY12" fmla="*/ 1191074 h 2192671"/>
                <a:gd name="connsiteX13" fmla="*/ 1001597 w 2192670"/>
                <a:gd name="connsiteY13" fmla="*/ 2192671 h 2192671"/>
                <a:gd name="connsiteX14" fmla="*/ 293361 w 2192670"/>
                <a:gd name="connsiteY14" fmla="*/ 1899310 h 219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2670" h="2192671">
                  <a:moveTo>
                    <a:pt x="293361" y="1899310"/>
                  </a:moveTo>
                  <a:cubicBezTo>
                    <a:pt x="112107" y="1718057"/>
                    <a:pt x="0" y="1467657"/>
                    <a:pt x="0" y="1191074"/>
                  </a:cubicBezTo>
                  <a:cubicBezTo>
                    <a:pt x="0" y="637907"/>
                    <a:pt x="448430" y="189477"/>
                    <a:pt x="1001597" y="189477"/>
                  </a:cubicBezTo>
                  <a:lnTo>
                    <a:pt x="1341342" y="189477"/>
                  </a:lnTo>
                  <a:lnTo>
                    <a:pt x="1530818" y="0"/>
                  </a:lnTo>
                  <a:cubicBezTo>
                    <a:pt x="1606970" y="-76151"/>
                    <a:pt x="1730435" y="-76151"/>
                    <a:pt x="1806586" y="0"/>
                  </a:cubicBezTo>
                  <a:lnTo>
                    <a:pt x="1996062" y="189477"/>
                  </a:lnTo>
                  <a:lnTo>
                    <a:pt x="2003194" y="189477"/>
                  </a:lnTo>
                  <a:lnTo>
                    <a:pt x="2003194" y="196609"/>
                  </a:lnTo>
                  <a:lnTo>
                    <a:pt x="2192670" y="386085"/>
                  </a:lnTo>
                  <a:cubicBezTo>
                    <a:pt x="2268822" y="462236"/>
                    <a:pt x="2268822" y="585701"/>
                    <a:pt x="2192670" y="661852"/>
                  </a:cubicBezTo>
                  <a:lnTo>
                    <a:pt x="2003193" y="851329"/>
                  </a:lnTo>
                  <a:cubicBezTo>
                    <a:pt x="2003193" y="964577"/>
                    <a:pt x="2003194" y="1077826"/>
                    <a:pt x="2003194" y="1191074"/>
                  </a:cubicBezTo>
                  <a:cubicBezTo>
                    <a:pt x="2003194" y="1744241"/>
                    <a:pt x="1554764" y="2192671"/>
                    <a:pt x="1001597" y="2192671"/>
                  </a:cubicBezTo>
                  <a:cubicBezTo>
                    <a:pt x="725014" y="2192671"/>
                    <a:pt x="474614" y="2080563"/>
                    <a:pt x="293361" y="1899310"/>
                  </a:cubicBezTo>
                  <a:close/>
                </a:path>
              </a:pathLst>
            </a:custGeom>
            <a:solidFill>
              <a:schemeClr val="bg1"/>
            </a:solidFill>
            <a:ln w="698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903273" y="6071006"/>
              <a:ext cx="631463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5929584" y="6274865"/>
              <a:ext cx="578841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5982205" y="6478724"/>
              <a:ext cx="473597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Rounded Rectangle 27"/>
            <p:cNvSpPr/>
            <p:nvPr/>
          </p:nvSpPr>
          <p:spPr>
            <a:xfrm rot="2700000">
              <a:off x="7086448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 rot="18900000" flipH="1">
              <a:off x="5218102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6155070" y="3681671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 rot="5400000">
              <a:off x="7354095" y="4745637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2" name="Rounded Rectangle 31"/>
            <p:cNvSpPr/>
            <p:nvPr/>
          </p:nvSpPr>
          <p:spPr>
            <a:xfrm rot="16200000" flipH="1">
              <a:off x="4956046" y="4745638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899592" y="2092247"/>
            <a:ext cx="1224136" cy="440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300" dirty="0" smtClean="0">
                <a:solidFill>
                  <a:schemeClr val="tx1"/>
                </a:solidFill>
              </a:rPr>
              <a:t>Data &amp; Fakta Masa Lalu</a:t>
            </a:r>
            <a:endParaRPr lang="id-ID" sz="1300" dirty="0">
              <a:solidFill>
                <a:schemeClr val="tx1"/>
              </a:solidFill>
            </a:endParaRPr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0"/>
          </p:nvPr>
        </p:nvSpPr>
        <p:spPr>
          <a:xfrm>
            <a:off x="0" y="267494"/>
            <a:ext cx="9144000" cy="576064"/>
          </a:xfrm>
        </p:spPr>
        <p:txBody>
          <a:bodyPr/>
          <a:lstStyle/>
          <a:p>
            <a:r>
              <a:rPr lang="id-ID" dirty="0" smtClean="0"/>
              <a:t>SEJARAH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768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/>
              <a:t>EKONOMI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id-ID" altLang="ko-KR" dirty="0" smtClean="0"/>
              <a:t>FOCUS OF INTEREST EKONOMI:</a:t>
            </a:r>
            <a:endParaRPr lang="en-US" altLang="ko-KR" dirty="0"/>
          </a:p>
        </p:txBody>
      </p:sp>
      <p:sp>
        <p:nvSpPr>
          <p:cNvPr id="22" name="Text Placeholder 1"/>
          <p:cNvSpPr txBox="1">
            <a:spLocks/>
          </p:cNvSpPr>
          <p:nvPr/>
        </p:nvSpPr>
        <p:spPr>
          <a:xfrm>
            <a:off x="107504" y="1114483"/>
            <a:ext cx="2880320" cy="55296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Pengaruh: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7602" y="1667448"/>
            <a:ext cx="3267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Orientasi Kuat Pada Kebijakan Rasional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2553" y="1944447"/>
            <a:ext cx="3267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Khususnya Penentuan Antara Tujuan dan Cara mencapai Tujuan yang telah ditetapkan.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2553" y="2545442"/>
            <a:ext cx="3273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id-ID" altLang="ko-KR" sz="1200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Planning Oriented</a:t>
            </a:r>
            <a:r>
              <a:rPr lang="en-US" altLang="ko-KR" sz="1200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ko-KR" altLang="en-US" sz="1200" i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" name="Trapezoid 13"/>
          <p:cNvSpPr/>
          <p:nvPr/>
        </p:nvSpPr>
        <p:spPr>
          <a:xfrm>
            <a:off x="6084168" y="3827948"/>
            <a:ext cx="473043" cy="39998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FCE29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6699986" y="3889682"/>
            <a:ext cx="2088233" cy="494026"/>
            <a:chOff x="803640" y="3362835"/>
            <a:chExt cx="2059657" cy="494026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200" b="1" dirty="0" smtClean="0">
                  <a:solidFill>
                    <a:schemeClr val="accent1"/>
                  </a:solidFill>
                  <a:cs typeface="Arial" pitchFamily="34" charset="0"/>
                </a:rPr>
                <a:t>BEHAVIORAL APPROACH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3563888" y="1220872"/>
            <a:ext cx="1944216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altLang="ko-KR" dirty="0" smtClean="0">
                <a:solidFill>
                  <a:schemeClr val="accent4">
                    <a:lumMod val="50000"/>
                  </a:schemeClr>
                </a:solidFill>
              </a:rPr>
              <a:t>SCARCITY/</a:t>
            </a:r>
          </a:p>
          <a:p>
            <a:pPr algn="ctr"/>
            <a:r>
              <a:rPr lang="id-ID" altLang="ko-KR" dirty="0" smtClean="0">
                <a:solidFill>
                  <a:schemeClr val="accent4">
                    <a:lumMod val="50000"/>
                  </a:schemeClr>
                </a:solidFill>
              </a:rPr>
              <a:t>KELANGKAAN </a:t>
            </a:r>
            <a:endParaRPr lang="en-US" altLang="ko-KR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4" name="Text Placeholder 1"/>
          <p:cNvSpPr txBox="1">
            <a:spLocks/>
          </p:cNvSpPr>
          <p:nvPr/>
        </p:nvSpPr>
        <p:spPr>
          <a:xfrm>
            <a:off x="5868144" y="1066822"/>
            <a:ext cx="2808312" cy="7391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Ringkasnya: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68144" y="1664307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Decision Making/ Cost-Benefit Analysis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1990613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Choice Oriented/ Rational Choice Theory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68144" y="2314337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Prediction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504" y="2822441"/>
            <a:ext cx="3570567" cy="335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Berpengaruh pada bidang Pembangunan</a:t>
            </a:r>
            <a:endParaRPr lang="ko-KR" altLang="en-US" sz="1200" i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61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dirty="0" smtClean="0"/>
              <a:t>SOSIOLOGI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d-ID" dirty="0" err="1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M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emahami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 </a:t>
            </a:r>
            <a:r>
              <a:rPr lang="en-US" dirty="0" err="1">
                <a:solidFill>
                  <a:schemeClr val="tx2">
                    <a:lumMod val="10000"/>
                  </a:schemeClr>
                </a:solidFill>
                <a:latin typeface="+mj-lt"/>
              </a:rPr>
              <a:t>latar</a:t>
            </a:r>
            <a:r>
              <a:rPr lang="en-US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</a:t>
            </a:r>
            <a:r>
              <a:rPr lang="en-US" dirty="0" err="1">
                <a:solidFill>
                  <a:schemeClr val="tx2">
                    <a:lumMod val="10000"/>
                  </a:schemeClr>
                </a:solidFill>
                <a:latin typeface="+mj-lt"/>
              </a:rPr>
              <a:t>belakang</a:t>
            </a:r>
            <a:r>
              <a:rPr lang="en-US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, </a:t>
            </a:r>
            <a:r>
              <a:rPr lang="en-US" dirty="0" err="1">
                <a:solidFill>
                  <a:schemeClr val="tx2">
                    <a:lumMod val="10000"/>
                  </a:schemeClr>
                </a:solidFill>
                <a:latin typeface="+mj-lt"/>
              </a:rPr>
              <a:t>susunan</a:t>
            </a:r>
            <a:r>
              <a:rPr lang="en-US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, </a:t>
            </a:r>
            <a:r>
              <a:rPr lang="id-ID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&amp;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 </a:t>
            </a:r>
            <a:r>
              <a:rPr lang="en-US" dirty="0" err="1">
                <a:solidFill>
                  <a:schemeClr val="tx2">
                    <a:lumMod val="10000"/>
                  </a:schemeClr>
                </a:solidFill>
                <a:latin typeface="+mj-lt"/>
              </a:rPr>
              <a:t>pola</a:t>
            </a:r>
            <a:r>
              <a:rPr lang="en-US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</a:t>
            </a:r>
            <a:r>
              <a:rPr lang="en-US" dirty="0" err="1">
                <a:solidFill>
                  <a:schemeClr val="tx2">
                    <a:lumMod val="10000"/>
                  </a:schemeClr>
                </a:solidFill>
                <a:latin typeface="+mj-lt"/>
              </a:rPr>
              <a:t>kehidupan</a:t>
            </a:r>
            <a:r>
              <a:rPr lang="en-US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</a:t>
            </a:r>
            <a:r>
              <a:rPr lang="en-US" dirty="0" err="1">
                <a:solidFill>
                  <a:schemeClr val="tx2">
                    <a:lumMod val="10000"/>
                  </a:schemeClr>
                </a:solidFill>
                <a:latin typeface="+mj-lt"/>
              </a:rPr>
              <a:t>sosial</a:t>
            </a:r>
            <a:r>
              <a:rPr lang="en-US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berbagai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 </a:t>
            </a:r>
            <a:r>
              <a:rPr lang="en-US" dirty="0" err="1">
                <a:solidFill>
                  <a:schemeClr val="tx2">
                    <a:lumMod val="10000"/>
                  </a:schemeClr>
                </a:solidFill>
                <a:latin typeface="+mj-lt"/>
              </a:rPr>
              <a:t>golongan</a:t>
            </a:r>
            <a:r>
              <a:rPr lang="en-US" dirty="0">
                <a:solidFill>
                  <a:schemeClr val="tx2">
                    <a:lumMod val="10000"/>
                  </a:schemeClr>
                </a:solidFill>
                <a:latin typeface="+mj-lt"/>
              </a:rPr>
              <a:t> </a:t>
            </a:r>
            <a:r>
              <a:rPr lang="id-ID" dirty="0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&amp;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kelompok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 </a:t>
            </a:r>
            <a:r>
              <a:rPr lang="en-US" dirty="0" err="1">
                <a:solidFill>
                  <a:schemeClr val="tx2">
                    <a:lumMod val="10000"/>
                  </a:schemeClr>
                </a:solidFill>
                <a:latin typeface="+mj-lt"/>
              </a:rPr>
              <a:t>masyarakat</a:t>
            </a:r>
            <a:endParaRPr lang="id-ID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906" y="1449093"/>
            <a:ext cx="4390150" cy="57618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685906" y="2231539"/>
            <a:ext cx="4381766" cy="560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694290" y="2970127"/>
            <a:ext cx="4373382" cy="573689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792027" y="1563639"/>
            <a:ext cx="395597" cy="3644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754825" y="154661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0411" y="2327552"/>
            <a:ext cx="387213" cy="36802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754825" y="233192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1810" y="3024694"/>
            <a:ext cx="416030" cy="4111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65057" y="3017374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09472" y="1591978"/>
            <a:ext cx="3722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ea typeface="ＭＳ Ｐゴシック" pitchFamily="34" charset="-128"/>
              </a:rPr>
              <a:t>Policy </a:t>
            </a:r>
            <a:r>
              <a:rPr lang="id-ID" sz="1400" dirty="0" smtClean="0">
                <a:ea typeface="ＭＳ Ｐゴシック" pitchFamily="34" charset="-128"/>
              </a:rPr>
              <a:t>D</a:t>
            </a:r>
            <a:r>
              <a:rPr lang="en-US" sz="1400" dirty="0" err="1" smtClean="0">
                <a:ea typeface="ＭＳ Ｐゴシック" pitchFamily="34" charset="-128"/>
              </a:rPr>
              <a:t>ecision</a:t>
            </a:r>
            <a:endParaRPr lang="en-US" sz="1400" dirty="0">
              <a:ea typeface="ＭＳ Ｐゴシック" pitchFamily="34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37896" y="1603625"/>
            <a:ext cx="3910168" cy="116955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endParaRPr lang="id-ID" sz="1400" dirty="0" smtClean="0">
              <a:ea typeface="ＭＳ Ｐゴシック" pitchFamily="34" charset="-128"/>
            </a:endParaRPr>
          </a:p>
          <a:p>
            <a:endParaRPr lang="id-ID" sz="1400" dirty="0">
              <a:ea typeface="ＭＳ Ｐゴシック" pitchFamily="34" charset="-128"/>
            </a:endParaRPr>
          </a:p>
          <a:p>
            <a:endParaRPr lang="id-ID" sz="1400" dirty="0" smtClean="0">
              <a:ea typeface="ＭＳ Ｐゴシック" pitchFamily="34" charset="-128"/>
            </a:endParaRPr>
          </a:p>
          <a:p>
            <a:r>
              <a:rPr lang="en-US" sz="1400" dirty="0" smtClean="0">
                <a:ea typeface="ＭＳ Ｐゴシック" pitchFamily="34" charset="-128"/>
              </a:rPr>
              <a:t>Political legitimacy</a:t>
            </a:r>
            <a:r>
              <a:rPr lang="id-ID" sz="1400" dirty="0" smtClean="0">
                <a:ea typeface="ＭＳ Ｐゴシック" pitchFamily="34" charset="-128"/>
              </a:rPr>
              <a:t>, Source of political Authority</a:t>
            </a:r>
          </a:p>
          <a:p>
            <a:endParaRPr lang="en-US" sz="1400" dirty="0">
              <a:ea typeface="ＭＳ Ｐゴシック" pitchFamily="34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37896" y="3063540"/>
            <a:ext cx="33123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ea typeface="ＭＳ Ｐゴシック" pitchFamily="34" charset="-128"/>
              </a:rPr>
              <a:t>Social control</a:t>
            </a:r>
            <a:r>
              <a:rPr lang="id-ID" sz="1400" dirty="0" smtClean="0">
                <a:ea typeface="ＭＳ Ｐゴシック" pitchFamily="34" charset="-128"/>
              </a:rPr>
              <a:t>, </a:t>
            </a:r>
            <a:r>
              <a:rPr lang="en-US" sz="1400" dirty="0" smtClean="0">
                <a:ea typeface="ＭＳ Ｐゴシック" pitchFamily="34" charset="-128"/>
              </a:rPr>
              <a:t>Social </a:t>
            </a:r>
            <a:r>
              <a:rPr lang="en-US" sz="1400" dirty="0">
                <a:ea typeface="ＭＳ Ｐゴシック" pitchFamily="34" charset="-128"/>
              </a:rPr>
              <a:t>change</a:t>
            </a:r>
          </a:p>
        </p:txBody>
      </p:sp>
    </p:spTree>
    <p:extLst>
      <p:ext uri="{BB962C8B-B14F-4D97-AF65-F5344CB8AC3E}">
        <p14:creationId xmlns:p14="http://schemas.microsoft.com/office/powerpoint/2010/main" val="268175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/>
              <a:t>HUKUM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id-ID" altLang="ko-KR" dirty="0" smtClean="0"/>
              <a:t>FOCUS OF INTEREST</a:t>
            </a:r>
            <a:endParaRPr lang="en-US" altLang="ko-KR" dirty="0"/>
          </a:p>
        </p:txBody>
      </p:sp>
      <p:sp>
        <p:nvSpPr>
          <p:cNvPr id="22" name="Text Placeholder 1"/>
          <p:cNvSpPr txBox="1">
            <a:spLocks/>
          </p:cNvSpPr>
          <p:nvPr/>
        </p:nvSpPr>
        <p:spPr>
          <a:xfrm>
            <a:off x="107504" y="1114483"/>
            <a:ext cx="2880320" cy="55296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Pengaruh: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7602" y="1622378"/>
            <a:ext cx="3267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itchFamily="2" charset="2"/>
              <a:buChar char="l"/>
            </a:pPr>
            <a:r>
              <a:rPr lang="en-US" sz="1200" dirty="0" smtClean="0">
                <a:latin typeface="+mj-lt"/>
              </a:rPr>
              <a:t>M</a:t>
            </a:r>
            <a:r>
              <a:rPr lang="id-ID" sz="1200" dirty="0" smtClean="0">
                <a:latin typeface="+mj-lt"/>
              </a:rPr>
              <a:t>engatur dan </a:t>
            </a:r>
            <a:r>
              <a:rPr lang="id-ID" sz="1200" dirty="0">
                <a:latin typeface="+mj-lt"/>
              </a:rPr>
              <a:t>m</a:t>
            </a:r>
            <a:r>
              <a:rPr lang="id-ID" sz="1200" dirty="0" smtClean="0">
                <a:latin typeface="+mj-lt"/>
              </a:rPr>
              <a:t>enegakkan </a:t>
            </a:r>
            <a:r>
              <a:rPr lang="id-ID" sz="1200" dirty="0">
                <a:latin typeface="+mj-lt"/>
              </a:rPr>
              <a:t>a</a:t>
            </a:r>
            <a:r>
              <a:rPr lang="id-ID" sz="1200" dirty="0" smtClean="0">
                <a:latin typeface="+mj-lt"/>
              </a:rPr>
              <a:t>turan </a:t>
            </a:r>
          </a:p>
          <a:p>
            <a:pPr algn="just"/>
            <a:r>
              <a:rPr lang="id-ID" sz="1200" dirty="0" smtClean="0">
                <a:latin typeface="+mj-lt"/>
              </a:rPr>
              <a:t>    perundangan (law enforcement</a:t>
            </a:r>
            <a:r>
              <a:rPr lang="en-US" sz="1200" dirty="0" smtClean="0">
                <a:latin typeface="+mj-lt"/>
              </a:rPr>
              <a:t>)</a:t>
            </a:r>
            <a:r>
              <a:rPr lang="id-ID" sz="1200" dirty="0">
                <a:latin typeface="+mj-lt"/>
              </a:rPr>
              <a:t> </a:t>
            </a:r>
            <a:r>
              <a:rPr lang="id-ID" sz="1200" dirty="0" smtClean="0">
                <a:latin typeface="+mj-lt"/>
              </a:rPr>
              <a:t>karena </a:t>
            </a:r>
          </a:p>
          <a:p>
            <a:pPr algn="just"/>
            <a:r>
              <a:rPr lang="id-ID" sz="1200" dirty="0">
                <a:latin typeface="+mj-lt"/>
              </a:rPr>
              <a:t> </a:t>
            </a:r>
            <a:r>
              <a:rPr lang="id-ID" sz="1200" dirty="0" smtClean="0">
                <a:latin typeface="+mj-lt"/>
              </a:rPr>
              <a:t>   salah satu kewaijban </a:t>
            </a:r>
            <a:r>
              <a:rPr lang="id-ID" sz="1200" dirty="0">
                <a:latin typeface="+mj-lt"/>
              </a:rPr>
              <a:t>n</a:t>
            </a:r>
            <a:r>
              <a:rPr lang="id-ID" sz="1200" dirty="0" smtClean="0">
                <a:latin typeface="+mj-lt"/>
              </a:rPr>
              <a:t>egara yang penting.</a:t>
            </a:r>
            <a:endParaRPr lang="en-US" sz="1200" dirty="0" smtClean="0">
              <a:latin typeface="+mj-lt"/>
            </a:endParaRPr>
          </a:p>
          <a:p>
            <a:pPr marL="171450" indent="-171450" algn="just">
              <a:buFont typeface="Wingdings" pitchFamily="2" charset="2"/>
              <a:buChar char="l"/>
            </a:pP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3970" y="2303191"/>
            <a:ext cx="3273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Hukum Tata Negara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699986" y="4106709"/>
            <a:ext cx="20882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12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3888" y="1220872"/>
            <a:ext cx="1944216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4" name="Text Placeholder 1"/>
          <p:cNvSpPr txBox="1">
            <a:spLocks/>
          </p:cNvSpPr>
          <p:nvPr/>
        </p:nvSpPr>
        <p:spPr>
          <a:xfrm>
            <a:off x="5868144" y="1066822"/>
            <a:ext cx="2808312" cy="7391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Bidang Irisan: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68144" y="1664307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Politik Hukum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1990613"/>
            <a:ext cx="3180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Tata Negara &amp; Studi Konstitusi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4314" y="2640798"/>
            <a:ext cx="3570567" cy="335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itchFamily="2" charset="2"/>
              <a:buChar char="l"/>
            </a:pPr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Ilmu Negara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293" y="1941306"/>
            <a:ext cx="1423183" cy="1139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335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752931"/>
            <a:ext cx="9144000" cy="504056"/>
          </a:xfrm>
        </p:spPr>
        <p:txBody>
          <a:bodyPr anchor="b"/>
          <a:lstStyle/>
          <a:p>
            <a:endParaRPr lang="id-ID" dirty="0" smtClean="0">
              <a:solidFill>
                <a:schemeClr val="tx1"/>
              </a:solidFill>
              <a:latin typeface="Arial" pitchFamily="34" charset="0"/>
            </a:endParaRPr>
          </a:p>
          <a:p>
            <a:endParaRPr lang="id-ID" dirty="0">
              <a:solidFill>
                <a:schemeClr val="tx1"/>
              </a:solidFill>
              <a:latin typeface="Arial" pitchFamily="34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Pengertian</a:t>
            </a:r>
            <a:r>
              <a:rPr lang="id-ID" dirty="0" smtClean="0">
                <a:solidFill>
                  <a:schemeClr val="tx1"/>
                </a:solidFill>
                <a:latin typeface="Arial" pitchFamily="34" charset="0"/>
              </a:rPr>
              <a:t> &amp;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id-ID" dirty="0" err="1">
                <a:solidFill>
                  <a:schemeClr val="tx1"/>
                </a:solidFill>
                <a:latin typeface="Arial" pitchFamily="34" charset="0"/>
              </a:rPr>
              <a:t>t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entang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Kedudukan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id-ID" dirty="0" smtClean="0">
                <a:solidFill>
                  <a:schemeClr val="tx1"/>
                </a:solidFill>
                <a:latin typeface="Arial" pitchFamily="34" charset="0"/>
              </a:rPr>
              <a:t>dan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Peranan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Satuan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Budaya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itchFamily="34" charset="0"/>
              </a:rPr>
              <a:t>y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ang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 Kecil </a:t>
            </a:r>
            <a:r>
              <a:rPr lang="id-ID" dirty="0" smtClean="0">
                <a:solidFill>
                  <a:schemeClr val="tx1"/>
                </a:solidFill>
                <a:latin typeface="Arial" pitchFamily="34" charset="0"/>
              </a:rPr>
              <a:t>dan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</a:rPr>
              <a:t>Sederhana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</a:rPr>
              <a:t>.</a:t>
            </a:r>
            <a:endParaRPr lang="id-ID" dirty="0" smtClean="0">
              <a:solidFill>
                <a:schemeClr val="tx1"/>
              </a:solidFill>
              <a:latin typeface="Arial" pitchFamily="34" charset="0"/>
            </a:endParaRPr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499992" y="1384674"/>
            <a:ext cx="4390150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4499992" y="2471510"/>
            <a:ext cx="437338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4527511" y="3543853"/>
            <a:ext cx="4373382" cy="902054"/>
          </a:xfrm>
          <a:prstGeom prst="rect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4582847" y="1497147"/>
            <a:ext cx="540000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571056" y="1635646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1056" y="2614919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4606056" y="2722482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03371" y="3625548"/>
            <a:ext cx="544693" cy="68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610842" y="3767493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6056" y="1497147"/>
            <a:ext cx="372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dirty="0" smtClean="0"/>
              <a:t>Penelitian Negara-negara baru (Post kolonial), </a:t>
            </a:r>
          </a:p>
          <a:p>
            <a:r>
              <a:rPr lang="id-ID" sz="1200" dirty="0" smtClean="0"/>
              <a:t>Pengaruh kolonialisme, Nasionalisme, </a:t>
            </a:r>
          </a:p>
          <a:p>
            <a:r>
              <a:rPr lang="id-ID" sz="1200" dirty="0" smtClean="0"/>
              <a:t>Nation-Building, Gerakan Kemerdekaan </a:t>
            </a:r>
            <a:endParaRPr lang="id-ID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5148064" y="2568594"/>
            <a:ext cx="357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dirty="0" smtClean="0"/>
              <a:t>Peran dan Kedudukan Elit, Politik Kebudayaan </a:t>
            </a:r>
          </a:p>
          <a:p>
            <a:r>
              <a:rPr lang="id-ID" sz="1200" dirty="0" smtClean="0"/>
              <a:t>dan Pembangunan,</a:t>
            </a:r>
            <a:endParaRPr lang="id-ID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197355" y="3620687"/>
            <a:ext cx="357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dirty="0" smtClean="0"/>
              <a:t>Politik Identitas (Etno-nasionalisme, rasisme, </a:t>
            </a:r>
          </a:p>
          <a:p>
            <a:r>
              <a:rPr lang="id-ID" sz="1200" dirty="0" smtClean="0"/>
              <a:t>Politik berbasis agama dan etnik, dll)  </a:t>
            </a:r>
            <a:endParaRPr lang="id-ID" sz="12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1473474" y="1882453"/>
            <a:ext cx="3332582" cy="2999495"/>
            <a:chOff x="3203848" y="1779662"/>
            <a:chExt cx="3332582" cy="299949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8" name="Rectangle 17"/>
            <p:cNvSpPr/>
            <p:nvPr/>
          </p:nvSpPr>
          <p:spPr>
            <a:xfrm>
              <a:off x="3203848" y="1779662"/>
              <a:ext cx="108000" cy="27733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Block Arc 18"/>
            <p:cNvSpPr/>
            <p:nvPr/>
          </p:nvSpPr>
          <p:spPr>
            <a:xfrm>
              <a:off x="320384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425216" y="4671157"/>
              <a:ext cx="2916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1" name="Block Arc 20"/>
            <p:cNvSpPr/>
            <p:nvPr/>
          </p:nvSpPr>
          <p:spPr>
            <a:xfrm rot="16200000">
              <a:off x="6084168" y="4326895"/>
              <a:ext cx="452262" cy="452262"/>
            </a:xfrm>
            <a:prstGeom prst="blockArc">
              <a:avLst>
                <a:gd name="adj1" fmla="val 5431834"/>
                <a:gd name="adj2" fmla="val 10817112"/>
                <a:gd name="adj3" fmla="val 242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428430" y="3989950"/>
              <a:ext cx="108000" cy="5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48449" y="1064056"/>
            <a:ext cx="2758049" cy="2928608"/>
            <a:chOff x="4848046" y="3681671"/>
            <a:chExt cx="2758049" cy="2928608"/>
          </a:xfrm>
        </p:grpSpPr>
        <p:sp>
          <p:nvSpPr>
            <p:cNvPr id="24" name="Teardrop 30"/>
            <p:cNvSpPr/>
            <p:nvPr/>
          </p:nvSpPr>
          <p:spPr>
            <a:xfrm rot="8100000">
              <a:off x="5417737" y="4225696"/>
              <a:ext cx="1602534" cy="1602536"/>
            </a:xfrm>
            <a:custGeom>
              <a:avLst/>
              <a:gdLst>
                <a:gd name="connsiteX0" fmla="*/ 293361 w 2192670"/>
                <a:gd name="connsiteY0" fmla="*/ 1899310 h 2192671"/>
                <a:gd name="connsiteX1" fmla="*/ 0 w 2192670"/>
                <a:gd name="connsiteY1" fmla="*/ 1191074 h 2192671"/>
                <a:gd name="connsiteX2" fmla="*/ 1001597 w 2192670"/>
                <a:gd name="connsiteY2" fmla="*/ 189477 h 2192671"/>
                <a:gd name="connsiteX3" fmla="*/ 1341342 w 2192670"/>
                <a:gd name="connsiteY3" fmla="*/ 189477 h 2192671"/>
                <a:gd name="connsiteX4" fmla="*/ 1530818 w 2192670"/>
                <a:gd name="connsiteY4" fmla="*/ 0 h 2192671"/>
                <a:gd name="connsiteX5" fmla="*/ 1806586 w 2192670"/>
                <a:gd name="connsiteY5" fmla="*/ 0 h 2192671"/>
                <a:gd name="connsiteX6" fmla="*/ 1996062 w 2192670"/>
                <a:gd name="connsiteY6" fmla="*/ 189477 h 2192671"/>
                <a:gd name="connsiteX7" fmla="*/ 2003194 w 2192670"/>
                <a:gd name="connsiteY7" fmla="*/ 189477 h 2192671"/>
                <a:gd name="connsiteX8" fmla="*/ 2003194 w 2192670"/>
                <a:gd name="connsiteY8" fmla="*/ 196609 h 2192671"/>
                <a:gd name="connsiteX9" fmla="*/ 2192670 w 2192670"/>
                <a:gd name="connsiteY9" fmla="*/ 386085 h 2192671"/>
                <a:gd name="connsiteX10" fmla="*/ 2192670 w 2192670"/>
                <a:gd name="connsiteY10" fmla="*/ 661852 h 2192671"/>
                <a:gd name="connsiteX11" fmla="*/ 2003193 w 2192670"/>
                <a:gd name="connsiteY11" fmla="*/ 851329 h 2192671"/>
                <a:gd name="connsiteX12" fmla="*/ 2003194 w 2192670"/>
                <a:gd name="connsiteY12" fmla="*/ 1191074 h 2192671"/>
                <a:gd name="connsiteX13" fmla="*/ 1001597 w 2192670"/>
                <a:gd name="connsiteY13" fmla="*/ 2192671 h 2192671"/>
                <a:gd name="connsiteX14" fmla="*/ 293361 w 2192670"/>
                <a:gd name="connsiteY14" fmla="*/ 1899310 h 219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2670" h="2192671">
                  <a:moveTo>
                    <a:pt x="293361" y="1899310"/>
                  </a:moveTo>
                  <a:cubicBezTo>
                    <a:pt x="112107" y="1718057"/>
                    <a:pt x="0" y="1467657"/>
                    <a:pt x="0" y="1191074"/>
                  </a:cubicBezTo>
                  <a:cubicBezTo>
                    <a:pt x="0" y="637907"/>
                    <a:pt x="448430" y="189477"/>
                    <a:pt x="1001597" y="189477"/>
                  </a:cubicBezTo>
                  <a:lnTo>
                    <a:pt x="1341342" y="189477"/>
                  </a:lnTo>
                  <a:lnTo>
                    <a:pt x="1530818" y="0"/>
                  </a:lnTo>
                  <a:cubicBezTo>
                    <a:pt x="1606970" y="-76151"/>
                    <a:pt x="1730435" y="-76151"/>
                    <a:pt x="1806586" y="0"/>
                  </a:cubicBezTo>
                  <a:lnTo>
                    <a:pt x="1996062" y="189477"/>
                  </a:lnTo>
                  <a:lnTo>
                    <a:pt x="2003194" y="189477"/>
                  </a:lnTo>
                  <a:lnTo>
                    <a:pt x="2003194" y="196609"/>
                  </a:lnTo>
                  <a:lnTo>
                    <a:pt x="2192670" y="386085"/>
                  </a:lnTo>
                  <a:cubicBezTo>
                    <a:pt x="2268822" y="462236"/>
                    <a:pt x="2268822" y="585701"/>
                    <a:pt x="2192670" y="661852"/>
                  </a:cubicBezTo>
                  <a:lnTo>
                    <a:pt x="2003193" y="851329"/>
                  </a:lnTo>
                  <a:cubicBezTo>
                    <a:pt x="2003193" y="964577"/>
                    <a:pt x="2003194" y="1077826"/>
                    <a:pt x="2003194" y="1191074"/>
                  </a:cubicBezTo>
                  <a:cubicBezTo>
                    <a:pt x="2003194" y="1744241"/>
                    <a:pt x="1554764" y="2192671"/>
                    <a:pt x="1001597" y="2192671"/>
                  </a:cubicBezTo>
                  <a:cubicBezTo>
                    <a:pt x="725014" y="2192671"/>
                    <a:pt x="474614" y="2080563"/>
                    <a:pt x="293361" y="1899310"/>
                  </a:cubicBezTo>
                  <a:close/>
                </a:path>
              </a:pathLst>
            </a:custGeom>
            <a:solidFill>
              <a:schemeClr val="bg1"/>
            </a:solidFill>
            <a:ln w="698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903273" y="6071006"/>
              <a:ext cx="631463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5929584" y="6274865"/>
              <a:ext cx="578841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5982205" y="6478724"/>
              <a:ext cx="473597" cy="131555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Rounded Rectangle 27"/>
            <p:cNvSpPr/>
            <p:nvPr/>
          </p:nvSpPr>
          <p:spPr>
            <a:xfrm rot="2700000">
              <a:off x="7086448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 rot="18900000" flipH="1">
              <a:off x="5218102" y="4038815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6155070" y="3681671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 rot="5400000">
              <a:off x="7354095" y="4745637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2" name="Rounded Rectangle 31"/>
            <p:cNvSpPr/>
            <p:nvPr/>
          </p:nvSpPr>
          <p:spPr>
            <a:xfrm rot="16200000" flipH="1">
              <a:off x="4956046" y="4745638"/>
              <a:ext cx="144000" cy="360000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927714" y="2127930"/>
            <a:ext cx="1183384" cy="440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Methode </a:t>
            </a:r>
          </a:p>
          <a:p>
            <a:pPr algn="ctr"/>
            <a:r>
              <a:rPr lang="id-ID" sz="1400" dirty="0" smtClean="0">
                <a:solidFill>
                  <a:schemeClr val="tx1"/>
                </a:solidFill>
              </a:rPr>
              <a:t>Partisipant Observer</a:t>
            </a:r>
            <a:endParaRPr lang="id-ID" sz="1400" dirty="0">
              <a:solidFill>
                <a:schemeClr val="tx1"/>
              </a:solidFill>
            </a:endParaRPr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dirty="0" smtClean="0"/>
              <a:t>ANTHROPOLOGI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8277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0000FF"/>
      </a:hlink>
      <a:folHlink>
        <a:srgbClr val="800080"/>
      </a:folHlink>
    </a:clrScheme>
    <a:fontScheme name="Default Font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75000"/>
            <a:lumOff val="25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E29"/>
      </a:accent1>
      <a:accent2>
        <a:srgbClr val="F2BF27"/>
      </a:accent2>
      <a:accent3>
        <a:srgbClr val="ED1C24"/>
      </a:accent3>
      <a:accent4>
        <a:srgbClr val="FFCE29"/>
      </a:accent4>
      <a:accent5>
        <a:srgbClr val="F2BF27"/>
      </a:accent5>
      <a:accent6>
        <a:srgbClr val="ED1C24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2603</TotalTime>
  <Words>484</Words>
  <Application>Microsoft Office PowerPoint</Application>
  <PresentationFormat>On-screen Show (16:9)</PresentationFormat>
  <Paragraphs>125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user</cp:lastModifiedBy>
  <cp:revision>141</cp:revision>
  <dcterms:created xsi:type="dcterms:W3CDTF">2016-12-05T23:26:54Z</dcterms:created>
  <dcterms:modified xsi:type="dcterms:W3CDTF">2018-10-08T07:07:01Z</dcterms:modified>
</cp:coreProperties>
</file>