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8009B-1BEB-444E-BA58-B46D5501606B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702FB-6522-4A31-8956-96E0C72053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 </a:t>
            </a:r>
            <a:r>
              <a:rPr lang="en-US" dirty="0" err="1" smtClean="0"/>
              <a:t>tanggal</a:t>
            </a:r>
            <a:r>
              <a:rPr lang="en-US" dirty="0" smtClean="0"/>
              <a:t> 5 </a:t>
            </a:r>
            <a:r>
              <a:rPr lang="en-US" dirty="0" err="1" smtClean="0"/>
              <a:t>Desember</a:t>
            </a:r>
            <a:r>
              <a:rPr lang="en-US" dirty="0" smtClean="0"/>
              <a:t> 2019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top-down </a:t>
            </a:r>
            <a:r>
              <a:rPr lang="en-US" dirty="0" err="1" smtClean="0"/>
              <a:t>dan</a:t>
            </a:r>
            <a:r>
              <a:rPr lang="en-US" dirty="0" smtClean="0"/>
              <a:t> bottom up</a:t>
            </a:r>
          </a:p>
          <a:p>
            <a:r>
              <a:rPr lang="en-US" dirty="0" smtClean="0"/>
              <a:t>Top-</a:t>
            </a:r>
            <a:r>
              <a:rPr lang="en-US" dirty="0" err="1" smtClean="0"/>
              <a:t>down</a:t>
            </a:r>
            <a:r>
              <a:rPr lang="en-US" dirty="0" err="1" smtClean="0">
                <a:sym typeface="Wingdings" pitchFamily="2" charset="2"/>
              </a:rPr>
              <a:t>tujuan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umum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diterjemahkan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tujuan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khusus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Bottom-up </a:t>
            </a:r>
            <a:r>
              <a:rPr lang="en-US" dirty="0" err="1" smtClean="0">
                <a:sym typeface="Wingdings" pitchFamily="2" charset="2"/>
              </a:rPr>
              <a:t>proses-proses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dasar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digunakan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dahulu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ditetapkan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kemudian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ditentukan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teknologi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smtClean="0">
                <a:sym typeface="Wingdings" pitchFamily="2" charset="2"/>
              </a:rPr>
              <a:t>pokok </a:t>
            </a:r>
            <a:r>
              <a:rPr lang="en-US" dirty="0" smtClean="0">
                <a:sym typeface="Wingdings" pitchFamily="2" charset="2"/>
              </a:rPr>
              <a:t>yang </a:t>
            </a:r>
            <a:r>
              <a:rPr lang="en-US" dirty="0" err="1" smtClean="0">
                <a:sym typeface="Wingdings" pitchFamily="2" charset="2"/>
              </a:rPr>
              <a:t>dipakai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proses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tersebut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desainer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/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: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, human relations, </a:t>
            </a:r>
            <a:r>
              <a:rPr lang="en-US" dirty="0" err="1" smtClean="0"/>
              <a:t>dan</a:t>
            </a:r>
            <a:r>
              <a:rPr lang="en-US" dirty="0" smtClean="0"/>
              <a:t> human resources.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 </a:t>
            </a:r>
            <a:r>
              <a:rPr lang="en-US" dirty="0" err="1" smtClean="0"/>
              <a:t>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diferensiasi</a:t>
            </a:r>
            <a:endParaRPr lang="en-US" dirty="0" smtClean="0"/>
          </a:p>
          <a:p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formalisasi</a:t>
            </a:r>
            <a:endParaRPr lang="en-US" dirty="0" smtClean="0"/>
          </a:p>
          <a:p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dispersi</a:t>
            </a:r>
            <a:r>
              <a:rPr lang="en-US" dirty="0" smtClean="0"/>
              <a:t> (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otoritas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Rancangan</a:t>
            </a:r>
            <a:r>
              <a:rPr lang="en-US" dirty="0" smtClean="0"/>
              <a:t> Tingkat </a:t>
            </a:r>
            <a:r>
              <a:rPr lang="en-US" dirty="0" err="1" smtClean="0"/>
              <a:t>Diferensiasi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unit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spesialisasi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Diferensiasi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2 </a:t>
            </a:r>
            <a:r>
              <a:rPr lang="en-US" dirty="0" err="1" smtClean="0"/>
              <a:t>yaitu</a:t>
            </a:r>
            <a:r>
              <a:rPr lang="en-US" dirty="0" smtClean="0"/>
              <a:t> horizontal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standardisasi</a:t>
            </a:r>
            <a:r>
              <a:rPr lang="en-US" dirty="0" smtClean="0"/>
              <a:t>,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formal yang </a:t>
            </a:r>
            <a:r>
              <a:rPr lang="en-US" dirty="0" err="1" smtClean="0"/>
              <a:t>ditetaokan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dipatuhi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 </a:t>
            </a:r>
          </a:p>
          <a:p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tradisional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standardisasi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ditetapkan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atasan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human relations </a:t>
            </a:r>
            <a:r>
              <a:rPr lang="en-US" dirty="0" err="1" smtClean="0">
                <a:sym typeface="Wingdings" pitchFamily="2" charset="2"/>
              </a:rPr>
              <a:t>pimpinan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selalu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meminta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kritikan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bawah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tetapi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perubahan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standar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sesuai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aspirasi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bawahan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kurang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diperhatikan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human  resources </a:t>
            </a:r>
            <a:r>
              <a:rPr lang="en-US" dirty="0" err="1" smtClean="0">
                <a:sym typeface="Wingdings" pitchFamily="2" charset="2"/>
              </a:rPr>
              <a:t>standardisasi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ditetapkan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bersama-sama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bawahan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Dispersi</a:t>
            </a:r>
            <a:r>
              <a:rPr lang="en-US" dirty="0" smtClean="0"/>
              <a:t> (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otoritas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Dispersi</a:t>
            </a:r>
            <a:r>
              <a:rPr lang="en-US" dirty="0" smtClean="0"/>
              <a:t> </a:t>
            </a:r>
            <a:r>
              <a:rPr lang="en-US" dirty="0" err="1" smtClean="0"/>
              <a:t>otoritas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mengatur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pembagian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kewenangan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memutuskan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Desentralisasi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pendelegasian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otoritas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banyak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pengambil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keputusan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tingkat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tingkat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rendah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Sentralisasi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pemusatan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otoritas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pengambilan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keputusan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pusat</a:t>
            </a:r>
            <a:r>
              <a:rPr lang="en-US" dirty="0" smtClean="0">
                <a:sym typeface="Wingdings" pitchFamily="2" charset="2"/>
              </a:rPr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Merebaknya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parkinson</a:t>
            </a:r>
            <a:r>
              <a:rPr lang="en-US" dirty="0" err="1" smtClean="0">
                <a:sym typeface="Wingdings" pitchFamily="2" charset="2"/>
              </a:rPr>
              <a:t>seorang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pejabat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mengangkat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jumlah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bawahannya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meskipun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beban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kerja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relatif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tetap</a:t>
            </a:r>
            <a:r>
              <a:rPr lang="en-US" dirty="0" smtClean="0">
                <a:sym typeface="Wingdings" pitchFamily="2" charset="2"/>
              </a:rPr>
              <a:t>. </a:t>
            </a:r>
            <a:endParaRPr lang="en-US" dirty="0" smtClean="0"/>
          </a:p>
          <a:p>
            <a:r>
              <a:rPr lang="en-US" dirty="0" err="1" smtClean="0"/>
              <a:t>Kompetensi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menempatkan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sesuai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kompetensinya</a:t>
            </a:r>
            <a:endParaRPr lang="en-US" dirty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Penentuan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posisi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jabatanpenentuan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jabatan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didasarkan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kebutuhan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riil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tetapi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pertimbangan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beberapa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orang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diberi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perhatian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khusus</a:t>
            </a:r>
            <a:r>
              <a:rPr lang="en-US" dirty="0" smtClean="0">
                <a:sym typeface="Wingdings" pitchFamily="2" charset="2"/>
              </a:rPr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0" y="609600"/>
            <a:ext cx="8229600" cy="1143000"/>
          </a:xfrm>
        </p:spPr>
        <p:txBody>
          <a:bodyPr/>
          <a:lstStyle/>
          <a:p>
            <a:r>
              <a:rPr lang="en-US" dirty="0" err="1" smtClean="0"/>
              <a:t>Bersambung</a:t>
            </a:r>
            <a:r>
              <a:rPr lang="en-US" dirty="0" smtClean="0"/>
              <a:t>,..</a:t>
            </a:r>
            <a:endParaRPr lang="en-US" dirty="0"/>
          </a:p>
        </p:txBody>
      </p:sp>
      <p:pic>
        <p:nvPicPr>
          <p:cNvPr id="4" name="Content Placeholder 3" descr="tano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72125" y="0"/>
            <a:ext cx="3571875" cy="365232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287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Dimensi Organisasi (2)</vt:lpstr>
      <vt:lpstr>Hubungan Desain Struktur dengan Pola Manajemen</vt:lpstr>
      <vt:lpstr>Slide 3</vt:lpstr>
      <vt:lpstr>Desain struktur  organisasi</vt:lpstr>
      <vt:lpstr>Rancangan Tingkat Diferensiasi</vt:lpstr>
      <vt:lpstr>Rancangan tingkat formulasi</vt:lpstr>
      <vt:lpstr>Rancangan tingkat Dispersi (Pembagian otoritas)</vt:lpstr>
      <vt:lpstr>Beberapa isu penting tentang dimensi organisasi</vt:lpstr>
      <vt:lpstr>Bersambung,..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 Organisasi (2)</dc:title>
  <dc:creator>Heri</dc:creator>
  <cp:lastModifiedBy>Heri</cp:lastModifiedBy>
  <cp:revision>5</cp:revision>
  <dcterms:created xsi:type="dcterms:W3CDTF">2019-12-05T05:27:35Z</dcterms:created>
  <dcterms:modified xsi:type="dcterms:W3CDTF">2019-12-05T07:37:24Z</dcterms:modified>
</cp:coreProperties>
</file>