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756" r:id="rId2"/>
    <p:sldMasterId id="2147483768" r:id="rId3"/>
    <p:sldMasterId id="2147483780" r:id="rId4"/>
    <p:sldMasterId id="2147483792" r:id="rId5"/>
    <p:sldMasterId id="2147483804" r:id="rId6"/>
    <p:sldMasterId id="2147483816" r:id="rId7"/>
    <p:sldMasterId id="2147483852" r:id="rId8"/>
    <p:sldMasterId id="2147483876" r:id="rId9"/>
    <p:sldMasterId id="2147483888" r:id="rId10"/>
  </p:sldMasterIdLst>
  <p:sldIdLst>
    <p:sldId id="256" r:id="rId11"/>
    <p:sldId id="264" r:id="rId12"/>
    <p:sldId id="281" r:id="rId13"/>
    <p:sldId id="257" r:id="rId14"/>
    <p:sldId id="258" r:id="rId15"/>
    <p:sldId id="259" r:id="rId16"/>
    <p:sldId id="260" r:id="rId17"/>
    <p:sldId id="282" r:id="rId18"/>
    <p:sldId id="262" r:id="rId19"/>
    <p:sldId id="263" r:id="rId20"/>
    <p:sldId id="266" r:id="rId21"/>
    <p:sldId id="261" r:id="rId22"/>
    <p:sldId id="265" r:id="rId23"/>
    <p:sldId id="269" r:id="rId24"/>
    <p:sldId id="270" r:id="rId25"/>
    <p:sldId id="268" r:id="rId26"/>
    <p:sldId id="267" r:id="rId27"/>
    <p:sldId id="271" r:id="rId28"/>
    <p:sldId id="272" r:id="rId29"/>
    <p:sldId id="273" r:id="rId30"/>
    <p:sldId id="274" r:id="rId31"/>
    <p:sldId id="275" r:id="rId32"/>
    <p:sldId id="276" r:id="rId33"/>
    <p:sldId id="277" r:id="rId34"/>
    <p:sldId id="278" r:id="rId35"/>
    <p:sldId id="280" r:id="rId36"/>
    <p:sldId id="279"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74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1.xml"/><Relationship Id="rId34" Type="http://schemas.openxmlformats.org/officeDocument/2006/relationships/slide" Target="slides/slide24.xml"/><Relationship Id="rId7" Type="http://schemas.openxmlformats.org/officeDocument/2006/relationships/slideMaster" Target="slideMasters/slideMaster7.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slide" Target="slides/slide19.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10" Type="http://schemas.openxmlformats.org/officeDocument/2006/relationships/slideMaster" Target="slideMasters/slideMaster10.xml"/><Relationship Id="rId19" Type="http://schemas.openxmlformats.org/officeDocument/2006/relationships/slide" Target="slides/slide9.xml"/><Relationship Id="rId31" Type="http://schemas.openxmlformats.org/officeDocument/2006/relationships/slide" Target="slides/slide2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ACA024-E04D-4444-9457-A2681872B84F}" type="doc">
      <dgm:prSet loTypeId="urn:microsoft.com/office/officeart/2005/8/layout/arrow2" loCatId="process" qsTypeId="urn:microsoft.com/office/officeart/2005/8/quickstyle/simple1" qsCatId="simple" csTypeId="urn:microsoft.com/office/officeart/2005/8/colors/colorful1#1" csCatId="colorful" phldr="1"/>
      <dgm:spPr/>
    </dgm:pt>
    <dgm:pt modelId="{40831CF0-03F1-46AB-8D68-D50AA5106CCF}">
      <dgm:prSet phldrT="[Text]"/>
      <dgm:spPr/>
      <dgm:t>
        <a:bodyPr/>
        <a:lstStyle/>
        <a:p>
          <a:r>
            <a:rPr lang="en-GB"/>
            <a:t>Analisis Masalah</a:t>
          </a:r>
          <a:endParaRPr lang="en-US"/>
        </a:p>
      </dgm:t>
    </dgm:pt>
    <dgm:pt modelId="{68E5261F-80F5-4BA6-95A1-81C48F79A880}" type="parTrans" cxnId="{9DB4E753-D252-4346-876B-2462A02FC6D2}">
      <dgm:prSet/>
      <dgm:spPr/>
      <dgm:t>
        <a:bodyPr/>
        <a:lstStyle/>
        <a:p>
          <a:endParaRPr lang="en-US"/>
        </a:p>
      </dgm:t>
    </dgm:pt>
    <dgm:pt modelId="{828C7EB4-5229-413C-A701-A94AC825F809}" type="sibTrans" cxnId="{9DB4E753-D252-4346-876B-2462A02FC6D2}">
      <dgm:prSet/>
      <dgm:spPr/>
      <dgm:t>
        <a:bodyPr/>
        <a:lstStyle/>
        <a:p>
          <a:endParaRPr lang="en-US"/>
        </a:p>
      </dgm:t>
    </dgm:pt>
    <dgm:pt modelId="{B97853FC-043D-4CB0-86BC-65435EB40C63}">
      <dgm:prSet phldrT="[Text]"/>
      <dgm:spPr/>
      <dgm:t>
        <a:bodyPr/>
        <a:lstStyle/>
        <a:p>
          <a:r>
            <a:rPr lang="en-GB"/>
            <a:t>Analisis Tujuan</a:t>
          </a:r>
          <a:endParaRPr lang="en-US"/>
        </a:p>
      </dgm:t>
    </dgm:pt>
    <dgm:pt modelId="{DC5F4E6C-801F-4188-A77E-FA569F6A777D}" type="parTrans" cxnId="{EBFCDDA3-A63A-4CAA-84C6-BAA6A719766F}">
      <dgm:prSet/>
      <dgm:spPr/>
      <dgm:t>
        <a:bodyPr/>
        <a:lstStyle/>
        <a:p>
          <a:endParaRPr lang="en-US"/>
        </a:p>
      </dgm:t>
    </dgm:pt>
    <dgm:pt modelId="{DD67715E-5D7E-4464-825F-22114072CCD0}" type="sibTrans" cxnId="{EBFCDDA3-A63A-4CAA-84C6-BAA6A719766F}">
      <dgm:prSet/>
      <dgm:spPr/>
      <dgm:t>
        <a:bodyPr/>
        <a:lstStyle/>
        <a:p>
          <a:endParaRPr lang="en-US"/>
        </a:p>
      </dgm:t>
    </dgm:pt>
    <dgm:pt modelId="{50FDE456-F4A6-4B5B-9119-944C7AF68A51}">
      <dgm:prSet phldrT="[Text]"/>
      <dgm:spPr/>
      <dgm:t>
        <a:bodyPr/>
        <a:lstStyle/>
        <a:p>
          <a:r>
            <a:rPr lang="en-GB"/>
            <a:t>Analisis Strategi</a:t>
          </a:r>
          <a:endParaRPr lang="en-US"/>
        </a:p>
      </dgm:t>
    </dgm:pt>
    <dgm:pt modelId="{60D0105D-508D-4203-B2BC-D248278FDC53}" type="parTrans" cxnId="{4111C9AF-7E7C-49F4-824B-1E8FE375AA78}">
      <dgm:prSet/>
      <dgm:spPr/>
      <dgm:t>
        <a:bodyPr/>
        <a:lstStyle/>
        <a:p>
          <a:endParaRPr lang="en-US"/>
        </a:p>
      </dgm:t>
    </dgm:pt>
    <dgm:pt modelId="{9B4150C0-7DA7-4303-9C3C-76B0328E45CB}" type="sibTrans" cxnId="{4111C9AF-7E7C-49F4-824B-1E8FE375AA78}">
      <dgm:prSet/>
      <dgm:spPr/>
      <dgm:t>
        <a:bodyPr/>
        <a:lstStyle/>
        <a:p>
          <a:endParaRPr lang="en-US"/>
        </a:p>
      </dgm:t>
    </dgm:pt>
    <dgm:pt modelId="{56576F0C-0428-46A4-B27B-819FF33ED401}" type="pres">
      <dgm:prSet presAssocID="{F2ACA024-E04D-4444-9457-A2681872B84F}" presName="arrowDiagram" presStyleCnt="0">
        <dgm:presLayoutVars>
          <dgm:chMax val="5"/>
          <dgm:dir/>
          <dgm:resizeHandles val="exact"/>
        </dgm:presLayoutVars>
      </dgm:prSet>
      <dgm:spPr/>
    </dgm:pt>
    <dgm:pt modelId="{5CFD61C7-CFED-4E4B-A439-FFD74A52AA5D}" type="pres">
      <dgm:prSet presAssocID="{F2ACA024-E04D-4444-9457-A2681872B84F}" presName="arrow" presStyleLbl="bgShp" presStyleIdx="0" presStyleCnt="1"/>
      <dgm:spPr>
        <a:solidFill>
          <a:schemeClr val="bg2">
            <a:lumMod val="50000"/>
          </a:schemeClr>
        </a:solidFill>
      </dgm:spPr>
    </dgm:pt>
    <dgm:pt modelId="{EBB1782C-F407-4B08-A422-B1E9F53C629F}" type="pres">
      <dgm:prSet presAssocID="{F2ACA024-E04D-4444-9457-A2681872B84F}" presName="arrowDiagram3" presStyleCnt="0"/>
      <dgm:spPr/>
    </dgm:pt>
    <dgm:pt modelId="{C60169E8-7BBE-4ABE-A04D-A6E6E6F86432}" type="pres">
      <dgm:prSet presAssocID="{40831CF0-03F1-46AB-8D68-D50AA5106CCF}" presName="bullet3a" presStyleLbl="node1" presStyleIdx="0" presStyleCnt="3"/>
      <dgm:spPr>
        <a:solidFill>
          <a:schemeClr val="accent2">
            <a:lumMod val="50000"/>
          </a:schemeClr>
        </a:solidFill>
      </dgm:spPr>
    </dgm:pt>
    <dgm:pt modelId="{E711E608-A612-4D92-8743-DAE51885F852}" type="pres">
      <dgm:prSet presAssocID="{40831CF0-03F1-46AB-8D68-D50AA5106CCF}" presName="textBox3a" presStyleLbl="revTx" presStyleIdx="0" presStyleCnt="3">
        <dgm:presLayoutVars>
          <dgm:bulletEnabled val="1"/>
        </dgm:presLayoutVars>
      </dgm:prSet>
      <dgm:spPr/>
    </dgm:pt>
    <dgm:pt modelId="{3E856654-C792-4C14-9018-0F4ADFAED04A}" type="pres">
      <dgm:prSet presAssocID="{B97853FC-043D-4CB0-86BC-65435EB40C63}" presName="bullet3b" presStyleLbl="node1" presStyleIdx="1" presStyleCnt="3"/>
      <dgm:spPr>
        <a:solidFill>
          <a:srgbClr val="7030A0"/>
        </a:solidFill>
      </dgm:spPr>
    </dgm:pt>
    <dgm:pt modelId="{6F6CBA12-E9E4-43AD-9729-71375C4E5BFF}" type="pres">
      <dgm:prSet presAssocID="{B97853FC-043D-4CB0-86BC-65435EB40C63}" presName="textBox3b" presStyleLbl="revTx" presStyleIdx="1" presStyleCnt="3">
        <dgm:presLayoutVars>
          <dgm:bulletEnabled val="1"/>
        </dgm:presLayoutVars>
      </dgm:prSet>
      <dgm:spPr/>
    </dgm:pt>
    <dgm:pt modelId="{C49B6421-CD34-483E-9091-86925A375962}" type="pres">
      <dgm:prSet presAssocID="{50FDE456-F4A6-4B5B-9119-944C7AF68A51}" presName="bullet3c" presStyleLbl="node1" presStyleIdx="2" presStyleCnt="3"/>
      <dgm:spPr>
        <a:solidFill>
          <a:srgbClr val="FF0000"/>
        </a:solidFill>
      </dgm:spPr>
    </dgm:pt>
    <dgm:pt modelId="{83824475-F1AA-48F2-B20A-BA8E91FFFB9F}" type="pres">
      <dgm:prSet presAssocID="{50FDE456-F4A6-4B5B-9119-944C7AF68A51}" presName="textBox3c" presStyleLbl="revTx" presStyleIdx="2" presStyleCnt="3">
        <dgm:presLayoutVars>
          <dgm:bulletEnabled val="1"/>
        </dgm:presLayoutVars>
      </dgm:prSet>
      <dgm:spPr/>
    </dgm:pt>
  </dgm:ptLst>
  <dgm:cxnLst>
    <dgm:cxn modelId="{FF2D285B-AC5F-494F-8CBC-64F34B76CD95}" type="presOf" srcId="{40831CF0-03F1-46AB-8D68-D50AA5106CCF}" destId="{E711E608-A612-4D92-8743-DAE51885F852}" srcOrd="0" destOrd="0" presId="urn:microsoft.com/office/officeart/2005/8/layout/arrow2"/>
    <dgm:cxn modelId="{9DB4E753-D252-4346-876B-2462A02FC6D2}" srcId="{F2ACA024-E04D-4444-9457-A2681872B84F}" destId="{40831CF0-03F1-46AB-8D68-D50AA5106CCF}" srcOrd="0" destOrd="0" parTransId="{68E5261F-80F5-4BA6-95A1-81C48F79A880}" sibTransId="{828C7EB4-5229-413C-A701-A94AC825F809}"/>
    <dgm:cxn modelId="{EBFCDDA3-A63A-4CAA-84C6-BAA6A719766F}" srcId="{F2ACA024-E04D-4444-9457-A2681872B84F}" destId="{B97853FC-043D-4CB0-86BC-65435EB40C63}" srcOrd="1" destOrd="0" parTransId="{DC5F4E6C-801F-4188-A77E-FA569F6A777D}" sibTransId="{DD67715E-5D7E-4464-825F-22114072CCD0}"/>
    <dgm:cxn modelId="{6E1064AE-268B-4632-8841-11F2B9779FFD}" type="presOf" srcId="{50FDE456-F4A6-4B5B-9119-944C7AF68A51}" destId="{83824475-F1AA-48F2-B20A-BA8E91FFFB9F}" srcOrd="0" destOrd="0" presId="urn:microsoft.com/office/officeart/2005/8/layout/arrow2"/>
    <dgm:cxn modelId="{4111C9AF-7E7C-49F4-824B-1E8FE375AA78}" srcId="{F2ACA024-E04D-4444-9457-A2681872B84F}" destId="{50FDE456-F4A6-4B5B-9119-944C7AF68A51}" srcOrd="2" destOrd="0" parTransId="{60D0105D-508D-4203-B2BC-D248278FDC53}" sibTransId="{9B4150C0-7DA7-4303-9C3C-76B0328E45CB}"/>
    <dgm:cxn modelId="{663ECFB7-E830-4961-A534-D83C0893FB23}" type="presOf" srcId="{B97853FC-043D-4CB0-86BC-65435EB40C63}" destId="{6F6CBA12-E9E4-43AD-9729-71375C4E5BFF}" srcOrd="0" destOrd="0" presId="urn:microsoft.com/office/officeart/2005/8/layout/arrow2"/>
    <dgm:cxn modelId="{51BBBAF8-353A-40F6-9E6F-F6B9DCC85A4F}" type="presOf" srcId="{F2ACA024-E04D-4444-9457-A2681872B84F}" destId="{56576F0C-0428-46A4-B27B-819FF33ED401}" srcOrd="0" destOrd="0" presId="urn:microsoft.com/office/officeart/2005/8/layout/arrow2"/>
    <dgm:cxn modelId="{569271E8-0940-4E49-B985-DA0A1750F686}" type="presParOf" srcId="{56576F0C-0428-46A4-B27B-819FF33ED401}" destId="{5CFD61C7-CFED-4E4B-A439-FFD74A52AA5D}" srcOrd="0" destOrd="0" presId="urn:microsoft.com/office/officeart/2005/8/layout/arrow2"/>
    <dgm:cxn modelId="{7D54F403-6F3C-47F6-9DCB-CDA0DDF9FA3F}" type="presParOf" srcId="{56576F0C-0428-46A4-B27B-819FF33ED401}" destId="{EBB1782C-F407-4B08-A422-B1E9F53C629F}" srcOrd="1" destOrd="0" presId="urn:microsoft.com/office/officeart/2005/8/layout/arrow2"/>
    <dgm:cxn modelId="{E26AC84F-EAC9-4972-9423-E3B52FB3B6F3}" type="presParOf" srcId="{EBB1782C-F407-4B08-A422-B1E9F53C629F}" destId="{C60169E8-7BBE-4ABE-A04D-A6E6E6F86432}" srcOrd="0" destOrd="0" presId="urn:microsoft.com/office/officeart/2005/8/layout/arrow2"/>
    <dgm:cxn modelId="{6144A57C-470E-4B06-9344-ACCD98308345}" type="presParOf" srcId="{EBB1782C-F407-4B08-A422-B1E9F53C629F}" destId="{E711E608-A612-4D92-8743-DAE51885F852}" srcOrd="1" destOrd="0" presId="urn:microsoft.com/office/officeart/2005/8/layout/arrow2"/>
    <dgm:cxn modelId="{0A411BF8-C269-4E5E-A47B-3BE8B40588F2}" type="presParOf" srcId="{EBB1782C-F407-4B08-A422-B1E9F53C629F}" destId="{3E856654-C792-4C14-9018-0F4ADFAED04A}" srcOrd="2" destOrd="0" presId="urn:microsoft.com/office/officeart/2005/8/layout/arrow2"/>
    <dgm:cxn modelId="{C4AD1EF5-9296-4628-97D2-6A158C2F09C5}" type="presParOf" srcId="{EBB1782C-F407-4B08-A422-B1E9F53C629F}" destId="{6F6CBA12-E9E4-43AD-9729-71375C4E5BFF}" srcOrd="3" destOrd="0" presId="urn:microsoft.com/office/officeart/2005/8/layout/arrow2"/>
    <dgm:cxn modelId="{F5DBDFDD-2EEE-48C0-AEE7-0E6D46C5C1D7}" type="presParOf" srcId="{EBB1782C-F407-4B08-A422-B1E9F53C629F}" destId="{C49B6421-CD34-483E-9091-86925A375962}" srcOrd="4" destOrd="0" presId="urn:microsoft.com/office/officeart/2005/8/layout/arrow2"/>
    <dgm:cxn modelId="{9BEC44D9-025C-4215-B4AF-693762FDE72A}" type="presParOf" srcId="{EBB1782C-F407-4B08-A422-B1E9F53C629F}" destId="{83824475-F1AA-48F2-B20A-BA8E91FFFB9F}" srcOrd="5"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2352404-BE96-4A64-A8C8-A824B5596016}" type="doc">
      <dgm:prSet loTypeId="urn:microsoft.com/office/officeart/2005/8/layout/hierarchy6" loCatId="hierarchy" qsTypeId="urn:microsoft.com/office/officeart/2005/8/quickstyle/simple1" qsCatId="simple" csTypeId="urn:microsoft.com/office/officeart/2005/8/colors/colorful1#2" csCatId="colorful" phldr="1"/>
      <dgm:spPr/>
      <dgm:t>
        <a:bodyPr/>
        <a:lstStyle/>
        <a:p>
          <a:endParaRPr lang="en-US"/>
        </a:p>
      </dgm:t>
    </dgm:pt>
    <dgm:pt modelId="{BF184345-4E37-4E70-AD5A-DAA0F563EB3C}">
      <dgm:prSet phldrT="[Text]"/>
      <dgm:spPr/>
      <dgm:t>
        <a:bodyPr/>
        <a:lstStyle/>
        <a:p>
          <a:r>
            <a:rPr lang="en-GB"/>
            <a:t>Akibat</a:t>
          </a:r>
          <a:endParaRPr lang="en-US"/>
        </a:p>
      </dgm:t>
    </dgm:pt>
    <dgm:pt modelId="{27315062-7A89-4666-B0B7-C0FDBA344029}" type="parTrans" cxnId="{7C451F17-E884-4A7C-A398-C7438CD27823}">
      <dgm:prSet/>
      <dgm:spPr/>
      <dgm:t>
        <a:bodyPr/>
        <a:lstStyle/>
        <a:p>
          <a:endParaRPr lang="en-US"/>
        </a:p>
      </dgm:t>
    </dgm:pt>
    <dgm:pt modelId="{DD7A455F-5742-4684-A1FD-B2A94C56DCED}" type="sibTrans" cxnId="{7C451F17-E884-4A7C-A398-C7438CD27823}">
      <dgm:prSet/>
      <dgm:spPr/>
      <dgm:t>
        <a:bodyPr/>
        <a:lstStyle/>
        <a:p>
          <a:endParaRPr lang="en-US"/>
        </a:p>
      </dgm:t>
    </dgm:pt>
    <dgm:pt modelId="{B650B677-1BCE-4AAF-B80B-F7B7C9BCA6B4}">
      <dgm:prSet/>
      <dgm:spPr/>
      <dgm:t>
        <a:bodyPr/>
        <a:lstStyle/>
        <a:p>
          <a:r>
            <a:rPr lang="en-GB"/>
            <a:t>Penyebab 2</a:t>
          </a:r>
          <a:endParaRPr lang="en-US"/>
        </a:p>
      </dgm:t>
    </dgm:pt>
    <dgm:pt modelId="{28B52C51-3AB4-40A7-8408-56C3A494ABE2}" type="parTrans" cxnId="{5305733D-EF14-418C-A5BD-1CB2654D0A76}">
      <dgm:prSet/>
      <dgm:spPr/>
      <dgm:t>
        <a:bodyPr/>
        <a:lstStyle/>
        <a:p>
          <a:endParaRPr lang="en-US"/>
        </a:p>
      </dgm:t>
    </dgm:pt>
    <dgm:pt modelId="{3B9749CD-C2A5-4721-BACC-087ED79F0E74}" type="sibTrans" cxnId="{5305733D-EF14-418C-A5BD-1CB2654D0A76}">
      <dgm:prSet/>
      <dgm:spPr/>
      <dgm:t>
        <a:bodyPr/>
        <a:lstStyle/>
        <a:p>
          <a:endParaRPr lang="en-US"/>
        </a:p>
      </dgm:t>
    </dgm:pt>
    <dgm:pt modelId="{B0C0D43F-4581-4B24-8200-1015C74434D2}">
      <dgm:prSet phldrT="[Text]"/>
      <dgm:spPr/>
      <dgm:t>
        <a:bodyPr/>
        <a:lstStyle/>
        <a:p>
          <a:r>
            <a:rPr lang="en-GB"/>
            <a:t>Penyebab 1</a:t>
          </a:r>
          <a:endParaRPr lang="en-US"/>
        </a:p>
      </dgm:t>
    </dgm:pt>
    <dgm:pt modelId="{2F8CC73E-1367-488F-8FA1-F6D17E139172}" type="sibTrans" cxnId="{66B16DBD-D1D0-49D9-BF17-8063B2C81A27}">
      <dgm:prSet/>
      <dgm:spPr/>
      <dgm:t>
        <a:bodyPr/>
        <a:lstStyle/>
        <a:p>
          <a:endParaRPr lang="en-US"/>
        </a:p>
      </dgm:t>
    </dgm:pt>
    <dgm:pt modelId="{A1BB2EF2-B470-4D90-863C-337020F784A0}" type="parTrans" cxnId="{66B16DBD-D1D0-49D9-BF17-8063B2C81A27}">
      <dgm:prSet/>
      <dgm:spPr/>
      <dgm:t>
        <a:bodyPr/>
        <a:lstStyle/>
        <a:p>
          <a:endParaRPr lang="en-US"/>
        </a:p>
      </dgm:t>
    </dgm:pt>
    <dgm:pt modelId="{82780594-E595-42D9-AD15-BF586C030533}">
      <dgm:prSet phldrT="[Text]"/>
      <dgm:spPr/>
      <dgm:t>
        <a:bodyPr/>
        <a:lstStyle/>
        <a:p>
          <a:r>
            <a:rPr lang="en-GB"/>
            <a:t>Masalah </a:t>
          </a:r>
          <a:endParaRPr lang="en-US"/>
        </a:p>
      </dgm:t>
    </dgm:pt>
    <dgm:pt modelId="{46D18E65-CCF5-4F04-BBC4-8508EFC66989}" type="sibTrans" cxnId="{7C5911F2-490C-4CDF-AFA1-659AF569B597}">
      <dgm:prSet/>
      <dgm:spPr/>
      <dgm:t>
        <a:bodyPr/>
        <a:lstStyle/>
        <a:p>
          <a:endParaRPr lang="en-US"/>
        </a:p>
      </dgm:t>
    </dgm:pt>
    <dgm:pt modelId="{F2B526A5-94B9-4D0D-BF17-79D4852756E8}" type="parTrans" cxnId="{7C5911F2-490C-4CDF-AFA1-659AF569B597}">
      <dgm:prSet/>
      <dgm:spPr/>
      <dgm:t>
        <a:bodyPr/>
        <a:lstStyle/>
        <a:p>
          <a:endParaRPr lang="en-US"/>
        </a:p>
      </dgm:t>
    </dgm:pt>
    <dgm:pt modelId="{601DF28E-F3C2-4231-8557-FBFCD20B259C}" type="pres">
      <dgm:prSet presAssocID="{B2352404-BE96-4A64-A8C8-A824B5596016}" presName="mainComposite" presStyleCnt="0">
        <dgm:presLayoutVars>
          <dgm:chPref val="1"/>
          <dgm:dir/>
          <dgm:animOne val="branch"/>
          <dgm:animLvl val="lvl"/>
          <dgm:resizeHandles val="exact"/>
        </dgm:presLayoutVars>
      </dgm:prSet>
      <dgm:spPr/>
    </dgm:pt>
    <dgm:pt modelId="{E304CA46-A98F-44D8-BC9A-E566FDB272E5}" type="pres">
      <dgm:prSet presAssocID="{B2352404-BE96-4A64-A8C8-A824B5596016}" presName="hierFlow" presStyleCnt="0"/>
      <dgm:spPr/>
    </dgm:pt>
    <dgm:pt modelId="{75D354D7-3753-4B35-9597-0064C8D42A98}" type="pres">
      <dgm:prSet presAssocID="{B2352404-BE96-4A64-A8C8-A824B5596016}" presName="hierChild1" presStyleCnt="0">
        <dgm:presLayoutVars>
          <dgm:chPref val="1"/>
          <dgm:animOne val="branch"/>
          <dgm:animLvl val="lvl"/>
        </dgm:presLayoutVars>
      </dgm:prSet>
      <dgm:spPr/>
    </dgm:pt>
    <dgm:pt modelId="{3772A620-39DB-4168-AF63-9BBFEB8C567E}" type="pres">
      <dgm:prSet presAssocID="{BF184345-4E37-4E70-AD5A-DAA0F563EB3C}" presName="Name14" presStyleCnt="0"/>
      <dgm:spPr/>
    </dgm:pt>
    <dgm:pt modelId="{0D68EB3B-DCD6-4F3E-826B-90006A100646}" type="pres">
      <dgm:prSet presAssocID="{BF184345-4E37-4E70-AD5A-DAA0F563EB3C}" presName="level1Shape" presStyleLbl="node0" presStyleIdx="0" presStyleCnt="1">
        <dgm:presLayoutVars>
          <dgm:chPref val="3"/>
        </dgm:presLayoutVars>
      </dgm:prSet>
      <dgm:spPr/>
    </dgm:pt>
    <dgm:pt modelId="{5BE96DD4-1670-4011-BD03-08249D798B57}" type="pres">
      <dgm:prSet presAssocID="{BF184345-4E37-4E70-AD5A-DAA0F563EB3C}" presName="hierChild2" presStyleCnt="0"/>
      <dgm:spPr/>
    </dgm:pt>
    <dgm:pt modelId="{7F335BEE-B0B1-4878-93E7-B405CE97F484}" type="pres">
      <dgm:prSet presAssocID="{F2B526A5-94B9-4D0D-BF17-79D4852756E8}" presName="Name19" presStyleLbl="parChTrans1D2" presStyleIdx="0" presStyleCnt="1"/>
      <dgm:spPr/>
    </dgm:pt>
    <dgm:pt modelId="{41763D80-AD2D-4525-AB64-02A42007ABC1}" type="pres">
      <dgm:prSet presAssocID="{82780594-E595-42D9-AD15-BF586C030533}" presName="Name21" presStyleCnt="0"/>
      <dgm:spPr/>
    </dgm:pt>
    <dgm:pt modelId="{DA1F53F0-756B-47FF-A8C2-F735E7DB6EEC}" type="pres">
      <dgm:prSet presAssocID="{82780594-E595-42D9-AD15-BF586C030533}" presName="level2Shape" presStyleLbl="node2" presStyleIdx="0" presStyleCnt="1"/>
      <dgm:spPr/>
    </dgm:pt>
    <dgm:pt modelId="{A1567772-7B15-4854-8328-82F278254740}" type="pres">
      <dgm:prSet presAssocID="{82780594-E595-42D9-AD15-BF586C030533}" presName="hierChild3" presStyleCnt="0"/>
      <dgm:spPr/>
    </dgm:pt>
    <dgm:pt modelId="{A562B047-7498-4A4A-A75A-D55699357E6F}" type="pres">
      <dgm:prSet presAssocID="{A1BB2EF2-B470-4D90-863C-337020F784A0}" presName="Name19" presStyleLbl="parChTrans1D3" presStyleIdx="0" presStyleCnt="2"/>
      <dgm:spPr/>
    </dgm:pt>
    <dgm:pt modelId="{B648E8F6-0816-41FC-984B-6EAACF9FF6E1}" type="pres">
      <dgm:prSet presAssocID="{B0C0D43F-4581-4B24-8200-1015C74434D2}" presName="Name21" presStyleCnt="0"/>
      <dgm:spPr/>
    </dgm:pt>
    <dgm:pt modelId="{35C631E6-63FD-4EE2-A10B-34B24E9D2D6E}" type="pres">
      <dgm:prSet presAssocID="{B0C0D43F-4581-4B24-8200-1015C74434D2}" presName="level2Shape" presStyleLbl="node3" presStyleIdx="0" presStyleCnt="2"/>
      <dgm:spPr/>
    </dgm:pt>
    <dgm:pt modelId="{BFCC517F-CCF7-4A4F-A121-ABB165CE9BB8}" type="pres">
      <dgm:prSet presAssocID="{B0C0D43F-4581-4B24-8200-1015C74434D2}" presName="hierChild3" presStyleCnt="0"/>
      <dgm:spPr/>
    </dgm:pt>
    <dgm:pt modelId="{97322F0E-039D-4A22-93B0-56AF5E4BFE0D}" type="pres">
      <dgm:prSet presAssocID="{28B52C51-3AB4-40A7-8408-56C3A494ABE2}" presName="Name19" presStyleLbl="parChTrans1D3" presStyleIdx="1" presStyleCnt="2"/>
      <dgm:spPr/>
    </dgm:pt>
    <dgm:pt modelId="{D4BD3F9D-BC2A-4A1A-BD78-02194F1DB31E}" type="pres">
      <dgm:prSet presAssocID="{B650B677-1BCE-4AAF-B80B-F7B7C9BCA6B4}" presName="Name21" presStyleCnt="0"/>
      <dgm:spPr/>
    </dgm:pt>
    <dgm:pt modelId="{E5B6C59F-D25A-44B8-BC14-B141A9E7396C}" type="pres">
      <dgm:prSet presAssocID="{B650B677-1BCE-4AAF-B80B-F7B7C9BCA6B4}" presName="level2Shape" presStyleLbl="node3" presStyleIdx="1" presStyleCnt="2"/>
      <dgm:spPr/>
    </dgm:pt>
    <dgm:pt modelId="{238E6172-1732-4C6B-8CA8-58D8A09350D5}" type="pres">
      <dgm:prSet presAssocID="{B650B677-1BCE-4AAF-B80B-F7B7C9BCA6B4}" presName="hierChild3" presStyleCnt="0"/>
      <dgm:spPr/>
    </dgm:pt>
    <dgm:pt modelId="{49358DA6-68BE-4F56-A61B-45EB1BE11854}" type="pres">
      <dgm:prSet presAssocID="{B2352404-BE96-4A64-A8C8-A824B5596016}" presName="bgShapesFlow" presStyleCnt="0"/>
      <dgm:spPr/>
    </dgm:pt>
  </dgm:ptLst>
  <dgm:cxnLst>
    <dgm:cxn modelId="{8F43B410-2802-4918-9538-A965F0BEA34A}" type="presOf" srcId="{B0C0D43F-4581-4B24-8200-1015C74434D2}" destId="{35C631E6-63FD-4EE2-A10B-34B24E9D2D6E}" srcOrd="0" destOrd="0" presId="urn:microsoft.com/office/officeart/2005/8/layout/hierarchy6"/>
    <dgm:cxn modelId="{7C451F17-E884-4A7C-A398-C7438CD27823}" srcId="{B2352404-BE96-4A64-A8C8-A824B5596016}" destId="{BF184345-4E37-4E70-AD5A-DAA0F563EB3C}" srcOrd="0" destOrd="0" parTransId="{27315062-7A89-4666-B0B7-C0FDBA344029}" sibTransId="{DD7A455F-5742-4684-A1FD-B2A94C56DCED}"/>
    <dgm:cxn modelId="{5305733D-EF14-418C-A5BD-1CB2654D0A76}" srcId="{82780594-E595-42D9-AD15-BF586C030533}" destId="{B650B677-1BCE-4AAF-B80B-F7B7C9BCA6B4}" srcOrd="1" destOrd="0" parTransId="{28B52C51-3AB4-40A7-8408-56C3A494ABE2}" sibTransId="{3B9749CD-C2A5-4721-BACC-087ED79F0E74}"/>
    <dgm:cxn modelId="{AC97F644-E76D-4EA2-9325-9D7929615807}" type="presOf" srcId="{B650B677-1BCE-4AAF-B80B-F7B7C9BCA6B4}" destId="{E5B6C59F-D25A-44B8-BC14-B141A9E7396C}" srcOrd="0" destOrd="0" presId="urn:microsoft.com/office/officeart/2005/8/layout/hierarchy6"/>
    <dgm:cxn modelId="{7C8FDC73-A539-4E3D-A13D-09C9D1F532E0}" type="presOf" srcId="{BF184345-4E37-4E70-AD5A-DAA0F563EB3C}" destId="{0D68EB3B-DCD6-4F3E-826B-90006A100646}" srcOrd="0" destOrd="0" presId="urn:microsoft.com/office/officeart/2005/8/layout/hierarchy6"/>
    <dgm:cxn modelId="{68245C54-89AA-4AA0-88CE-061FFCB6B333}" type="presOf" srcId="{A1BB2EF2-B470-4D90-863C-337020F784A0}" destId="{A562B047-7498-4A4A-A75A-D55699357E6F}" srcOrd="0" destOrd="0" presId="urn:microsoft.com/office/officeart/2005/8/layout/hierarchy6"/>
    <dgm:cxn modelId="{01120C86-60F7-48C1-A7E6-BEE36CA5649C}" type="presOf" srcId="{28B52C51-3AB4-40A7-8408-56C3A494ABE2}" destId="{97322F0E-039D-4A22-93B0-56AF5E4BFE0D}" srcOrd="0" destOrd="0" presId="urn:microsoft.com/office/officeart/2005/8/layout/hierarchy6"/>
    <dgm:cxn modelId="{C9F4C7B9-3577-4BA4-9157-B8DF74BDBE29}" type="presOf" srcId="{B2352404-BE96-4A64-A8C8-A824B5596016}" destId="{601DF28E-F3C2-4231-8557-FBFCD20B259C}" srcOrd="0" destOrd="0" presId="urn:microsoft.com/office/officeart/2005/8/layout/hierarchy6"/>
    <dgm:cxn modelId="{66B16DBD-D1D0-49D9-BF17-8063B2C81A27}" srcId="{82780594-E595-42D9-AD15-BF586C030533}" destId="{B0C0D43F-4581-4B24-8200-1015C74434D2}" srcOrd="0" destOrd="0" parTransId="{A1BB2EF2-B470-4D90-863C-337020F784A0}" sibTransId="{2F8CC73E-1367-488F-8FA1-F6D17E139172}"/>
    <dgm:cxn modelId="{7A23FCD3-ED9D-499A-829F-483FC8E9CF2A}" type="presOf" srcId="{82780594-E595-42D9-AD15-BF586C030533}" destId="{DA1F53F0-756B-47FF-A8C2-F735E7DB6EEC}" srcOrd="0" destOrd="0" presId="urn:microsoft.com/office/officeart/2005/8/layout/hierarchy6"/>
    <dgm:cxn modelId="{FCA424DE-DD13-4D2A-8F68-149DAD2CF9AF}" type="presOf" srcId="{F2B526A5-94B9-4D0D-BF17-79D4852756E8}" destId="{7F335BEE-B0B1-4878-93E7-B405CE97F484}" srcOrd="0" destOrd="0" presId="urn:microsoft.com/office/officeart/2005/8/layout/hierarchy6"/>
    <dgm:cxn modelId="{7C5911F2-490C-4CDF-AFA1-659AF569B597}" srcId="{BF184345-4E37-4E70-AD5A-DAA0F563EB3C}" destId="{82780594-E595-42D9-AD15-BF586C030533}" srcOrd="0" destOrd="0" parTransId="{F2B526A5-94B9-4D0D-BF17-79D4852756E8}" sibTransId="{46D18E65-CCF5-4F04-BBC4-8508EFC66989}"/>
    <dgm:cxn modelId="{DF2D384C-3EEA-4CE0-9A5C-4B840CDBF226}" type="presParOf" srcId="{601DF28E-F3C2-4231-8557-FBFCD20B259C}" destId="{E304CA46-A98F-44D8-BC9A-E566FDB272E5}" srcOrd="0" destOrd="0" presId="urn:microsoft.com/office/officeart/2005/8/layout/hierarchy6"/>
    <dgm:cxn modelId="{2670E0FE-B121-42F6-B494-E5E124F725B0}" type="presParOf" srcId="{E304CA46-A98F-44D8-BC9A-E566FDB272E5}" destId="{75D354D7-3753-4B35-9597-0064C8D42A98}" srcOrd="0" destOrd="0" presId="urn:microsoft.com/office/officeart/2005/8/layout/hierarchy6"/>
    <dgm:cxn modelId="{F7CC4170-F661-4E94-BA76-F35442467393}" type="presParOf" srcId="{75D354D7-3753-4B35-9597-0064C8D42A98}" destId="{3772A620-39DB-4168-AF63-9BBFEB8C567E}" srcOrd="0" destOrd="0" presId="urn:microsoft.com/office/officeart/2005/8/layout/hierarchy6"/>
    <dgm:cxn modelId="{002E9FA2-AE9F-4D19-8198-4DA0EBE132D8}" type="presParOf" srcId="{3772A620-39DB-4168-AF63-9BBFEB8C567E}" destId="{0D68EB3B-DCD6-4F3E-826B-90006A100646}" srcOrd="0" destOrd="0" presId="urn:microsoft.com/office/officeart/2005/8/layout/hierarchy6"/>
    <dgm:cxn modelId="{01AE7C6B-AAF0-4BFA-92CB-D5FF8BD2D051}" type="presParOf" srcId="{3772A620-39DB-4168-AF63-9BBFEB8C567E}" destId="{5BE96DD4-1670-4011-BD03-08249D798B57}" srcOrd="1" destOrd="0" presId="urn:microsoft.com/office/officeart/2005/8/layout/hierarchy6"/>
    <dgm:cxn modelId="{D886D68C-9EE0-4CC5-8E2C-39CE2B97B490}" type="presParOf" srcId="{5BE96DD4-1670-4011-BD03-08249D798B57}" destId="{7F335BEE-B0B1-4878-93E7-B405CE97F484}" srcOrd="0" destOrd="0" presId="urn:microsoft.com/office/officeart/2005/8/layout/hierarchy6"/>
    <dgm:cxn modelId="{48AF1BF9-DCB3-40B9-A2D5-102CBD33AA7B}" type="presParOf" srcId="{5BE96DD4-1670-4011-BD03-08249D798B57}" destId="{41763D80-AD2D-4525-AB64-02A42007ABC1}" srcOrd="1" destOrd="0" presId="urn:microsoft.com/office/officeart/2005/8/layout/hierarchy6"/>
    <dgm:cxn modelId="{824ED0A6-948C-4937-A33A-30EDF0664DC4}" type="presParOf" srcId="{41763D80-AD2D-4525-AB64-02A42007ABC1}" destId="{DA1F53F0-756B-47FF-A8C2-F735E7DB6EEC}" srcOrd="0" destOrd="0" presId="urn:microsoft.com/office/officeart/2005/8/layout/hierarchy6"/>
    <dgm:cxn modelId="{A422341E-B46D-4407-A251-391EA647F009}" type="presParOf" srcId="{41763D80-AD2D-4525-AB64-02A42007ABC1}" destId="{A1567772-7B15-4854-8328-82F278254740}" srcOrd="1" destOrd="0" presId="urn:microsoft.com/office/officeart/2005/8/layout/hierarchy6"/>
    <dgm:cxn modelId="{60FAE040-C394-4FE5-88A4-BDC6F8F6BDCB}" type="presParOf" srcId="{A1567772-7B15-4854-8328-82F278254740}" destId="{A562B047-7498-4A4A-A75A-D55699357E6F}" srcOrd="0" destOrd="0" presId="urn:microsoft.com/office/officeart/2005/8/layout/hierarchy6"/>
    <dgm:cxn modelId="{A2EF65CD-147A-446E-9ECA-A01FCA43B4D3}" type="presParOf" srcId="{A1567772-7B15-4854-8328-82F278254740}" destId="{B648E8F6-0816-41FC-984B-6EAACF9FF6E1}" srcOrd="1" destOrd="0" presId="urn:microsoft.com/office/officeart/2005/8/layout/hierarchy6"/>
    <dgm:cxn modelId="{A6BAA041-CB82-4051-8E91-F79C6A7F643F}" type="presParOf" srcId="{B648E8F6-0816-41FC-984B-6EAACF9FF6E1}" destId="{35C631E6-63FD-4EE2-A10B-34B24E9D2D6E}" srcOrd="0" destOrd="0" presId="urn:microsoft.com/office/officeart/2005/8/layout/hierarchy6"/>
    <dgm:cxn modelId="{32814BF5-8A00-4760-85A2-70D5DEFE49AA}" type="presParOf" srcId="{B648E8F6-0816-41FC-984B-6EAACF9FF6E1}" destId="{BFCC517F-CCF7-4A4F-A121-ABB165CE9BB8}" srcOrd="1" destOrd="0" presId="urn:microsoft.com/office/officeart/2005/8/layout/hierarchy6"/>
    <dgm:cxn modelId="{4821C588-D1C0-4E50-A3DA-0097880C0F7D}" type="presParOf" srcId="{A1567772-7B15-4854-8328-82F278254740}" destId="{97322F0E-039D-4A22-93B0-56AF5E4BFE0D}" srcOrd="2" destOrd="0" presId="urn:microsoft.com/office/officeart/2005/8/layout/hierarchy6"/>
    <dgm:cxn modelId="{3E6F75AE-E74A-4382-9896-D36083F7A267}" type="presParOf" srcId="{A1567772-7B15-4854-8328-82F278254740}" destId="{D4BD3F9D-BC2A-4A1A-BD78-02194F1DB31E}" srcOrd="3" destOrd="0" presId="urn:microsoft.com/office/officeart/2005/8/layout/hierarchy6"/>
    <dgm:cxn modelId="{D6778EF6-A544-4EE1-BE6E-9EC9C8F08E7E}" type="presParOf" srcId="{D4BD3F9D-BC2A-4A1A-BD78-02194F1DB31E}" destId="{E5B6C59F-D25A-44B8-BC14-B141A9E7396C}" srcOrd="0" destOrd="0" presId="urn:microsoft.com/office/officeart/2005/8/layout/hierarchy6"/>
    <dgm:cxn modelId="{06B5FD52-5A9A-4C9E-8157-6C9A2D3D6771}" type="presParOf" srcId="{D4BD3F9D-BC2A-4A1A-BD78-02194F1DB31E}" destId="{238E6172-1732-4C6B-8CA8-58D8A09350D5}" srcOrd="1" destOrd="0" presId="urn:microsoft.com/office/officeart/2005/8/layout/hierarchy6"/>
    <dgm:cxn modelId="{083169AA-BAD7-43C6-A900-9817510D7663}" type="presParOf" srcId="{601DF28E-F3C2-4231-8557-FBFCD20B259C}" destId="{49358DA6-68BE-4F56-A61B-45EB1BE11854}"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FD61C7-CFED-4E4B-A439-FFD74A52AA5D}">
      <dsp:nvSpPr>
        <dsp:cNvPr id="0" name=""/>
        <dsp:cNvSpPr/>
      </dsp:nvSpPr>
      <dsp:spPr>
        <a:xfrm>
          <a:off x="228599" y="0"/>
          <a:ext cx="7315200" cy="4572000"/>
        </a:xfrm>
        <a:prstGeom prst="swooshArrow">
          <a:avLst>
            <a:gd name="adj1" fmla="val 25000"/>
            <a:gd name="adj2" fmla="val 25000"/>
          </a:avLst>
        </a:prstGeom>
        <a:solidFill>
          <a:schemeClr val="bg2">
            <a:lumMod val="50000"/>
          </a:schemeClr>
        </a:solidFill>
        <a:ln>
          <a:noFill/>
        </a:ln>
        <a:effectLst/>
      </dsp:spPr>
      <dsp:style>
        <a:lnRef idx="0">
          <a:scrgbClr r="0" g="0" b="0"/>
        </a:lnRef>
        <a:fillRef idx="1">
          <a:scrgbClr r="0" g="0" b="0"/>
        </a:fillRef>
        <a:effectRef idx="0">
          <a:scrgbClr r="0" g="0" b="0"/>
        </a:effectRef>
        <a:fontRef idx="minor"/>
      </dsp:style>
    </dsp:sp>
    <dsp:sp modelId="{C60169E8-7BBE-4ABE-A04D-A6E6E6F86432}">
      <dsp:nvSpPr>
        <dsp:cNvPr id="0" name=""/>
        <dsp:cNvSpPr/>
      </dsp:nvSpPr>
      <dsp:spPr>
        <a:xfrm>
          <a:off x="1157630" y="3155594"/>
          <a:ext cx="190195" cy="190195"/>
        </a:xfrm>
        <a:prstGeom prst="ellipse">
          <a:avLst/>
        </a:prstGeom>
        <a:solidFill>
          <a:schemeClr val="accent2">
            <a:lumMod val="5000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711E608-A612-4D92-8743-DAE51885F852}">
      <dsp:nvSpPr>
        <dsp:cNvPr id="0" name=""/>
        <dsp:cNvSpPr/>
      </dsp:nvSpPr>
      <dsp:spPr>
        <a:xfrm>
          <a:off x="1252728" y="3250692"/>
          <a:ext cx="1704441" cy="13213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0780" tIns="0" rIns="0" bIns="0" numCol="1" spcCol="1270" anchor="t" anchorCtr="0">
          <a:noAutofit/>
        </a:bodyPr>
        <a:lstStyle/>
        <a:p>
          <a:pPr marL="0" lvl="0" indent="0" algn="l" defTabSz="1600200">
            <a:lnSpc>
              <a:spcPct val="90000"/>
            </a:lnSpc>
            <a:spcBef>
              <a:spcPct val="0"/>
            </a:spcBef>
            <a:spcAft>
              <a:spcPct val="35000"/>
            </a:spcAft>
            <a:buNone/>
          </a:pPr>
          <a:r>
            <a:rPr lang="en-GB" sz="3600" kern="1200"/>
            <a:t>Analisis Masalah</a:t>
          </a:r>
          <a:endParaRPr lang="en-US" sz="3600" kern="1200"/>
        </a:p>
      </dsp:txBody>
      <dsp:txXfrm>
        <a:off x="1252728" y="3250692"/>
        <a:ext cx="1704441" cy="1321308"/>
      </dsp:txXfrm>
    </dsp:sp>
    <dsp:sp modelId="{3E856654-C792-4C14-9018-0F4ADFAED04A}">
      <dsp:nvSpPr>
        <dsp:cNvPr id="0" name=""/>
        <dsp:cNvSpPr/>
      </dsp:nvSpPr>
      <dsp:spPr>
        <a:xfrm>
          <a:off x="2836468" y="1912924"/>
          <a:ext cx="343814" cy="343814"/>
        </a:xfrm>
        <a:prstGeom prst="ellipse">
          <a:avLst/>
        </a:prstGeom>
        <a:solidFill>
          <a:srgbClr val="7030A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F6CBA12-E9E4-43AD-9729-71375C4E5BFF}">
      <dsp:nvSpPr>
        <dsp:cNvPr id="0" name=""/>
        <dsp:cNvSpPr/>
      </dsp:nvSpPr>
      <dsp:spPr>
        <a:xfrm>
          <a:off x="3008376" y="2084831"/>
          <a:ext cx="1755648" cy="24871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2180" tIns="0" rIns="0" bIns="0" numCol="1" spcCol="1270" anchor="t" anchorCtr="0">
          <a:noAutofit/>
        </a:bodyPr>
        <a:lstStyle/>
        <a:p>
          <a:pPr marL="0" lvl="0" indent="0" algn="l" defTabSz="1600200">
            <a:lnSpc>
              <a:spcPct val="90000"/>
            </a:lnSpc>
            <a:spcBef>
              <a:spcPct val="0"/>
            </a:spcBef>
            <a:spcAft>
              <a:spcPct val="35000"/>
            </a:spcAft>
            <a:buNone/>
          </a:pPr>
          <a:r>
            <a:rPr lang="en-GB" sz="3600" kern="1200"/>
            <a:t>Analisis Tujuan</a:t>
          </a:r>
          <a:endParaRPr lang="en-US" sz="3600" kern="1200"/>
        </a:p>
      </dsp:txBody>
      <dsp:txXfrm>
        <a:off x="3008376" y="2084831"/>
        <a:ext cx="1755648" cy="2487168"/>
      </dsp:txXfrm>
    </dsp:sp>
    <dsp:sp modelId="{C49B6421-CD34-483E-9091-86925A375962}">
      <dsp:nvSpPr>
        <dsp:cNvPr id="0" name=""/>
        <dsp:cNvSpPr/>
      </dsp:nvSpPr>
      <dsp:spPr>
        <a:xfrm>
          <a:off x="4855464" y="1156715"/>
          <a:ext cx="475488" cy="475488"/>
        </a:xfrm>
        <a:prstGeom prst="ellipse">
          <a:avLst/>
        </a:prstGeom>
        <a:solidFill>
          <a:srgbClr val="FF0000"/>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824475-F1AA-48F2-B20A-BA8E91FFFB9F}">
      <dsp:nvSpPr>
        <dsp:cNvPr id="0" name=""/>
        <dsp:cNvSpPr/>
      </dsp:nvSpPr>
      <dsp:spPr>
        <a:xfrm>
          <a:off x="5093208" y="1394459"/>
          <a:ext cx="1755648" cy="31775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1951" tIns="0" rIns="0" bIns="0" numCol="1" spcCol="1270" anchor="t" anchorCtr="0">
          <a:noAutofit/>
        </a:bodyPr>
        <a:lstStyle/>
        <a:p>
          <a:pPr marL="0" lvl="0" indent="0" algn="l" defTabSz="1600200">
            <a:lnSpc>
              <a:spcPct val="90000"/>
            </a:lnSpc>
            <a:spcBef>
              <a:spcPct val="0"/>
            </a:spcBef>
            <a:spcAft>
              <a:spcPct val="35000"/>
            </a:spcAft>
            <a:buNone/>
          </a:pPr>
          <a:r>
            <a:rPr lang="en-GB" sz="3600" kern="1200"/>
            <a:t>Analisis Strategi</a:t>
          </a:r>
          <a:endParaRPr lang="en-US" sz="3600" kern="1200"/>
        </a:p>
      </dsp:txBody>
      <dsp:txXfrm>
        <a:off x="5093208" y="1394459"/>
        <a:ext cx="1755648" cy="31775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68EB3B-DCD6-4F3E-826B-90006A100646}">
      <dsp:nvSpPr>
        <dsp:cNvPr id="0" name=""/>
        <dsp:cNvSpPr/>
      </dsp:nvSpPr>
      <dsp:spPr>
        <a:xfrm>
          <a:off x="2983910" y="200"/>
          <a:ext cx="1804578" cy="120305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a:t>Akibat</a:t>
          </a:r>
          <a:endParaRPr lang="en-US" sz="2900" kern="1200"/>
        </a:p>
      </dsp:txBody>
      <dsp:txXfrm>
        <a:off x="3019146" y="35436"/>
        <a:ext cx="1734106" cy="1132580"/>
      </dsp:txXfrm>
    </dsp:sp>
    <dsp:sp modelId="{7F335BEE-B0B1-4878-93E7-B405CE97F484}">
      <dsp:nvSpPr>
        <dsp:cNvPr id="0" name=""/>
        <dsp:cNvSpPr/>
      </dsp:nvSpPr>
      <dsp:spPr>
        <a:xfrm>
          <a:off x="3840480" y="1203253"/>
          <a:ext cx="91440" cy="481220"/>
        </a:xfrm>
        <a:custGeom>
          <a:avLst/>
          <a:gdLst/>
          <a:ahLst/>
          <a:cxnLst/>
          <a:rect l="0" t="0" r="0" b="0"/>
          <a:pathLst>
            <a:path>
              <a:moveTo>
                <a:pt x="45720" y="0"/>
              </a:moveTo>
              <a:lnTo>
                <a:pt x="45720" y="481220"/>
              </a:lnTo>
            </a:path>
          </a:pathLst>
        </a:custGeom>
        <a:noFill/>
        <a:ln w="127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1F53F0-756B-47FF-A8C2-F735E7DB6EEC}">
      <dsp:nvSpPr>
        <dsp:cNvPr id="0" name=""/>
        <dsp:cNvSpPr/>
      </dsp:nvSpPr>
      <dsp:spPr>
        <a:xfrm>
          <a:off x="2983910" y="1684473"/>
          <a:ext cx="1804578" cy="1203052"/>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a:t>Masalah </a:t>
          </a:r>
          <a:endParaRPr lang="en-US" sz="2900" kern="1200"/>
        </a:p>
      </dsp:txBody>
      <dsp:txXfrm>
        <a:off x="3019146" y="1719709"/>
        <a:ext cx="1734106" cy="1132580"/>
      </dsp:txXfrm>
    </dsp:sp>
    <dsp:sp modelId="{A562B047-7498-4A4A-A75A-D55699357E6F}">
      <dsp:nvSpPr>
        <dsp:cNvPr id="0" name=""/>
        <dsp:cNvSpPr/>
      </dsp:nvSpPr>
      <dsp:spPr>
        <a:xfrm>
          <a:off x="2713224" y="2887526"/>
          <a:ext cx="1172975" cy="481220"/>
        </a:xfrm>
        <a:custGeom>
          <a:avLst/>
          <a:gdLst/>
          <a:ahLst/>
          <a:cxnLst/>
          <a:rect l="0" t="0" r="0" b="0"/>
          <a:pathLst>
            <a:path>
              <a:moveTo>
                <a:pt x="1172975" y="0"/>
              </a:moveTo>
              <a:lnTo>
                <a:pt x="1172975" y="240610"/>
              </a:lnTo>
              <a:lnTo>
                <a:pt x="0" y="240610"/>
              </a:lnTo>
              <a:lnTo>
                <a:pt x="0" y="481220"/>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5C631E6-63FD-4EE2-A10B-34B24E9D2D6E}">
      <dsp:nvSpPr>
        <dsp:cNvPr id="0" name=""/>
        <dsp:cNvSpPr/>
      </dsp:nvSpPr>
      <dsp:spPr>
        <a:xfrm>
          <a:off x="1810935" y="3368746"/>
          <a:ext cx="1804578" cy="1203052"/>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a:t>Penyebab 1</a:t>
          </a:r>
          <a:endParaRPr lang="en-US" sz="2900" kern="1200"/>
        </a:p>
      </dsp:txBody>
      <dsp:txXfrm>
        <a:off x="1846171" y="3403982"/>
        <a:ext cx="1734106" cy="1132580"/>
      </dsp:txXfrm>
    </dsp:sp>
    <dsp:sp modelId="{97322F0E-039D-4A22-93B0-56AF5E4BFE0D}">
      <dsp:nvSpPr>
        <dsp:cNvPr id="0" name=""/>
        <dsp:cNvSpPr/>
      </dsp:nvSpPr>
      <dsp:spPr>
        <a:xfrm>
          <a:off x="3886199" y="2887526"/>
          <a:ext cx="1172975" cy="481220"/>
        </a:xfrm>
        <a:custGeom>
          <a:avLst/>
          <a:gdLst/>
          <a:ahLst/>
          <a:cxnLst/>
          <a:rect l="0" t="0" r="0" b="0"/>
          <a:pathLst>
            <a:path>
              <a:moveTo>
                <a:pt x="0" y="0"/>
              </a:moveTo>
              <a:lnTo>
                <a:pt x="0" y="240610"/>
              </a:lnTo>
              <a:lnTo>
                <a:pt x="1172975" y="240610"/>
              </a:lnTo>
              <a:lnTo>
                <a:pt x="1172975" y="481220"/>
              </a:lnTo>
            </a:path>
          </a:pathLst>
        </a:custGeom>
        <a:noFill/>
        <a:ln w="127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5B6C59F-D25A-44B8-BC14-B141A9E7396C}">
      <dsp:nvSpPr>
        <dsp:cNvPr id="0" name=""/>
        <dsp:cNvSpPr/>
      </dsp:nvSpPr>
      <dsp:spPr>
        <a:xfrm>
          <a:off x="4156886" y="3368746"/>
          <a:ext cx="1804578" cy="1203052"/>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GB" sz="2900" kern="1200"/>
            <a:t>Penyebab 2</a:t>
          </a:r>
          <a:endParaRPr lang="en-US" sz="2900" kern="1200"/>
        </a:p>
      </dsp:txBody>
      <dsp:txXfrm>
        <a:off x="4192122" y="3403982"/>
        <a:ext cx="1734106" cy="1132580"/>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3" Type="http://schemas.openxmlformats.org/officeDocument/2006/relationships/slideMaster" Target="../slideMasters/slideMaster10.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image" Target="../media/image12.jpeg"/></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3" Type="http://schemas.openxmlformats.org/officeDocument/2006/relationships/slideMaster" Target="../slideMasters/slideMaster9.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image" Target="../media/image12.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F33F2166-6A33-4B77-B22F-85FD75DC6093}" type="datetimeFigureOut">
              <a:rPr lang="en-US" smtClean="0"/>
              <a:pPr/>
              <a:t>3/8/2021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2534E7B4-8DBE-44C6-ABB7-4D82464EECBE}"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136525" y="136525"/>
            <a:ext cx="8866188" cy="6581775"/>
          </a:xfrm>
          <a:prstGeom prst="rect">
            <a:avLst/>
          </a:prstGeom>
          <a:solidFill>
            <a:schemeClr val="bg1">
              <a:alpha val="50000"/>
            </a:schemeClr>
          </a:solidFill>
          <a:ln w="9525">
            <a:noFill/>
            <a:miter lim="800000"/>
            <a:headEnd/>
            <a:tailEnd/>
          </a:ln>
          <a:effectLst/>
        </p:spPr>
        <p:txBody>
          <a:bodyPr wrap="none" anchor="ctr"/>
          <a:lstStyle/>
          <a:p>
            <a:endParaRPr lang="en-US"/>
          </a:p>
        </p:txBody>
      </p:sp>
      <p:sp>
        <p:nvSpPr>
          <p:cNvPr id="29699" name="Rectangle 3"/>
          <p:cNvSpPr>
            <a:spLocks noGrp="1" noChangeArrowheads="1"/>
          </p:cNvSpPr>
          <p:nvPr>
            <p:ph type="ctrTitle"/>
            <p:custDataLst>
              <p:tags r:id="rId1"/>
            </p:custDataLst>
          </p:nvPr>
        </p:nvSpPr>
        <p:spPr>
          <a:xfrm>
            <a:off x="455613" y="2130425"/>
            <a:ext cx="7313612" cy="1470025"/>
          </a:xfrm>
        </p:spPr>
        <p:txBody>
          <a:bodyPr/>
          <a:lstStyle>
            <a:lvl1pPr>
              <a:defRPr/>
            </a:lvl1pPr>
          </a:lstStyle>
          <a:p>
            <a:r>
              <a:rPr lang="en-US"/>
              <a:t>Click to edit Master title style</a:t>
            </a:r>
          </a:p>
        </p:txBody>
      </p:sp>
      <p:sp>
        <p:nvSpPr>
          <p:cNvPr id="29700" name="Rectangle 4"/>
          <p:cNvSpPr>
            <a:spLocks noGrp="1" noChangeArrowheads="1"/>
          </p:cNvSpPr>
          <p:nvPr>
            <p:ph type="subTitle" idx="1"/>
            <p:custDataLst>
              <p:tags r:id="rId2"/>
            </p:custDataLst>
          </p:nvPr>
        </p:nvSpPr>
        <p:spPr>
          <a:xfrm>
            <a:off x="455613" y="3886200"/>
            <a:ext cx="7313612" cy="1752600"/>
          </a:xfrm>
        </p:spPr>
        <p:txBody>
          <a:bodyPr/>
          <a:lstStyle>
            <a:lvl1pPr marL="0" indent="0">
              <a:buClr>
                <a:srgbClr val="FFFFFF"/>
              </a:buClr>
              <a:buFontTx/>
              <a:buNone/>
              <a:defRPr/>
            </a:lvl1pPr>
          </a:lstStyle>
          <a:p>
            <a:r>
              <a:rPr lang="en-US"/>
              <a:t>Click to edit Master subtitle style</a:t>
            </a:r>
          </a:p>
        </p:txBody>
      </p:sp>
      <p:sp>
        <p:nvSpPr>
          <p:cNvPr id="29701" name="Rectangle 5"/>
          <p:cNvSpPr>
            <a:spLocks noGrp="1" noChangeArrowheads="1"/>
          </p:cNvSpPr>
          <p:nvPr>
            <p:ph type="dt" sz="half" idx="2"/>
          </p:nvPr>
        </p:nvSpPr>
        <p:spPr/>
        <p:txBody>
          <a:bodyPr/>
          <a:lstStyle>
            <a:lvl1pPr>
              <a:defRPr/>
            </a:lvl1pPr>
          </a:lstStyle>
          <a:p>
            <a:endParaRPr lang="en-US"/>
          </a:p>
        </p:txBody>
      </p:sp>
      <p:sp>
        <p:nvSpPr>
          <p:cNvPr id="29702" name="Rectangle 6"/>
          <p:cNvSpPr>
            <a:spLocks noGrp="1" noChangeArrowheads="1"/>
          </p:cNvSpPr>
          <p:nvPr>
            <p:ph type="ftr" sz="quarter" idx="3"/>
          </p:nvPr>
        </p:nvSpPr>
        <p:spPr/>
        <p:txBody>
          <a:bodyPr/>
          <a:lstStyle>
            <a:lvl1pPr>
              <a:defRPr/>
            </a:lvl1pPr>
          </a:lstStyle>
          <a:p>
            <a:endParaRPr lang="en-US"/>
          </a:p>
        </p:txBody>
      </p:sp>
      <p:sp>
        <p:nvSpPr>
          <p:cNvPr id="29703" name="Rectangle 7"/>
          <p:cNvSpPr>
            <a:spLocks noGrp="1" noChangeArrowheads="1"/>
          </p:cNvSpPr>
          <p:nvPr>
            <p:ph type="sldNum" sz="quarter" idx="4"/>
          </p:nvPr>
        </p:nvSpPr>
        <p:spPr/>
        <p:txBody>
          <a:bodyPr/>
          <a:lstStyle>
            <a:lvl1pPr>
              <a:defRPr/>
            </a:lvl1pPr>
          </a:lstStyle>
          <a:p>
            <a:fld id="{E199C04D-14D5-4A94-8CF2-E137CF924DE6}" type="slidenum">
              <a:rPr lang="en-US"/>
              <a:pPr/>
              <a:t>‹#›</a:t>
            </a:fld>
            <a:endParaRPr lang="en-US"/>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A1F6C5A-1849-4A03-A24F-A5BC3BF86D97}" type="slidenum">
              <a:rPr lang="en-US"/>
              <a:pPr/>
              <a:t>‹#›</a:t>
            </a:fld>
            <a:endParaRPr lang="en-US"/>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4BBED34-A81C-474E-9D0E-2A12A2A52298}" type="slidenum">
              <a:rPr lang="en-US"/>
              <a:pPr/>
              <a:t>‹#›</a:t>
            </a:fld>
            <a:endParaRPr lang="en-US"/>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5613" y="1600200"/>
            <a:ext cx="403701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5025" y="1600200"/>
            <a:ext cx="40370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5E63DB9-91D0-4C07-94DC-1C5DFD23EC7C}" type="slidenum">
              <a:rPr lang="en-US"/>
              <a:pPr/>
              <a:t>‹#›</a:t>
            </a:fld>
            <a:endParaRPr lang="en-US"/>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7A574F4D-B9EA-4206-A9BA-43B5EC4B4462}" type="slidenum">
              <a:rPr lang="en-US"/>
              <a:pPr/>
              <a:t>‹#›</a:t>
            </a:fld>
            <a:endParaRPr lang="en-US"/>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37C6CAAC-B6D6-4D32-8F53-23D26EF667D0}" type="slidenum">
              <a:rPr lang="en-US"/>
              <a:pPr/>
              <a:t>‹#›</a:t>
            </a:fld>
            <a:endParaRPr lang="en-US"/>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1478EE5-D15E-49DE-9BE2-1555696D0FA0}" type="slidenum">
              <a:rPr lang="en-US"/>
              <a:pPr/>
              <a:t>‹#›</a:t>
            </a:fld>
            <a:endParaRPr lang="en-US"/>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28D09AB-79A6-4B13-9005-764EAB079B38}" type="slidenum">
              <a:rPr lang="en-US"/>
              <a:pPr/>
              <a:t>‹#›</a:t>
            </a:fld>
            <a:endParaRPr lang="en-US"/>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38BE83E-21BD-42C5-AF4D-7C8801667BE8}" type="slidenum">
              <a:rPr lang="en-US"/>
              <a:pPr/>
              <a:t>‹#›</a:t>
            </a:fld>
            <a:endParaRPr lang="en-US"/>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D0C448F-38A3-46F7-B54F-11209EED22F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274638"/>
            <a:ext cx="2055813"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5613" y="274638"/>
            <a:ext cx="6018212"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5797B1F-EAB2-4C7E-A9E0-FCFB7D8A825D}"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F33F2166-6A33-4B77-B22F-85FD75DC6093}" type="datetimeFigureOut">
              <a:rPr lang="en-US" smtClean="0"/>
              <a:pPr/>
              <a:t>3/8/2021</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2534E7B4-8DBE-44C6-ABB7-4D82464EECB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2534E7B4-8DBE-44C6-ABB7-4D82464EECBE}"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F33F2166-6A33-4B77-B22F-85FD75DC6093}" type="datetimeFigureOut">
              <a:rPr lang="en-US" smtClean="0"/>
              <a:pPr/>
              <a:t>3/8/2021</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2534E7B4-8DBE-44C6-ABB7-4D82464EECBE}"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F33F2166-6A33-4B77-B22F-85FD75DC6093}" type="datetimeFigureOut">
              <a:rPr lang="en-US" smtClean="0"/>
              <a:pPr/>
              <a:t>3/8/2021</a:t>
            </a:fld>
            <a:endParaRPr lang="en-US"/>
          </a:p>
        </p:txBody>
      </p:sp>
      <p:sp>
        <p:nvSpPr>
          <p:cNvPr id="10" name="Slide Number Placeholder 9"/>
          <p:cNvSpPr>
            <a:spLocks noGrp="1"/>
          </p:cNvSpPr>
          <p:nvPr>
            <p:ph type="sldNum" sz="quarter" idx="16"/>
          </p:nvPr>
        </p:nvSpPr>
        <p:spPr/>
        <p:txBody>
          <a:bodyPr rtlCol="0"/>
          <a:lstStyle/>
          <a:p>
            <a:fld id="{2534E7B4-8DBE-44C6-ABB7-4D82464EECBE}"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F33F2166-6A33-4B77-B22F-85FD75DC6093}" type="datetimeFigureOut">
              <a:rPr lang="en-US" smtClean="0"/>
              <a:pPr/>
              <a:t>3/8/2021</a:t>
            </a:fld>
            <a:endParaRPr lang="en-US"/>
          </a:p>
        </p:txBody>
      </p:sp>
      <p:sp>
        <p:nvSpPr>
          <p:cNvPr id="12" name="Slide Number Placeholder 11"/>
          <p:cNvSpPr>
            <a:spLocks noGrp="1"/>
          </p:cNvSpPr>
          <p:nvPr>
            <p:ph type="sldNum" sz="quarter" idx="16"/>
          </p:nvPr>
        </p:nvSpPr>
        <p:spPr/>
        <p:txBody>
          <a:bodyPr rtlCol="0"/>
          <a:lstStyle/>
          <a:p>
            <a:fld id="{2534E7B4-8DBE-44C6-ABB7-4D82464EECBE}"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33F2166-6A33-4B77-B22F-85FD75DC6093}" type="datetimeFigureOut">
              <a:rPr lang="en-US" smtClean="0"/>
              <a:pPr/>
              <a:t>3/8/2021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2534E7B4-8DBE-44C6-ABB7-4D82464EECBE}"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3F2166-6A33-4B77-B22F-85FD75DC6093}" type="datetimeFigureOut">
              <a:rPr lang="en-US" smtClean="0"/>
              <a:pPr/>
              <a:t>3/8/2021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2534E7B4-8DBE-44C6-ABB7-4D82464EECBE}"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F33F2166-6A33-4B77-B22F-85FD75DC6093}" type="datetimeFigureOut">
              <a:rPr lang="en-US" smtClean="0"/>
              <a:pPr/>
              <a:t>3/8/2021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2534E7B4-8DBE-44C6-ABB7-4D82464EECBE}"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F33F2166-6A33-4B77-B22F-85FD75DC6093}" type="datetimeFigureOut">
              <a:rPr lang="en-US" smtClean="0"/>
              <a:pPr/>
              <a:t>3/8/2021</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2534E7B4-8DBE-44C6-ABB7-4D82464EECBE}"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2534E7B4-8DBE-44C6-ABB7-4D82464EECB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F33F2166-6A33-4B77-B22F-85FD75DC6093}" type="datetimeFigureOut">
              <a:rPr lang="en-US" smtClean="0"/>
              <a:pPr/>
              <a:t>3/8/2021</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2534E7B4-8DBE-44C6-ABB7-4D82464EECBE}"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33F2166-6A33-4B77-B22F-85FD75DC6093}" type="datetimeFigureOut">
              <a:rPr lang="en-US" smtClean="0"/>
              <a:pPr/>
              <a:t>3/8/2021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33F2166-6A33-4B77-B22F-85FD75DC6093}" type="datetimeFigureOut">
              <a:rPr lang="en-US" smtClean="0"/>
              <a:pPr/>
              <a:t>3/8/2021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F33F2166-6A33-4B77-B22F-85FD75DC6093}" type="datetimeFigureOut">
              <a:rPr lang="en-US" smtClean="0"/>
              <a:pPr/>
              <a:t>3/8/2021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F33F2166-6A33-4B77-B22F-85FD75DC6093}" type="datetimeFigureOut">
              <a:rPr lang="en-US" smtClean="0"/>
              <a:pPr/>
              <a:t>3/8/2021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34E7B4-8DBE-44C6-ABB7-4D82464EECBE}"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2534E7B4-8DBE-44C6-ABB7-4D82464EECBE}" type="slidenum">
              <a:rPr lang="en-US" smtClean="0"/>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33F2166-6A33-4B77-B22F-85FD75DC6093}" type="datetimeFigureOut">
              <a:rPr lang="en-US" smtClean="0"/>
              <a:pPr/>
              <a:t>3/8/2021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F33F2166-6A33-4B77-B22F-85FD75DC6093}" type="datetimeFigureOut">
              <a:rPr lang="en-US" smtClean="0"/>
              <a:pPr/>
              <a:t>3/8/2021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F33F2166-6A33-4B77-B22F-85FD75DC6093}" type="datetimeFigureOut">
              <a:rPr lang="en-US" smtClean="0"/>
              <a:pPr/>
              <a:t>3/8/2021</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534E7B4-8DBE-44C6-ABB7-4D82464EECBE}"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2534E7B4-8DBE-44C6-ABB7-4D82464EECBE}"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534E7B4-8DBE-44C6-ABB7-4D82464EECBE}"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F33F2166-6A33-4B77-B22F-85FD75DC6093}" type="datetimeFigureOut">
              <a:rPr lang="en-US" smtClean="0"/>
              <a:pPr/>
              <a:t>3/8/2021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F33F2166-6A33-4B77-B22F-85FD75DC6093}" type="datetimeFigureOut">
              <a:rPr lang="en-US" smtClean="0"/>
              <a:pPr/>
              <a:t>3/8/2021</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2534E7B4-8DBE-44C6-ABB7-4D82464EECBE}"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33F2166-6A33-4B77-B22F-85FD75DC6093}" type="datetimeFigureOut">
              <a:rPr lang="en-US" smtClean="0"/>
              <a:pPr/>
              <a:t>3/8/2021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2534E7B4-8DBE-44C6-ABB7-4D82464EECB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F33F2166-6A33-4B77-B22F-85FD75DC6093}" type="datetimeFigureOut">
              <a:rPr lang="en-US" smtClean="0"/>
              <a:pPr/>
              <a:t>3/8/2021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F33F2166-6A33-4B77-B22F-85FD75DC6093}" type="datetimeFigureOut">
              <a:rPr lang="en-US" smtClean="0"/>
              <a:pPr/>
              <a:t>3/8/2021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534E7B4-8DBE-44C6-ABB7-4D82464EECBE}" type="slidenum">
              <a:rPr lang="en-US" smtClean="0"/>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534E7B4-8DBE-44C6-ABB7-4D82464EECBE}"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F33F2166-6A33-4B77-B22F-85FD75DC6093}" type="datetimeFigureOut">
              <a:rPr lang="en-US" smtClean="0"/>
              <a:pPr/>
              <a:t>3/8/2021</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2534E7B4-8DBE-44C6-ABB7-4D82464EECBE}"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F33F2166-6A33-4B77-B22F-85FD75DC6093}" type="datetimeFigureOut">
              <a:rPr lang="en-US" smtClean="0"/>
              <a:pPr/>
              <a:t>3/8/2021</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2534E7B4-8DBE-44C6-ABB7-4D82464EECBE}"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6" name="Date Placeholder 15"/>
          <p:cNvSpPr>
            <a:spLocks noGrp="1"/>
          </p:cNvSpPr>
          <p:nvPr>
            <p:ph type="dt" sz="half" idx="10"/>
          </p:nvPr>
        </p:nvSpPr>
        <p:spPr/>
        <p:txBody>
          <a:bodyPr/>
          <a:lstStyle/>
          <a:p>
            <a:fld id="{F33F2166-6A33-4B77-B22F-85FD75DC6093}" type="datetimeFigureOut">
              <a:rPr lang="en-US" smtClean="0"/>
              <a:pPr/>
              <a:t>3/8/2021</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2534E7B4-8DBE-44C6-ABB7-4D82464EECBE}" type="slidenum">
              <a:rPr lang="en-US" smtClean="0"/>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a:t>Click to edit Master title style</a:t>
            </a:r>
          </a:p>
        </p:txBody>
      </p:sp>
      <p:sp>
        <p:nvSpPr>
          <p:cNvPr id="27" name="Content Placeholder 26"/>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F33F2166-6A33-4B77-B22F-85FD75DC6093}" type="datetimeFigureOut">
              <a:rPr lang="en-US" smtClean="0"/>
              <a:pPr/>
              <a:t>3/8/2021</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2534E7B4-8DBE-44C6-ABB7-4D82464EECBE}" type="slidenum">
              <a:rPr lang="en-US" smtClean="0"/>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9" name="Date Placeholder 18"/>
          <p:cNvSpPr>
            <a:spLocks noGrp="1"/>
          </p:cNvSpPr>
          <p:nvPr>
            <p:ph type="dt" sz="half" idx="10"/>
          </p:nvPr>
        </p:nvSpPr>
        <p:spPr/>
        <p:txBody>
          <a:bodyPr/>
          <a:lstStyle/>
          <a:p>
            <a:fld id="{F33F2166-6A33-4B77-B22F-85FD75DC6093}" type="datetimeFigureOut">
              <a:rPr lang="en-US" smtClean="0"/>
              <a:pPr/>
              <a:t>3/8/2021</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2534E7B4-8DBE-44C6-ABB7-4D82464EECBE}"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a:t>Click to edit Master title style</a:t>
            </a: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0"/>
          </p:nvPr>
        </p:nvSpPr>
        <p:spPr/>
        <p:txBody>
          <a:bodyPr/>
          <a:lstStyle/>
          <a:p>
            <a:fld id="{F33F2166-6A33-4B77-B22F-85FD75DC6093}" type="datetimeFigureOut">
              <a:rPr lang="en-US" smtClean="0"/>
              <a:pPr/>
              <a:t>3/8/2021</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0"/>
          </p:nvPr>
        </p:nvSpPr>
        <p:spPr/>
        <p:txBody>
          <a:bodyPr/>
          <a:lstStyle/>
          <a:p>
            <a:fld id="{F33F2166-6A33-4B77-B22F-85FD75DC6093}" type="datetimeFigureOut">
              <a:rPr lang="en-US" smtClean="0"/>
              <a:pPr/>
              <a:t>3/8/2021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2534E7B4-8DBE-44C6-ABB7-4D82464EECBE}"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F33F2166-6A33-4B77-B22F-85FD75DC6093}" type="datetimeFigureOut">
              <a:rPr lang="en-US" smtClean="0"/>
              <a:pPr/>
              <a:t>3/8/2021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34E7B4-8DBE-44C6-ABB7-4D82464EECBE}"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a:t>Click to edit Master title style</a:t>
            </a:r>
          </a:p>
        </p:txBody>
      </p:sp>
      <p:sp>
        <p:nvSpPr>
          <p:cNvPr id="12" name="Date Placeholder 11"/>
          <p:cNvSpPr>
            <a:spLocks noGrp="1"/>
          </p:cNvSpPr>
          <p:nvPr>
            <p:ph type="dt" sz="half" idx="10"/>
          </p:nvPr>
        </p:nvSpPr>
        <p:spPr/>
        <p:txBody>
          <a:bodyPr/>
          <a:lstStyle/>
          <a:p>
            <a:fld id="{F33F2166-6A33-4B77-B22F-85FD75DC6093}" type="datetimeFigureOut">
              <a:rPr lang="en-US" smtClean="0"/>
              <a:pPr/>
              <a:t>3/8/2021</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33F2166-6A33-4B77-B22F-85FD75DC6093}" type="datetimeFigureOut">
              <a:rPr lang="en-US" smtClean="0"/>
              <a:pPr/>
              <a:t>3/8/2021</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F33F2166-6A33-4B77-B22F-85FD75DC6093}" type="datetimeFigureOut">
              <a:rPr lang="en-US" smtClean="0"/>
              <a:pPr/>
              <a:t>3/8/2021</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a:t>Click icon to add picture</a:t>
            </a:r>
            <a:endParaRPr kumimoji="0" lang="en-US" dirty="0"/>
          </a:p>
        </p:txBody>
      </p:sp>
      <p:sp>
        <p:nvSpPr>
          <p:cNvPr id="7" name="Date Placeholder 6"/>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2534E7B4-8DBE-44C6-ABB7-4D82464EECBE}"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33F2166-6A33-4B77-B22F-85FD75DC6093}" type="datetimeFigureOut">
              <a:rPr lang="en-US" smtClean="0"/>
              <a:pPr/>
              <a:t>3/8/2021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33F2166-6A33-4B77-B22F-85FD75DC6093}" type="datetimeFigureOut">
              <a:rPr lang="en-US" smtClean="0"/>
              <a:pPr/>
              <a:t>3/8/2021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33F2166-6A33-4B77-B22F-85FD75DC6093}" type="datetimeFigureOut">
              <a:rPr lang="en-US" smtClean="0"/>
              <a:pPr/>
              <a:t>3/8/2021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33F2166-6A33-4B77-B22F-85FD75DC6093}" type="datetimeFigureOut">
              <a:rPr lang="en-US" smtClean="0"/>
              <a:pPr/>
              <a:t>3/8/2021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3F2166-6A33-4B77-B22F-85FD75DC6093}" type="datetimeFigureOut">
              <a:rPr lang="en-US" smtClean="0"/>
              <a:pPr/>
              <a:t>3/8/2021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F33F2166-6A33-4B77-B22F-85FD75DC6093}" type="datetimeFigureOut">
              <a:rPr lang="en-US" smtClean="0"/>
              <a:pPr/>
              <a:t>3/8/2021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F33F2166-6A33-4B77-B22F-85FD75DC6093}" type="datetimeFigureOut">
              <a:rPr lang="en-US" smtClean="0"/>
              <a:pPr/>
              <a:t>3/8/2021</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2534E7B4-8DBE-44C6-ABB7-4D82464EECB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F33F2166-6A33-4B77-B22F-85FD75DC6093}" type="datetimeFigureOut">
              <a:rPr lang="en-US" smtClean="0"/>
              <a:pPr/>
              <a:t>3/8/2021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2534E7B4-8DBE-44C6-ABB7-4D82464EECBE}"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2534E7B4-8DBE-44C6-ABB7-4D82464EECB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3F2166-6A33-4B77-B22F-85FD75DC6093}" type="datetimeFigureOut">
              <a:rPr lang="en-US" smtClean="0"/>
              <a:pPr/>
              <a:t>3/8/2021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F33F2166-6A33-4B77-B22F-85FD75DC6093}" type="datetimeFigureOut">
              <a:rPr lang="en-US" smtClean="0"/>
              <a:pPr/>
              <a:t>3/8/2021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F33F2166-6A33-4B77-B22F-85FD75DC6093}" type="datetimeFigureOut">
              <a:rPr lang="en-US" smtClean="0"/>
              <a:pPr/>
              <a:t>3/8/2021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34E7B4-8DBE-44C6-ABB7-4D82464EECBE}"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F33F2166-6A33-4B77-B22F-85FD75DC6093}" type="datetimeFigureOut">
              <a:rPr lang="en-US" smtClean="0"/>
              <a:pPr/>
              <a:t>3/8/2021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3F2166-6A33-4B77-B22F-85FD75DC6093}" type="datetimeFigureOut">
              <a:rPr lang="en-US" smtClean="0"/>
              <a:pPr/>
              <a:t>3/8/2021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F33F2166-6A33-4B77-B22F-85FD75DC6093}" type="datetimeFigureOut">
              <a:rPr lang="en-US" smtClean="0"/>
              <a:pPr/>
              <a:t>3/8/2021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F33F2166-6A33-4B77-B22F-85FD75DC6093}" type="datetimeFigureOut">
              <a:rPr lang="en-US" smtClean="0"/>
              <a:pPr/>
              <a:t>3/8/2021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2534E7B4-8DBE-44C6-ABB7-4D82464EECBE}"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p>
            <a:fld id="{F33F2166-6A33-4B77-B22F-85FD75DC6093}" type="datetimeFigureOut">
              <a:rPr lang="en-US" smtClean="0"/>
              <a:pPr/>
              <a:t>3/8/2021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2534E7B4-8DBE-44C6-ABB7-4D82464EECBE}" type="slidenum">
              <a:rPr lang="en-US" smtClean="0"/>
              <a:pPr/>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a:t>Click to edit Master title style</a:t>
            </a:r>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F33F2166-6A33-4B77-B22F-85FD75DC6093}" type="datetimeFigureOut">
              <a:rPr lang="en-US" smtClean="0"/>
              <a:pPr/>
              <a:t>3/8/2021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a:t>Click to edit Master title style</a:t>
            </a:r>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p>
            <a:r>
              <a:rPr kumimoji="0" lang="en-US"/>
              <a:t>Click to edit Master title style</a:t>
            </a:r>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33F2166-6A33-4B77-B22F-85FD75DC6093}" type="datetimeFigureOut">
              <a:rPr lang="en-US" smtClean="0"/>
              <a:pPr/>
              <a:t>3/8/2021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a:t>Click to edit Master title style</a:t>
            </a:r>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F33F2166-6A33-4B77-B22F-85FD75DC6093}" type="datetimeFigureOut">
              <a:rPr lang="en-US" smtClean="0"/>
              <a:pPr/>
              <a:t>3/8/2021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34E7B4-8DBE-44C6-ABB7-4D82464EECBE}" type="slidenum">
              <a:rPr lang="en-US" smtClean="0"/>
              <a:pPr/>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a:t>Click to edit Master title style</a:t>
            </a:r>
          </a:p>
        </p:txBody>
      </p:sp>
      <p:sp>
        <p:nvSpPr>
          <p:cNvPr id="3" name="Date Placeholder 2"/>
          <p:cNvSpPr>
            <a:spLocks noGrp="1"/>
          </p:cNvSpPr>
          <p:nvPr>
            <p:ph type="dt" sz="half" idx="10"/>
          </p:nvPr>
        </p:nvSpPr>
        <p:spPr/>
        <p:txBody>
          <a:bodyPr/>
          <a:lstStyle/>
          <a:p>
            <a:fld id="{F33F2166-6A33-4B77-B22F-85FD75DC6093}" type="datetimeFigureOut">
              <a:rPr lang="en-US" smtClean="0"/>
              <a:pPr/>
              <a:t>3/8/2021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3F2166-6A33-4B77-B22F-85FD75DC6093}" type="datetimeFigureOut">
              <a:rPr lang="en-US" smtClean="0"/>
              <a:pPr/>
              <a:t>3/8/2021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a:t>Click to edit Master title style</a:t>
            </a:r>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F33F2166-6A33-4B77-B22F-85FD75DC6093}" type="datetimeFigureOut">
              <a:rPr lang="en-US" smtClean="0"/>
              <a:pPr/>
              <a:t>3/8/2021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a:t>Click to edit Master title style</a:t>
            </a:r>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a:t>Click icon to add picture</a:t>
            </a:r>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p>
            <a:fld id="{F33F2166-6A33-4B77-B22F-85FD75DC6093}" type="datetimeFigureOut">
              <a:rPr lang="en-US" smtClean="0"/>
              <a:pPr/>
              <a:t>3/8/2021</a:t>
            </a:fld>
            <a:endParaRPr lang="en-US"/>
          </a:p>
        </p:txBody>
      </p:sp>
      <p:sp>
        <p:nvSpPr>
          <p:cNvPr id="6" name="Footer Placeholder 5"/>
          <p:cNvSpPr>
            <a:spLocks noGrp="1"/>
          </p:cNvSpPr>
          <p:nvPr>
            <p:ph type="ftr" sz="quarter" idx="11"/>
          </p:nvPr>
        </p:nvSpPr>
        <p:spPr>
          <a:xfrm>
            <a:off x="914400" y="55499"/>
            <a:ext cx="5562600" cy="365125"/>
          </a:xfrm>
        </p:spPr>
        <p:txBody>
          <a:bodyPr/>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p>
            <a:fld id="{2534E7B4-8DBE-44C6-ABB7-4D82464EECBE}" type="slidenum">
              <a:rPr lang="en-US" smtClean="0"/>
              <a:pPr/>
              <a:t>‹#›</a:t>
            </a:fld>
            <a:endParaRPr lang="en-US"/>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p>
            <a:r>
              <a:rPr kumimoji="0" lang="en-US"/>
              <a:t>Click to edit Master title style</a:t>
            </a:r>
          </a:p>
        </p:txBody>
      </p:sp>
      <p:sp>
        <p:nvSpPr>
          <p:cNvPr id="3" name="Vertical Text Placeholder 2"/>
          <p:cNvSpPr>
            <a:spLocks noGrp="1"/>
          </p:cNvSpPr>
          <p:nvPr>
            <p:ph type="body" orient="vert" idx="1"/>
          </p:nvPr>
        </p:nvSpPr>
        <p:spPr>
          <a:xfrm>
            <a:off x="609600" y="274639"/>
            <a:ext cx="5867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34E7B4-8DBE-44C6-ABB7-4D82464EECBE}" type="slidenum">
              <a:rPr lang="en-US" smtClean="0"/>
              <a:pPr/>
              <a:t>‹#›</a:t>
            </a:fld>
            <a:endParaRPr 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ctrTitle"/>
            <p:custDataLst>
              <p:tags r:id="rId1"/>
            </p:custDataLst>
          </p:nvPr>
        </p:nvSpPr>
        <p:spPr>
          <a:xfrm>
            <a:off x="2701925" y="2130425"/>
            <a:ext cx="4800600" cy="1470025"/>
          </a:xfrm>
        </p:spPr>
        <p:txBody>
          <a:bodyPr/>
          <a:lstStyle>
            <a:lvl1pPr>
              <a:buClr>
                <a:srgbClr val="FFFFFF"/>
              </a:buClr>
              <a:defRPr/>
            </a:lvl1pPr>
          </a:lstStyle>
          <a:p>
            <a:r>
              <a:rPr lang="en-US"/>
              <a:t>Click to edit Master title style</a:t>
            </a:r>
          </a:p>
        </p:txBody>
      </p:sp>
      <p:sp>
        <p:nvSpPr>
          <p:cNvPr id="22531" name="Rectangle 3"/>
          <p:cNvSpPr>
            <a:spLocks noGrp="1" noChangeArrowheads="1"/>
          </p:cNvSpPr>
          <p:nvPr>
            <p:ph type="subTitle" idx="1"/>
            <p:custDataLst>
              <p:tags r:id="rId2"/>
            </p:custDataLst>
          </p:nvPr>
        </p:nvSpPr>
        <p:spPr>
          <a:xfrm>
            <a:off x="2701925" y="3886200"/>
            <a:ext cx="4114800" cy="1752600"/>
          </a:xfrm>
        </p:spPr>
        <p:txBody>
          <a:bodyPr/>
          <a:lstStyle>
            <a:lvl1pPr marL="0" indent="0">
              <a:buClr>
                <a:srgbClr val="FFFFFF"/>
              </a:buClr>
              <a:buFontTx/>
              <a:buNone/>
              <a:defRPr/>
            </a:lvl1pPr>
          </a:lstStyle>
          <a:p>
            <a:r>
              <a:rPr lang="en-US"/>
              <a:t>Click to edit Master subtitle style</a:t>
            </a:r>
          </a:p>
        </p:txBody>
      </p:sp>
      <p:sp>
        <p:nvSpPr>
          <p:cNvPr id="22532" name="Rectangle 4"/>
          <p:cNvSpPr>
            <a:spLocks noGrp="1" noChangeArrowheads="1"/>
          </p:cNvSpPr>
          <p:nvPr>
            <p:ph type="dt" sz="half" idx="2"/>
          </p:nvPr>
        </p:nvSpPr>
        <p:spPr/>
        <p:txBody>
          <a:bodyPr/>
          <a:lstStyle>
            <a:lvl1pPr>
              <a:defRPr/>
            </a:lvl1pPr>
          </a:lstStyle>
          <a:p>
            <a:fld id="{F33F2166-6A33-4B77-B22F-85FD75DC6093}" type="datetimeFigureOut">
              <a:rPr lang="en-US" smtClean="0"/>
              <a:pPr/>
              <a:t>3/8/2021</a:t>
            </a:fld>
            <a:endParaRPr lang="en-US"/>
          </a:p>
        </p:txBody>
      </p:sp>
      <p:sp>
        <p:nvSpPr>
          <p:cNvPr id="22533" name="Rectangle 5"/>
          <p:cNvSpPr>
            <a:spLocks noGrp="1" noChangeArrowheads="1"/>
          </p:cNvSpPr>
          <p:nvPr>
            <p:ph type="ftr" sz="quarter" idx="3"/>
          </p:nvPr>
        </p:nvSpPr>
        <p:spPr/>
        <p:txBody>
          <a:bodyPr/>
          <a:lstStyle>
            <a:lvl1pPr>
              <a:defRPr/>
            </a:lvl1pPr>
          </a:lstStyle>
          <a:p>
            <a:endParaRPr lang="en-US"/>
          </a:p>
        </p:txBody>
      </p:sp>
      <p:sp>
        <p:nvSpPr>
          <p:cNvPr id="22534" name="Rectangle 6"/>
          <p:cNvSpPr>
            <a:spLocks noGrp="1" noChangeArrowheads="1"/>
          </p:cNvSpPr>
          <p:nvPr>
            <p:ph type="sldNum" sz="quarter" idx="4"/>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F33F2166-6A33-4B77-B22F-85FD75DC6093}" type="datetimeFigureOut">
              <a:rPr lang="en-US" smtClean="0"/>
              <a:pPr/>
              <a:t>3/8/2021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2534E7B4-8DBE-44C6-ABB7-4D82464EECBE}"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693988" y="1600200"/>
            <a:ext cx="30861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932488" y="1600200"/>
            <a:ext cx="308768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F33F2166-6A33-4B77-B22F-85FD75DC6093}" type="datetimeFigureOut">
              <a:rPr lang="en-US" smtClean="0"/>
              <a:pPr/>
              <a:t>3/8/2021</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F33F2166-6A33-4B77-B22F-85FD75DC6093}" type="datetimeFigureOut">
              <a:rPr lang="en-US" smtClean="0"/>
              <a:pPr/>
              <a:t>3/8/2021</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F33F2166-6A33-4B77-B22F-85FD75DC6093}" type="datetimeFigureOut">
              <a:rPr lang="en-US" smtClean="0"/>
              <a:pPr/>
              <a:t>3/8/2021</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F33F2166-6A33-4B77-B22F-85FD75DC6093}" type="datetimeFigureOut">
              <a:rPr lang="en-US" smtClean="0"/>
              <a:pPr/>
              <a:t>3/8/2021</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F33F2166-6A33-4B77-B22F-85FD75DC6093}" type="datetimeFigureOut">
              <a:rPr lang="en-US" smtClean="0"/>
              <a:pPr/>
              <a:t>3/8/2021</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F33F2166-6A33-4B77-B22F-85FD75DC6093}" type="datetimeFigureOut">
              <a:rPr lang="en-US" smtClean="0"/>
              <a:pPr/>
              <a:t>3/8/2021</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39025" y="274638"/>
            <a:ext cx="158115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693988" y="274638"/>
            <a:ext cx="4592637"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F33F2166-6A33-4B77-B22F-85FD75DC6093}" type="datetimeFigureOut">
              <a:rPr lang="en-US" smtClean="0"/>
              <a:pPr/>
              <a:t>3/8/2021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534E7B4-8DBE-44C6-ABB7-4D82464EECB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13" Type="http://schemas.openxmlformats.org/officeDocument/2006/relationships/tags" Target="../tags/tag5.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5" Type="http://schemas.openxmlformats.org/officeDocument/2006/relationships/image" Target="../media/image11.jpeg"/><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 Id="rId14" Type="http://schemas.openxmlformats.org/officeDocument/2006/relationships/tags" Target="../tags/tag6.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tags" Target="../tags/tag1.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5" Type="http://schemas.openxmlformats.org/officeDocument/2006/relationships/image" Target="../media/image11.jpeg"/><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33F2166-6A33-4B77-B22F-85FD75DC6093}" type="datetimeFigureOut">
              <a:rPr lang="en-US" smtClean="0"/>
              <a:pPr/>
              <a:t>3/8/2021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534E7B4-8DBE-44C6-ABB7-4D82464EECB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136525" y="136525"/>
            <a:ext cx="8866188" cy="6581775"/>
          </a:xfrm>
          <a:prstGeom prst="rect">
            <a:avLst/>
          </a:prstGeom>
          <a:solidFill>
            <a:schemeClr val="bg1">
              <a:alpha val="50000"/>
            </a:schemeClr>
          </a:solidFill>
          <a:ln w="9525">
            <a:noFill/>
            <a:miter lim="800000"/>
            <a:headEnd/>
            <a:tailEnd/>
          </a:ln>
          <a:effectLst/>
        </p:spPr>
        <p:txBody>
          <a:bodyPr wrap="none" anchor="ctr"/>
          <a:lstStyle/>
          <a:p>
            <a:endParaRPr lang="en-US"/>
          </a:p>
        </p:txBody>
      </p:sp>
      <p:sp>
        <p:nvSpPr>
          <p:cNvPr id="28675" name="Rectangle 3"/>
          <p:cNvSpPr>
            <a:spLocks noGrp="1" noChangeArrowheads="1"/>
          </p:cNvSpPr>
          <p:nvPr>
            <p:ph type="title"/>
            <p:custDataLst>
              <p:tags r:id="rId13"/>
            </p:custDataLst>
          </p:nvPr>
        </p:nvSpPr>
        <p:spPr bwMode="auto">
          <a:xfrm>
            <a:off x="455613" y="274638"/>
            <a:ext cx="8226425"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28676" name="Rectangle 4"/>
          <p:cNvSpPr>
            <a:spLocks noGrp="1" noChangeArrowheads="1"/>
          </p:cNvSpPr>
          <p:nvPr>
            <p:ph type="body" idx="1"/>
            <p:custDataLst>
              <p:tags r:id="rId14"/>
            </p:custDataLst>
          </p:nvPr>
        </p:nvSpPr>
        <p:spPr bwMode="auto">
          <a:xfrm>
            <a:off x="455613" y="1600200"/>
            <a:ext cx="8226425"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677" name="Rectangle 5"/>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28678" name="Rectangle 6"/>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28679" name="Rectangle 7"/>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6BDBA824-FD8C-4881-8C9B-FC8D84D9C3EC}"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l" rtl="0" eaLnBrk="1" fontAlgn="base" hangingPunct="1">
        <a:spcBef>
          <a:spcPct val="0"/>
        </a:spcBef>
        <a:spcAft>
          <a:spcPct val="0"/>
        </a:spcAft>
        <a:buClr>
          <a:schemeClr val="tx1"/>
        </a:buClr>
        <a:defRPr sz="3200">
          <a:solidFill>
            <a:schemeClr val="tx1"/>
          </a:solidFill>
          <a:latin typeface="+mj-lt"/>
          <a:ea typeface="+mj-ea"/>
          <a:cs typeface="+mj-cs"/>
        </a:defRPr>
      </a:lvl1pPr>
      <a:lvl2pPr algn="l" rtl="0" eaLnBrk="1" fontAlgn="base" hangingPunct="1">
        <a:spcBef>
          <a:spcPct val="0"/>
        </a:spcBef>
        <a:spcAft>
          <a:spcPct val="0"/>
        </a:spcAft>
        <a:buClr>
          <a:schemeClr val="tx1"/>
        </a:buClr>
        <a:defRPr sz="3200">
          <a:solidFill>
            <a:schemeClr val="tx1"/>
          </a:solidFill>
          <a:latin typeface="Arial" charset="0"/>
        </a:defRPr>
      </a:lvl2pPr>
      <a:lvl3pPr algn="l" rtl="0" eaLnBrk="1" fontAlgn="base" hangingPunct="1">
        <a:spcBef>
          <a:spcPct val="0"/>
        </a:spcBef>
        <a:spcAft>
          <a:spcPct val="0"/>
        </a:spcAft>
        <a:buClr>
          <a:schemeClr val="tx1"/>
        </a:buClr>
        <a:defRPr sz="3200">
          <a:solidFill>
            <a:schemeClr val="tx1"/>
          </a:solidFill>
          <a:latin typeface="Arial" charset="0"/>
        </a:defRPr>
      </a:lvl3pPr>
      <a:lvl4pPr algn="l" rtl="0" eaLnBrk="1" fontAlgn="base" hangingPunct="1">
        <a:spcBef>
          <a:spcPct val="0"/>
        </a:spcBef>
        <a:spcAft>
          <a:spcPct val="0"/>
        </a:spcAft>
        <a:buClr>
          <a:schemeClr val="tx1"/>
        </a:buClr>
        <a:defRPr sz="3200">
          <a:solidFill>
            <a:schemeClr val="tx1"/>
          </a:solidFill>
          <a:latin typeface="Arial" charset="0"/>
        </a:defRPr>
      </a:lvl4pPr>
      <a:lvl5pPr algn="l" rtl="0" eaLnBrk="1" fontAlgn="base" hangingPunct="1">
        <a:spcBef>
          <a:spcPct val="0"/>
        </a:spcBef>
        <a:spcAft>
          <a:spcPct val="0"/>
        </a:spcAft>
        <a:buClr>
          <a:schemeClr val="tx1"/>
        </a:buClr>
        <a:defRPr sz="3200">
          <a:solidFill>
            <a:schemeClr val="tx1"/>
          </a:solidFill>
          <a:latin typeface="Arial" charset="0"/>
        </a:defRPr>
      </a:lvl5pPr>
      <a:lvl6pPr marL="457200" algn="l" rtl="0" eaLnBrk="1" fontAlgn="base" hangingPunct="1">
        <a:spcBef>
          <a:spcPct val="0"/>
        </a:spcBef>
        <a:spcAft>
          <a:spcPct val="0"/>
        </a:spcAft>
        <a:buClr>
          <a:schemeClr val="tx1"/>
        </a:buClr>
        <a:defRPr sz="3200">
          <a:solidFill>
            <a:schemeClr val="tx1"/>
          </a:solidFill>
          <a:latin typeface="Arial" charset="0"/>
        </a:defRPr>
      </a:lvl6pPr>
      <a:lvl7pPr marL="914400" algn="l" rtl="0" eaLnBrk="1" fontAlgn="base" hangingPunct="1">
        <a:spcBef>
          <a:spcPct val="0"/>
        </a:spcBef>
        <a:spcAft>
          <a:spcPct val="0"/>
        </a:spcAft>
        <a:buClr>
          <a:schemeClr val="tx1"/>
        </a:buClr>
        <a:defRPr sz="3200">
          <a:solidFill>
            <a:schemeClr val="tx1"/>
          </a:solidFill>
          <a:latin typeface="Arial" charset="0"/>
        </a:defRPr>
      </a:lvl7pPr>
      <a:lvl8pPr marL="1371600" algn="l" rtl="0" eaLnBrk="1" fontAlgn="base" hangingPunct="1">
        <a:spcBef>
          <a:spcPct val="0"/>
        </a:spcBef>
        <a:spcAft>
          <a:spcPct val="0"/>
        </a:spcAft>
        <a:buClr>
          <a:schemeClr val="tx1"/>
        </a:buClr>
        <a:defRPr sz="3200">
          <a:solidFill>
            <a:schemeClr val="tx1"/>
          </a:solidFill>
          <a:latin typeface="Arial" charset="0"/>
        </a:defRPr>
      </a:lvl8pPr>
      <a:lvl9pPr marL="1828800" algn="l" rtl="0" eaLnBrk="1" fontAlgn="base" hangingPunct="1">
        <a:spcBef>
          <a:spcPct val="0"/>
        </a:spcBef>
        <a:spcAft>
          <a:spcPct val="0"/>
        </a:spcAft>
        <a:buClr>
          <a:schemeClr val="tx1"/>
        </a:buClr>
        <a:defRPr sz="3200">
          <a:solidFill>
            <a:schemeClr val="tx1"/>
          </a:solidFill>
          <a:latin typeface="Arial" charset="0"/>
        </a:defRPr>
      </a:lvl9pPr>
    </p:titleStyle>
    <p:bodyStyle>
      <a:lvl1pPr marL="342900" indent="-342900" algn="l" rtl="0" eaLnBrk="1" fontAlgn="base" hangingPunct="1">
        <a:spcBef>
          <a:spcPct val="20000"/>
        </a:spcBef>
        <a:spcAft>
          <a:spcPct val="0"/>
        </a:spcAft>
        <a:buClr>
          <a:schemeClr val="tx1"/>
        </a:buClr>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400">
          <a:solidFill>
            <a:schemeClr val="tx1"/>
          </a:solidFill>
          <a:latin typeface="+mn-lt"/>
        </a:defRPr>
      </a:lvl2pPr>
      <a:lvl3pPr marL="1143000" indent="-228600" algn="l" rtl="0" eaLnBrk="1" fontAlgn="base" hangingPunct="1">
        <a:spcBef>
          <a:spcPct val="20000"/>
        </a:spcBef>
        <a:spcAft>
          <a:spcPct val="0"/>
        </a:spcAft>
        <a:buClr>
          <a:schemeClr val="tx1"/>
        </a:buClr>
        <a:buChar char="•"/>
        <a:defRPr sz="2400">
          <a:solidFill>
            <a:schemeClr val="tx1"/>
          </a:solidFill>
          <a:latin typeface="+mn-lt"/>
        </a:defRPr>
      </a:lvl3pPr>
      <a:lvl4pPr marL="1600200" indent="-228600" algn="l" rtl="0" eaLnBrk="1" fontAlgn="base" hangingPunct="1">
        <a:spcBef>
          <a:spcPct val="20000"/>
        </a:spcBef>
        <a:spcAft>
          <a:spcPct val="0"/>
        </a:spcAft>
        <a:buClr>
          <a:schemeClr val="tx1"/>
        </a:buClr>
        <a:buChar char="•"/>
        <a:defRPr sz="2400">
          <a:solidFill>
            <a:schemeClr val="tx1"/>
          </a:solidFill>
          <a:latin typeface="+mn-lt"/>
        </a:defRPr>
      </a:lvl4pPr>
      <a:lvl5pPr marL="2057400" indent="-228600" algn="l" rtl="0" eaLnBrk="1" fontAlgn="base" hangingPunct="1">
        <a:spcBef>
          <a:spcPct val="20000"/>
        </a:spcBef>
        <a:spcAft>
          <a:spcPct val="0"/>
        </a:spcAft>
        <a:buClr>
          <a:schemeClr val="tx1"/>
        </a:buClr>
        <a:buChar char="•"/>
        <a:defRPr sz="2400">
          <a:solidFill>
            <a:schemeClr val="tx1"/>
          </a:solidFill>
          <a:latin typeface="+mn-lt"/>
        </a:defRPr>
      </a:lvl5pPr>
      <a:lvl6pPr marL="2514600" indent="-228600" algn="l" rtl="0" eaLnBrk="1" fontAlgn="base" hangingPunct="1">
        <a:spcBef>
          <a:spcPct val="20000"/>
        </a:spcBef>
        <a:spcAft>
          <a:spcPct val="0"/>
        </a:spcAft>
        <a:buClr>
          <a:schemeClr val="tx1"/>
        </a:buClr>
        <a:buChar char="•"/>
        <a:defRPr sz="2400">
          <a:solidFill>
            <a:schemeClr val="tx1"/>
          </a:solidFill>
          <a:latin typeface="+mn-lt"/>
        </a:defRPr>
      </a:lvl6pPr>
      <a:lvl7pPr marL="2971800" indent="-228600" algn="l" rtl="0" eaLnBrk="1" fontAlgn="base" hangingPunct="1">
        <a:spcBef>
          <a:spcPct val="20000"/>
        </a:spcBef>
        <a:spcAft>
          <a:spcPct val="0"/>
        </a:spcAft>
        <a:buClr>
          <a:schemeClr val="tx1"/>
        </a:buClr>
        <a:buChar char="•"/>
        <a:defRPr sz="2400">
          <a:solidFill>
            <a:schemeClr val="tx1"/>
          </a:solidFill>
          <a:latin typeface="+mn-lt"/>
        </a:defRPr>
      </a:lvl7pPr>
      <a:lvl8pPr marL="3429000" indent="-228600" algn="l" rtl="0" eaLnBrk="1" fontAlgn="base" hangingPunct="1">
        <a:spcBef>
          <a:spcPct val="20000"/>
        </a:spcBef>
        <a:spcAft>
          <a:spcPct val="0"/>
        </a:spcAft>
        <a:buClr>
          <a:schemeClr val="tx1"/>
        </a:buClr>
        <a:buChar char="•"/>
        <a:defRPr sz="2400">
          <a:solidFill>
            <a:schemeClr val="tx1"/>
          </a:solidFill>
          <a:latin typeface="+mn-lt"/>
        </a:defRPr>
      </a:lvl8pPr>
      <a:lvl9pPr marL="3886200" indent="-228600" algn="l" rtl="0" eaLnBrk="1" fontAlgn="base" hangingPunct="1">
        <a:spcBef>
          <a:spcPct val="20000"/>
        </a:spcBef>
        <a:spcAft>
          <a:spcPct val="0"/>
        </a:spcAft>
        <a:buClr>
          <a:schemeClr val="tx1"/>
        </a:buClr>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F33F2166-6A33-4B77-B22F-85FD75DC6093}" type="datetimeFigureOut">
              <a:rPr lang="en-US" smtClean="0"/>
              <a:pPr/>
              <a:t>3/8/2021</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2534E7B4-8DBE-44C6-ABB7-4D82464EECB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F33F2166-6A33-4B77-B22F-85FD75DC6093}" type="datetimeFigureOut">
              <a:rPr lang="en-US" smtClean="0"/>
              <a:pPr/>
              <a:t>3/8/2021</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2534E7B4-8DBE-44C6-ABB7-4D82464EECBE}"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F33F2166-6A33-4B77-B22F-85FD75DC6093}" type="datetimeFigureOut">
              <a:rPr lang="en-US" smtClean="0"/>
              <a:pPr/>
              <a:t>3/8/2021</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2534E7B4-8DBE-44C6-ABB7-4D82464EECBE}"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F33F2166-6A33-4B77-B22F-85FD75DC6093}" type="datetimeFigureOut">
              <a:rPr lang="en-US" smtClean="0"/>
              <a:pPr/>
              <a:t>3/8/2021</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2534E7B4-8DBE-44C6-ABB7-4D82464EECBE}"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a:t>Click to edit Master title style</a:t>
            </a:r>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F33F2166-6A33-4B77-B22F-85FD75DC6093}" type="datetimeFigureOut">
              <a:rPr lang="en-US" smtClean="0"/>
              <a:pPr/>
              <a:t>3/8/2021</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2534E7B4-8DBE-44C6-ABB7-4D82464EECB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F33F2166-6A33-4B77-B22F-85FD75DC6093}" type="datetimeFigureOut">
              <a:rPr lang="en-US" smtClean="0"/>
              <a:pPr/>
              <a:t>3/8/2021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2534E7B4-8DBE-44C6-ABB7-4D82464EECB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p>
            <a:r>
              <a:rPr kumimoji="0" lang="en-US"/>
              <a:t>Click to edit Master title style</a:t>
            </a:r>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F33F2166-6A33-4B77-B22F-85FD75DC6093}" type="datetimeFigureOut">
              <a:rPr lang="en-US" smtClean="0"/>
              <a:pPr/>
              <a:t>3/8/2021</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2534E7B4-8DBE-44C6-ABB7-4D82464EECBE}"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custDataLst>
              <p:tags r:id="rId13"/>
            </p:custDataLst>
          </p:nvPr>
        </p:nvSpPr>
        <p:spPr bwMode="auto">
          <a:xfrm>
            <a:off x="2703513" y="274638"/>
            <a:ext cx="6316662"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custDataLst>
              <p:tags r:id="rId14"/>
            </p:custDataLst>
          </p:nvPr>
        </p:nvSpPr>
        <p:spPr bwMode="auto">
          <a:xfrm>
            <a:off x="2693988" y="1600200"/>
            <a:ext cx="6326187"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F33F2166-6A33-4B77-B22F-85FD75DC6093}" type="datetimeFigureOut">
              <a:rPr lang="en-US" smtClean="0"/>
              <a:pPr/>
              <a:t>3/8/2021</a:t>
            </a:fld>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534E7B4-8DBE-44C6-ABB7-4D82464EECBE}" type="slidenum">
              <a:rPr lang="en-US" smtClean="0"/>
              <a:pPr/>
              <a:t>‹#›</a:t>
            </a:fld>
            <a:endParaRPr lang="en-US"/>
          </a:p>
        </p:txBody>
      </p:sp>
    </p:spTree>
  </p:cSld>
  <p:clrMap bg1="dk2" tx1="lt1" bg2="dk1"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fontAlgn="base" hangingPunct="1">
        <a:spcBef>
          <a:spcPct val="0"/>
        </a:spcBef>
        <a:spcAft>
          <a:spcPct val="0"/>
        </a:spcAft>
        <a:buClr>
          <a:schemeClr val="tx1"/>
        </a:buClr>
        <a:defRPr sz="3200">
          <a:solidFill>
            <a:schemeClr val="tx1"/>
          </a:solidFill>
          <a:latin typeface="+mj-lt"/>
          <a:ea typeface="+mj-ea"/>
          <a:cs typeface="+mj-cs"/>
        </a:defRPr>
      </a:lvl1pPr>
      <a:lvl2pPr algn="l" rtl="0" eaLnBrk="1" fontAlgn="base" hangingPunct="1">
        <a:spcBef>
          <a:spcPct val="0"/>
        </a:spcBef>
        <a:spcAft>
          <a:spcPct val="0"/>
        </a:spcAft>
        <a:buClr>
          <a:schemeClr val="tx1"/>
        </a:buClr>
        <a:defRPr sz="3200">
          <a:solidFill>
            <a:schemeClr val="tx1"/>
          </a:solidFill>
          <a:latin typeface="Arial" charset="0"/>
          <a:cs typeface="Arial" charset="0"/>
        </a:defRPr>
      </a:lvl2pPr>
      <a:lvl3pPr algn="l" rtl="0" eaLnBrk="1" fontAlgn="base" hangingPunct="1">
        <a:spcBef>
          <a:spcPct val="0"/>
        </a:spcBef>
        <a:spcAft>
          <a:spcPct val="0"/>
        </a:spcAft>
        <a:buClr>
          <a:schemeClr val="tx1"/>
        </a:buClr>
        <a:defRPr sz="3200">
          <a:solidFill>
            <a:schemeClr val="tx1"/>
          </a:solidFill>
          <a:latin typeface="Arial" charset="0"/>
          <a:cs typeface="Arial" charset="0"/>
        </a:defRPr>
      </a:lvl3pPr>
      <a:lvl4pPr algn="l" rtl="0" eaLnBrk="1" fontAlgn="base" hangingPunct="1">
        <a:spcBef>
          <a:spcPct val="0"/>
        </a:spcBef>
        <a:spcAft>
          <a:spcPct val="0"/>
        </a:spcAft>
        <a:buClr>
          <a:schemeClr val="tx1"/>
        </a:buClr>
        <a:defRPr sz="3200">
          <a:solidFill>
            <a:schemeClr val="tx1"/>
          </a:solidFill>
          <a:latin typeface="Arial" charset="0"/>
          <a:cs typeface="Arial" charset="0"/>
        </a:defRPr>
      </a:lvl4pPr>
      <a:lvl5pPr algn="l" rtl="0" eaLnBrk="1" fontAlgn="base" hangingPunct="1">
        <a:spcBef>
          <a:spcPct val="0"/>
        </a:spcBef>
        <a:spcAft>
          <a:spcPct val="0"/>
        </a:spcAft>
        <a:buClr>
          <a:schemeClr val="tx1"/>
        </a:buClr>
        <a:defRPr sz="3200">
          <a:solidFill>
            <a:schemeClr val="tx1"/>
          </a:solidFill>
          <a:latin typeface="Arial" charset="0"/>
          <a:cs typeface="Arial" charset="0"/>
        </a:defRPr>
      </a:lvl5pPr>
      <a:lvl6pPr marL="457200" algn="l" rtl="0" eaLnBrk="1" fontAlgn="base" hangingPunct="1">
        <a:spcBef>
          <a:spcPct val="0"/>
        </a:spcBef>
        <a:spcAft>
          <a:spcPct val="0"/>
        </a:spcAft>
        <a:buClr>
          <a:schemeClr val="tx1"/>
        </a:buClr>
        <a:defRPr sz="3200">
          <a:solidFill>
            <a:schemeClr val="tx1"/>
          </a:solidFill>
          <a:latin typeface="Arial" charset="0"/>
          <a:cs typeface="Arial" charset="0"/>
        </a:defRPr>
      </a:lvl6pPr>
      <a:lvl7pPr marL="914400" algn="l" rtl="0" eaLnBrk="1" fontAlgn="base" hangingPunct="1">
        <a:spcBef>
          <a:spcPct val="0"/>
        </a:spcBef>
        <a:spcAft>
          <a:spcPct val="0"/>
        </a:spcAft>
        <a:buClr>
          <a:schemeClr val="tx1"/>
        </a:buClr>
        <a:defRPr sz="3200">
          <a:solidFill>
            <a:schemeClr val="tx1"/>
          </a:solidFill>
          <a:latin typeface="Arial" charset="0"/>
          <a:cs typeface="Arial" charset="0"/>
        </a:defRPr>
      </a:lvl7pPr>
      <a:lvl8pPr marL="1371600" algn="l" rtl="0" eaLnBrk="1" fontAlgn="base" hangingPunct="1">
        <a:spcBef>
          <a:spcPct val="0"/>
        </a:spcBef>
        <a:spcAft>
          <a:spcPct val="0"/>
        </a:spcAft>
        <a:buClr>
          <a:schemeClr val="tx1"/>
        </a:buClr>
        <a:defRPr sz="3200">
          <a:solidFill>
            <a:schemeClr val="tx1"/>
          </a:solidFill>
          <a:latin typeface="Arial" charset="0"/>
          <a:cs typeface="Arial" charset="0"/>
        </a:defRPr>
      </a:lvl8pPr>
      <a:lvl9pPr marL="1828800" algn="l" rtl="0" eaLnBrk="1" fontAlgn="base" hangingPunct="1">
        <a:spcBef>
          <a:spcPct val="0"/>
        </a:spcBef>
        <a:spcAft>
          <a:spcPct val="0"/>
        </a:spcAft>
        <a:buClr>
          <a:schemeClr val="tx1"/>
        </a:buClr>
        <a:defRPr sz="3200">
          <a:solidFill>
            <a:schemeClr val="tx1"/>
          </a:solidFill>
          <a:latin typeface="Arial" charset="0"/>
          <a:cs typeface="Arial" charset="0"/>
        </a:defRPr>
      </a:lvl9pPr>
    </p:titleStyle>
    <p:bodyStyle>
      <a:lvl1pPr marL="342900" indent="-342900" algn="l" rtl="0" eaLnBrk="1" fontAlgn="base" hangingPunct="1">
        <a:spcBef>
          <a:spcPct val="20000"/>
        </a:spcBef>
        <a:spcAft>
          <a:spcPct val="0"/>
        </a:spcAft>
        <a:buClr>
          <a:schemeClr val="tx1"/>
        </a:buClr>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400">
          <a:solidFill>
            <a:schemeClr val="tx1"/>
          </a:solidFill>
          <a:latin typeface="+mn-lt"/>
          <a:cs typeface="+mn-cs"/>
        </a:defRPr>
      </a:lvl2pPr>
      <a:lvl3pPr marL="1143000" indent="-228600" algn="l" rtl="0" eaLnBrk="1" fontAlgn="base" hangingPunct="1">
        <a:spcBef>
          <a:spcPct val="20000"/>
        </a:spcBef>
        <a:spcAft>
          <a:spcPct val="0"/>
        </a:spcAft>
        <a:buClr>
          <a:schemeClr val="tx1"/>
        </a:buClr>
        <a:buChar char="•"/>
        <a:defRPr sz="2400">
          <a:solidFill>
            <a:schemeClr val="tx1"/>
          </a:solidFill>
          <a:latin typeface="+mn-lt"/>
          <a:cs typeface="+mn-cs"/>
        </a:defRPr>
      </a:lvl3pPr>
      <a:lvl4pPr marL="1600200" indent="-228600" algn="l" rtl="0" eaLnBrk="1" fontAlgn="base" hangingPunct="1">
        <a:spcBef>
          <a:spcPct val="20000"/>
        </a:spcBef>
        <a:spcAft>
          <a:spcPct val="0"/>
        </a:spcAft>
        <a:buClr>
          <a:schemeClr val="tx1"/>
        </a:buClr>
        <a:buChar char="•"/>
        <a:defRPr sz="2400">
          <a:solidFill>
            <a:schemeClr val="tx1"/>
          </a:solidFill>
          <a:latin typeface="+mn-lt"/>
          <a:cs typeface="+mn-cs"/>
        </a:defRPr>
      </a:lvl4pPr>
      <a:lvl5pPr marL="2057400" indent="-228600" algn="l" rtl="0" eaLnBrk="1" fontAlgn="base" hangingPunct="1">
        <a:spcBef>
          <a:spcPct val="20000"/>
        </a:spcBef>
        <a:spcAft>
          <a:spcPct val="0"/>
        </a:spcAft>
        <a:buClr>
          <a:schemeClr val="tx1"/>
        </a:buClr>
        <a:buChar char="•"/>
        <a:defRPr sz="2400">
          <a:solidFill>
            <a:schemeClr val="tx1"/>
          </a:solidFill>
          <a:latin typeface="+mn-lt"/>
          <a:cs typeface="+mn-cs"/>
        </a:defRPr>
      </a:lvl5pPr>
      <a:lvl6pPr marL="2514600" indent="-228600" algn="l" rtl="0" eaLnBrk="1" fontAlgn="base" hangingPunct="1">
        <a:spcBef>
          <a:spcPct val="20000"/>
        </a:spcBef>
        <a:spcAft>
          <a:spcPct val="0"/>
        </a:spcAft>
        <a:buClr>
          <a:schemeClr val="tx1"/>
        </a:buClr>
        <a:buChar char="•"/>
        <a:defRPr sz="2400">
          <a:solidFill>
            <a:schemeClr val="tx1"/>
          </a:solidFill>
          <a:latin typeface="+mn-lt"/>
          <a:cs typeface="+mn-cs"/>
        </a:defRPr>
      </a:lvl6pPr>
      <a:lvl7pPr marL="2971800" indent="-228600" algn="l" rtl="0" eaLnBrk="1" fontAlgn="base" hangingPunct="1">
        <a:spcBef>
          <a:spcPct val="20000"/>
        </a:spcBef>
        <a:spcAft>
          <a:spcPct val="0"/>
        </a:spcAft>
        <a:buClr>
          <a:schemeClr val="tx1"/>
        </a:buClr>
        <a:buChar char="•"/>
        <a:defRPr sz="2400">
          <a:solidFill>
            <a:schemeClr val="tx1"/>
          </a:solidFill>
          <a:latin typeface="+mn-lt"/>
          <a:cs typeface="+mn-cs"/>
        </a:defRPr>
      </a:lvl7pPr>
      <a:lvl8pPr marL="3429000" indent="-228600" algn="l" rtl="0" eaLnBrk="1" fontAlgn="base" hangingPunct="1">
        <a:spcBef>
          <a:spcPct val="20000"/>
        </a:spcBef>
        <a:spcAft>
          <a:spcPct val="0"/>
        </a:spcAft>
        <a:buClr>
          <a:schemeClr val="tx1"/>
        </a:buClr>
        <a:buChar char="•"/>
        <a:defRPr sz="2400">
          <a:solidFill>
            <a:schemeClr val="tx1"/>
          </a:solidFill>
          <a:latin typeface="+mn-lt"/>
          <a:cs typeface="+mn-cs"/>
        </a:defRPr>
      </a:lvl8pPr>
      <a:lvl9pPr marL="3886200" indent="-228600" algn="l" rtl="0" eaLnBrk="1" fontAlgn="base" hangingPunct="1">
        <a:spcBef>
          <a:spcPct val="20000"/>
        </a:spcBef>
        <a:spcAft>
          <a:spcPct val="0"/>
        </a:spcAft>
        <a:buClr>
          <a:schemeClr val="tx1"/>
        </a:buClr>
        <a:buChar char="•"/>
        <a:defRPr sz="24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3.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4.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500034" y="1428736"/>
            <a:ext cx="8124852" cy="2009772"/>
          </a:xfrm>
        </p:spPr>
        <p:txBody>
          <a:bodyPr>
            <a:normAutofit/>
          </a:bodyPr>
          <a:lstStyle/>
          <a:p>
            <a:pPr algn="ctr"/>
            <a:r>
              <a:rPr lang="en-GB" sz="4000" dirty="0" err="1">
                <a:effectLst/>
                <a:latin typeface="Calibri" pitchFamily="34" charset="0"/>
                <a:cs typeface="Calibri" pitchFamily="34" charset="0"/>
              </a:rPr>
              <a:t>Manajemen</a:t>
            </a:r>
            <a:r>
              <a:rPr lang="en-GB" sz="4000" dirty="0">
                <a:effectLst/>
                <a:latin typeface="Calibri" pitchFamily="34" charset="0"/>
                <a:cs typeface="Calibri" pitchFamily="34" charset="0"/>
              </a:rPr>
              <a:t> Program </a:t>
            </a:r>
            <a:r>
              <a:rPr lang="en-GB" sz="4000" dirty="0" err="1">
                <a:effectLst/>
                <a:latin typeface="Calibri" pitchFamily="34" charset="0"/>
                <a:cs typeface="Calibri" pitchFamily="34" charset="0"/>
              </a:rPr>
              <a:t>Dengan</a:t>
            </a:r>
            <a:r>
              <a:rPr lang="en-GB" sz="4000" dirty="0">
                <a:effectLst/>
                <a:latin typeface="Calibri" pitchFamily="34" charset="0"/>
                <a:cs typeface="Calibri" pitchFamily="34" charset="0"/>
              </a:rPr>
              <a:t> </a:t>
            </a:r>
            <a:r>
              <a:rPr lang="en-GB" sz="4000" dirty="0" err="1">
                <a:effectLst/>
                <a:latin typeface="Calibri" pitchFamily="34" charset="0"/>
                <a:cs typeface="Calibri" pitchFamily="34" charset="0"/>
              </a:rPr>
              <a:t>Kerangka</a:t>
            </a:r>
            <a:r>
              <a:rPr lang="en-GB" sz="4000" dirty="0">
                <a:effectLst/>
                <a:latin typeface="Calibri" pitchFamily="34" charset="0"/>
                <a:cs typeface="Calibri" pitchFamily="34" charset="0"/>
              </a:rPr>
              <a:t> </a:t>
            </a:r>
            <a:r>
              <a:rPr lang="en-GB" sz="4000" dirty="0" err="1">
                <a:effectLst/>
                <a:latin typeface="Calibri" pitchFamily="34" charset="0"/>
                <a:cs typeface="Calibri" pitchFamily="34" charset="0"/>
              </a:rPr>
              <a:t>Kerja</a:t>
            </a:r>
            <a:r>
              <a:rPr lang="en-GB" sz="4000" dirty="0">
                <a:effectLst/>
                <a:latin typeface="Calibri" pitchFamily="34" charset="0"/>
                <a:cs typeface="Calibri" pitchFamily="34" charset="0"/>
              </a:rPr>
              <a:t> </a:t>
            </a:r>
            <a:r>
              <a:rPr lang="en-GB" sz="4000" dirty="0" err="1">
                <a:effectLst/>
                <a:latin typeface="Calibri" pitchFamily="34" charset="0"/>
                <a:cs typeface="Calibri" pitchFamily="34" charset="0"/>
              </a:rPr>
              <a:t>Logis</a:t>
            </a:r>
            <a:endParaRPr lang="en-US" sz="4000" dirty="0">
              <a:effectLst/>
              <a:latin typeface="Calibri" pitchFamily="34" charset="0"/>
              <a:cs typeface="Calibri" pitchFamily="34" charset="0"/>
            </a:endParaRPr>
          </a:p>
        </p:txBody>
      </p:sp>
    </p:spTree>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solidFill>
                  <a:srgbClr val="FF0000"/>
                </a:solidFill>
              </a:rPr>
              <a:t>Contoh</a:t>
            </a:r>
            <a:r>
              <a:rPr lang="en-GB" dirty="0">
                <a:solidFill>
                  <a:srgbClr val="FF0000"/>
                </a:solidFill>
              </a:rPr>
              <a:t> </a:t>
            </a:r>
            <a:r>
              <a:rPr lang="en-GB" dirty="0" err="1">
                <a:solidFill>
                  <a:srgbClr val="FF0000"/>
                </a:solidFill>
              </a:rPr>
              <a:t>Pohon</a:t>
            </a:r>
            <a:r>
              <a:rPr lang="en-GB" dirty="0">
                <a:solidFill>
                  <a:srgbClr val="FF0000"/>
                </a:solidFill>
              </a:rPr>
              <a:t> </a:t>
            </a:r>
            <a:r>
              <a:rPr lang="en-GB" dirty="0" err="1">
                <a:solidFill>
                  <a:srgbClr val="FF0000"/>
                </a:solidFill>
              </a:rPr>
              <a:t>Masalah</a:t>
            </a:r>
            <a:endParaRPr lang="en-US" dirty="0">
              <a:solidFill>
                <a:srgbClr val="FF0000"/>
              </a:solidFill>
            </a:endParaRPr>
          </a:p>
        </p:txBody>
      </p:sp>
      <p:sp>
        <p:nvSpPr>
          <p:cNvPr id="3" name="Content Placeholder 2"/>
          <p:cNvSpPr>
            <a:spLocks noGrp="1"/>
          </p:cNvSpPr>
          <p:nvPr>
            <p:ph sz="quarter" idx="1"/>
          </p:nvPr>
        </p:nvSpPr>
        <p:spPr>
          <a:xfrm>
            <a:off x="457200" y="1428736"/>
            <a:ext cx="8258204" cy="4697427"/>
          </a:xfrm>
        </p:spPr>
        <p:txBody>
          <a:bodyPr/>
          <a:lstStyle/>
          <a:p>
            <a:pPr>
              <a:buNone/>
            </a:pPr>
            <a:endParaRPr lang="en-US"/>
          </a:p>
        </p:txBody>
      </p:sp>
      <p:sp>
        <p:nvSpPr>
          <p:cNvPr id="5" name="Oval 4"/>
          <p:cNvSpPr/>
          <p:nvPr/>
        </p:nvSpPr>
        <p:spPr>
          <a:xfrm>
            <a:off x="7072330" y="3286124"/>
            <a:ext cx="1571636" cy="1214446"/>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sz="1400"/>
              <a:t>Kemiskinan Meningkat</a:t>
            </a:r>
            <a:endParaRPr lang="en-US" sz="1400"/>
          </a:p>
        </p:txBody>
      </p:sp>
      <p:sp>
        <p:nvSpPr>
          <p:cNvPr id="6" name="Rectangle 5"/>
          <p:cNvSpPr/>
          <p:nvPr/>
        </p:nvSpPr>
        <p:spPr>
          <a:xfrm>
            <a:off x="5500694" y="3429000"/>
            <a:ext cx="1214446" cy="928694"/>
          </a:xfrm>
          <a:prstGeom prst="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solidFill>
                  <a:schemeClr val="tx1"/>
                </a:solidFill>
              </a:rPr>
              <a:t>Pendapatan Petani Rendah</a:t>
            </a:r>
            <a:endParaRPr lang="en-US" sz="1400" b="1">
              <a:solidFill>
                <a:schemeClr val="tx1"/>
              </a:solidFill>
            </a:endParaRPr>
          </a:p>
        </p:txBody>
      </p:sp>
      <p:sp>
        <p:nvSpPr>
          <p:cNvPr id="7" name="Rounded Rectangle 6"/>
          <p:cNvSpPr/>
          <p:nvPr/>
        </p:nvSpPr>
        <p:spPr>
          <a:xfrm>
            <a:off x="4572000" y="1714488"/>
            <a:ext cx="1000132" cy="714380"/>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GB" sz="1400"/>
              <a:t>Gagal panen</a:t>
            </a:r>
            <a:endParaRPr lang="en-US" sz="1400"/>
          </a:p>
        </p:txBody>
      </p:sp>
      <p:sp>
        <p:nvSpPr>
          <p:cNvPr id="9" name="Rounded Rectangle 8"/>
          <p:cNvSpPr/>
          <p:nvPr/>
        </p:nvSpPr>
        <p:spPr>
          <a:xfrm>
            <a:off x="3643306" y="2643182"/>
            <a:ext cx="1571636" cy="714380"/>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GB" sz="1400"/>
              <a:t>Kemampuan budidaya terbatas </a:t>
            </a:r>
            <a:endParaRPr lang="en-US" sz="1400"/>
          </a:p>
        </p:txBody>
      </p:sp>
      <p:sp>
        <p:nvSpPr>
          <p:cNvPr id="10" name="Rounded Rectangle 9"/>
          <p:cNvSpPr/>
          <p:nvPr/>
        </p:nvSpPr>
        <p:spPr>
          <a:xfrm>
            <a:off x="3143240" y="3714752"/>
            <a:ext cx="2000264" cy="785818"/>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GB" sz="1400"/>
              <a:t>Transportasi dan pengangkutan hasil panen terhambat</a:t>
            </a:r>
            <a:endParaRPr lang="en-US" sz="1400"/>
          </a:p>
        </p:txBody>
      </p:sp>
      <p:sp>
        <p:nvSpPr>
          <p:cNvPr id="11" name="Rounded Rectangle 10"/>
          <p:cNvSpPr/>
          <p:nvPr/>
        </p:nvSpPr>
        <p:spPr>
          <a:xfrm>
            <a:off x="3428992" y="4786322"/>
            <a:ext cx="1785950" cy="785818"/>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GB" sz="1400"/>
              <a:t>Terjerat pada tengkulak</a:t>
            </a:r>
            <a:endParaRPr lang="en-US" sz="1400"/>
          </a:p>
        </p:txBody>
      </p:sp>
      <p:sp>
        <p:nvSpPr>
          <p:cNvPr id="12" name="Rectangle 11"/>
          <p:cNvSpPr/>
          <p:nvPr/>
        </p:nvSpPr>
        <p:spPr>
          <a:xfrm>
            <a:off x="2571736" y="1785926"/>
            <a:ext cx="1000132" cy="642942"/>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sz="1400"/>
              <a:t>Kekeringan</a:t>
            </a:r>
            <a:endParaRPr lang="en-US" sz="1400"/>
          </a:p>
        </p:txBody>
      </p:sp>
      <p:sp>
        <p:nvSpPr>
          <p:cNvPr id="15" name="Rounded Rectangle 14"/>
          <p:cNvSpPr/>
          <p:nvPr/>
        </p:nvSpPr>
        <p:spPr>
          <a:xfrm>
            <a:off x="571472" y="1785926"/>
            <a:ext cx="1285884" cy="642942"/>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400"/>
              <a:t>Tidak ada saluran irigasi</a:t>
            </a:r>
            <a:endParaRPr lang="en-US" sz="1400"/>
          </a:p>
        </p:txBody>
      </p:sp>
      <p:sp>
        <p:nvSpPr>
          <p:cNvPr id="16" name="Rectangle 15"/>
          <p:cNvSpPr/>
          <p:nvPr/>
        </p:nvSpPr>
        <p:spPr>
          <a:xfrm>
            <a:off x="2000232" y="2643182"/>
            <a:ext cx="1357322" cy="78581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sz="1200"/>
              <a:t>Pengetahuan dan keterampilan rendah</a:t>
            </a:r>
            <a:endParaRPr lang="en-US" sz="1200"/>
          </a:p>
        </p:txBody>
      </p:sp>
      <p:sp>
        <p:nvSpPr>
          <p:cNvPr id="17" name="Rounded Rectangle 16"/>
          <p:cNvSpPr/>
          <p:nvPr/>
        </p:nvSpPr>
        <p:spPr>
          <a:xfrm>
            <a:off x="500034" y="2714620"/>
            <a:ext cx="1357322" cy="71438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200"/>
              <a:t>Kurang pelatihan dan penyuluhan</a:t>
            </a:r>
            <a:endParaRPr lang="en-US" sz="1200"/>
          </a:p>
        </p:txBody>
      </p:sp>
      <p:sp>
        <p:nvSpPr>
          <p:cNvPr id="18" name="Rectangle 17"/>
          <p:cNvSpPr/>
          <p:nvPr/>
        </p:nvSpPr>
        <p:spPr>
          <a:xfrm>
            <a:off x="1071538" y="3786190"/>
            <a:ext cx="1643074" cy="71438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a:t>Tidak ada jalan usaha tani</a:t>
            </a:r>
            <a:endParaRPr lang="en-US"/>
          </a:p>
        </p:txBody>
      </p:sp>
      <p:sp>
        <p:nvSpPr>
          <p:cNvPr id="19" name="Rectangle 18"/>
          <p:cNvSpPr/>
          <p:nvPr/>
        </p:nvSpPr>
        <p:spPr>
          <a:xfrm>
            <a:off x="1285852" y="4786322"/>
            <a:ext cx="1857388" cy="42862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a:t>Modal terbatas</a:t>
            </a:r>
            <a:endParaRPr lang="en-US"/>
          </a:p>
        </p:txBody>
      </p:sp>
      <p:sp>
        <p:nvSpPr>
          <p:cNvPr id="20" name="Rectangle 19"/>
          <p:cNvSpPr/>
          <p:nvPr/>
        </p:nvSpPr>
        <p:spPr>
          <a:xfrm>
            <a:off x="714348" y="5500702"/>
            <a:ext cx="2428892" cy="42862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sz="1400"/>
              <a:t>Tidak ada perlindungan dari pemerintah</a:t>
            </a:r>
            <a:endParaRPr lang="en-US" sz="1400"/>
          </a:p>
        </p:txBody>
      </p:sp>
      <p:cxnSp>
        <p:nvCxnSpPr>
          <p:cNvPr id="22" name="Straight Arrow Connector 21"/>
          <p:cNvCxnSpPr>
            <a:stCxn id="6" idx="3"/>
            <a:endCxn id="5" idx="2"/>
          </p:cNvCxnSpPr>
          <p:nvPr/>
        </p:nvCxnSpPr>
        <p:spPr>
          <a:xfrm>
            <a:off x="6715140" y="3893347"/>
            <a:ext cx="35719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6" name="Straight Arrow Connector 25"/>
          <p:cNvCxnSpPr>
            <a:endCxn id="6" idx="0"/>
          </p:cNvCxnSpPr>
          <p:nvPr/>
        </p:nvCxnSpPr>
        <p:spPr>
          <a:xfrm rot="16200000" flipH="1">
            <a:off x="5161363" y="2482446"/>
            <a:ext cx="1357322" cy="53578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8" name="Straight Arrow Connector 27"/>
          <p:cNvCxnSpPr>
            <a:stCxn id="9" idx="3"/>
          </p:cNvCxnSpPr>
          <p:nvPr/>
        </p:nvCxnSpPr>
        <p:spPr>
          <a:xfrm>
            <a:off x="5214942" y="3000372"/>
            <a:ext cx="785818" cy="35719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0" name="Straight Arrow Connector 29"/>
          <p:cNvCxnSpPr>
            <a:stCxn id="10" idx="3"/>
            <a:endCxn id="6" idx="1"/>
          </p:cNvCxnSpPr>
          <p:nvPr/>
        </p:nvCxnSpPr>
        <p:spPr>
          <a:xfrm flipV="1">
            <a:off x="5143504" y="3893347"/>
            <a:ext cx="357190" cy="21431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2" name="Straight Arrow Connector 31"/>
          <p:cNvCxnSpPr>
            <a:stCxn id="11" idx="3"/>
            <a:endCxn id="6" idx="2"/>
          </p:cNvCxnSpPr>
          <p:nvPr/>
        </p:nvCxnSpPr>
        <p:spPr>
          <a:xfrm flipV="1">
            <a:off x="5214942" y="4357694"/>
            <a:ext cx="892975" cy="82153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4" name="Straight Arrow Connector 33"/>
          <p:cNvCxnSpPr>
            <a:stCxn id="12" idx="3"/>
          </p:cNvCxnSpPr>
          <p:nvPr/>
        </p:nvCxnSpPr>
        <p:spPr>
          <a:xfrm flipV="1">
            <a:off x="3571868" y="2071678"/>
            <a:ext cx="928694"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6" name="Straight Arrow Connector 35"/>
          <p:cNvCxnSpPr>
            <a:stCxn id="15" idx="3"/>
            <a:endCxn id="12" idx="1"/>
          </p:cNvCxnSpPr>
          <p:nvPr/>
        </p:nvCxnSpPr>
        <p:spPr>
          <a:xfrm>
            <a:off x="1857356" y="2107397"/>
            <a:ext cx="71438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8" name="Straight Arrow Connector 37"/>
          <p:cNvCxnSpPr>
            <a:stCxn id="17" idx="3"/>
            <a:endCxn id="16" idx="1"/>
          </p:cNvCxnSpPr>
          <p:nvPr/>
        </p:nvCxnSpPr>
        <p:spPr>
          <a:xfrm flipV="1">
            <a:off x="1857356" y="3036091"/>
            <a:ext cx="142876"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0" name="Straight Arrow Connector 39"/>
          <p:cNvCxnSpPr>
            <a:stCxn id="16" idx="3"/>
          </p:cNvCxnSpPr>
          <p:nvPr/>
        </p:nvCxnSpPr>
        <p:spPr>
          <a:xfrm flipV="1">
            <a:off x="3357554" y="3000372"/>
            <a:ext cx="285752"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2" name="Straight Arrow Connector 41"/>
          <p:cNvCxnSpPr>
            <a:endCxn id="10" idx="1"/>
          </p:cNvCxnSpPr>
          <p:nvPr/>
        </p:nvCxnSpPr>
        <p:spPr>
          <a:xfrm flipV="1">
            <a:off x="2714612" y="4107661"/>
            <a:ext cx="428628"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4" name="Straight Arrow Connector 43"/>
          <p:cNvCxnSpPr>
            <a:stCxn id="19" idx="3"/>
            <a:endCxn id="11" idx="1"/>
          </p:cNvCxnSpPr>
          <p:nvPr/>
        </p:nvCxnSpPr>
        <p:spPr>
          <a:xfrm>
            <a:off x="3143240" y="5000636"/>
            <a:ext cx="285752" cy="17859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6" name="Straight Arrow Connector 45"/>
          <p:cNvCxnSpPr>
            <a:stCxn id="20" idx="3"/>
          </p:cNvCxnSpPr>
          <p:nvPr/>
        </p:nvCxnSpPr>
        <p:spPr>
          <a:xfrm flipV="1">
            <a:off x="3143240" y="5214950"/>
            <a:ext cx="285752" cy="50006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48" name="Rectangular Callout 47"/>
          <p:cNvSpPr/>
          <p:nvPr/>
        </p:nvSpPr>
        <p:spPr>
          <a:xfrm>
            <a:off x="6429388" y="2500306"/>
            <a:ext cx="1000132" cy="714380"/>
          </a:xfrm>
          <a:prstGeom prst="wedgeRectCallout">
            <a:avLst>
              <a:gd name="adj1" fmla="val -22662"/>
              <a:gd name="adj2" fmla="val 67620"/>
            </a:avLst>
          </a:prstGeom>
        </p:spPr>
        <p:style>
          <a:lnRef idx="1">
            <a:schemeClr val="dk1"/>
          </a:lnRef>
          <a:fillRef idx="3">
            <a:schemeClr val="dk1"/>
          </a:fillRef>
          <a:effectRef idx="2">
            <a:schemeClr val="dk1"/>
          </a:effectRef>
          <a:fontRef idx="minor">
            <a:schemeClr val="lt1"/>
          </a:fontRef>
        </p:style>
        <p:txBody>
          <a:bodyPr rtlCol="0" anchor="ctr"/>
          <a:lstStyle/>
          <a:p>
            <a:pPr algn="ctr"/>
            <a:r>
              <a:rPr lang="en-GB" sz="1400"/>
              <a:t>Masalah Inti</a:t>
            </a:r>
            <a:endParaRPr lang="en-US" sz="1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Object 6"/>
          <p:cNvGraphicFramePr>
            <a:graphicFrameLocks noChangeAspect="1"/>
          </p:cNvGraphicFramePr>
          <p:nvPr/>
        </p:nvGraphicFramePr>
        <p:xfrm>
          <a:off x="428596" y="0"/>
          <a:ext cx="8639204" cy="6858000"/>
        </p:xfrm>
        <a:graphic>
          <a:graphicData uri="http://schemas.openxmlformats.org/presentationml/2006/ole">
            <mc:AlternateContent xmlns:mc="http://schemas.openxmlformats.org/markup-compatibility/2006">
              <mc:Choice xmlns:v="urn:schemas-microsoft-com:vml" Requires="v">
                <p:oleObj spid="_x0000_s1028" name="Picture" r:id="rId3" imgW="6573012" imgH="8173212" progId="Word.Picture.8">
                  <p:embed/>
                </p:oleObj>
              </mc:Choice>
              <mc:Fallback>
                <p:oleObj name="Picture" r:id="rId3" imgW="6573012" imgH="8173212" progId="Word.Picture.8">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t="7777"/>
                      <a:stretch>
                        <a:fillRect/>
                      </a:stretch>
                    </p:blipFill>
                    <p:spPr bwMode="auto">
                      <a:xfrm>
                        <a:off x="428596" y="0"/>
                        <a:ext cx="8639204" cy="685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b="1"/>
              <a:t>Ingat!</a:t>
            </a:r>
            <a:endParaRPr lang="en-US" sz="4000" b="1"/>
          </a:p>
        </p:txBody>
      </p:sp>
      <p:sp>
        <p:nvSpPr>
          <p:cNvPr id="3" name="Content Placeholder 2"/>
          <p:cNvSpPr>
            <a:spLocks noGrp="1"/>
          </p:cNvSpPr>
          <p:nvPr>
            <p:ph sz="quarter" idx="1"/>
          </p:nvPr>
        </p:nvSpPr>
        <p:spPr/>
        <p:txBody>
          <a:bodyPr>
            <a:normAutofit fontScale="70000" lnSpcReduction="20000"/>
          </a:bodyPr>
          <a:lstStyle/>
          <a:p>
            <a:r>
              <a:rPr lang="en-US"/>
              <a:t>Pusatkan pikiran Anda pada masalah-masalah yang utama.</a:t>
            </a:r>
          </a:p>
          <a:p>
            <a:r>
              <a:rPr lang="en-US"/>
              <a:t>Pusatkan pada masalah yang konkret dan spesifik.</a:t>
            </a:r>
          </a:p>
          <a:p>
            <a:r>
              <a:rPr lang="en-US"/>
              <a:t>Jangan terpaku pada perincian yang terlalu dalam pada satu bagian analisis masalah.</a:t>
            </a:r>
          </a:p>
          <a:p>
            <a:r>
              <a:rPr lang="en-US"/>
              <a:t>Masukkanlah hanya masalah-masalah yang dianggap penting oleh sebagian besar anggota kelompok perencana.</a:t>
            </a:r>
          </a:p>
          <a:p>
            <a:r>
              <a:rPr lang="en-US"/>
              <a:t>Tunjukkanlah hanya hubungan sebab-akibat yang utama dan langsung.</a:t>
            </a:r>
          </a:p>
          <a:p>
            <a:r>
              <a:rPr lang="en-US"/>
              <a:t>Carilah sebab-sebab yang lebih konkret (empirik) dam fisibel untuk ditangani.</a:t>
            </a:r>
          </a:p>
          <a:p>
            <a:r>
              <a:rPr lang="en-US"/>
              <a:t>Hindarilah mencari sebab-sebab yang terlalu besar dan abstrak, karena akan menyulitkan penanganan. Sebagai contoh: lemahnya institusi lokal karena struktur sosial yang feodal. Secara sosiologis argumen ini benar sekali! Tetapi struktur sosial yang feodal adalah sebab yang abstrak, dan sulit ditangani hanya dengan program jangka pendek.</a:t>
            </a:r>
          </a:p>
          <a:p>
            <a:r>
              <a:rPr lang="nn-NO"/>
              <a:t>Melawan struktur sosial harus dengan gerakan sosial jangka panjang.</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solidFill>
                  <a:srgbClr val="FF0000"/>
                </a:solidFill>
              </a:rPr>
              <a:t>Analisis</a:t>
            </a:r>
            <a:r>
              <a:rPr lang="en-GB" dirty="0">
                <a:solidFill>
                  <a:srgbClr val="FF0000"/>
                </a:solidFill>
              </a:rPr>
              <a:t> </a:t>
            </a:r>
            <a:r>
              <a:rPr lang="en-GB" dirty="0" err="1">
                <a:solidFill>
                  <a:srgbClr val="FF0000"/>
                </a:solidFill>
              </a:rPr>
              <a:t>Tujuan</a:t>
            </a:r>
            <a:endParaRPr lang="en-US" dirty="0">
              <a:solidFill>
                <a:srgbClr val="FF0000"/>
              </a:solidFill>
            </a:endParaRPr>
          </a:p>
        </p:txBody>
      </p:sp>
      <p:sp>
        <p:nvSpPr>
          <p:cNvPr id="3" name="Content Placeholder 2"/>
          <p:cNvSpPr>
            <a:spLocks noGrp="1"/>
          </p:cNvSpPr>
          <p:nvPr>
            <p:ph idx="1"/>
          </p:nvPr>
        </p:nvSpPr>
        <p:spPr/>
        <p:txBody>
          <a:bodyPr>
            <a:normAutofit lnSpcReduction="10000"/>
          </a:bodyPr>
          <a:lstStyle/>
          <a:p>
            <a:r>
              <a:rPr lang="en-GB"/>
              <a:t>Analisis tujuan adalah pemilahan (identifikasi) tujuan-tujuan pembangunan yang mungkin dicapai dan sarana untuk mencapai tujuan-tujuan itu. </a:t>
            </a:r>
          </a:p>
          <a:p>
            <a:r>
              <a:rPr lang="en-GB"/>
              <a:t>Analisis tujuan juga merupakan suatu cara untuk meneliti tujuan-tujuan yang akan dicapai sebagai akibat dari pemecahan masalah-masalah yang telah disebutkan dalam analisis masalah.</a:t>
            </a:r>
          </a:p>
          <a:p>
            <a:pPr>
              <a:buNone/>
            </a:pPr>
            <a:endParaRPr lang="en-US"/>
          </a:p>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solidFill>
                  <a:srgbClr val="FF0000"/>
                </a:solidFill>
              </a:rPr>
              <a:t>Pohon</a:t>
            </a:r>
            <a:r>
              <a:rPr lang="en-GB" dirty="0">
                <a:solidFill>
                  <a:srgbClr val="FF0000"/>
                </a:solidFill>
              </a:rPr>
              <a:t> </a:t>
            </a:r>
            <a:r>
              <a:rPr lang="en-GB" dirty="0" err="1">
                <a:solidFill>
                  <a:srgbClr val="FF0000"/>
                </a:solidFill>
              </a:rPr>
              <a:t>Tujuan</a:t>
            </a:r>
            <a:endParaRPr lang="en-US" dirty="0">
              <a:solidFill>
                <a:srgbClr val="FF0000"/>
              </a:solidFill>
            </a:endParaRPr>
          </a:p>
        </p:txBody>
      </p:sp>
      <p:sp>
        <p:nvSpPr>
          <p:cNvPr id="3" name="Content Placeholder 2"/>
          <p:cNvSpPr>
            <a:spLocks noGrp="1"/>
          </p:cNvSpPr>
          <p:nvPr>
            <p:ph sz="quarter" idx="1"/>
          </p:nvPr>
        </p:nvSpPr>
        <p:spPr/>
        <p:txBody>
          <a:bodyPr>
            <a:normAutofit fontScale="70000" lnSpcReduction="20000"/>
          </a:bodyPr>
          <a:lstStyle/>
          <a:p>
            <a:r>
              <a:rPr lang="en-GB" dirty="0" err="1"/>
              <a:t>Logika</a:t>
            </a:r>
            <a:r>
              <a:rPr lang="en-GB" dirty="0"/>
              <a:t> </a:t>
            </a:r>
            <a:r>
              <a:rPr lang="en-GB" dirty="0" err="1"/>
              <a:t>hubungan</a:t>
            </a:r>
            <a:r>
              <a:rPr lang="en-GB" dirty="0"/>
              <a:t> “</a:t>
            </a:r>
            <a:r>
              <a:rPr lang="en-GB" dirty="0" err="1"/>
              <a:t>sebab</a:t>
            </a:r>
            <a:r>
              <a:rPr lang="en-GB" dirty="0"/>
              <a:t> </a:t>
            </a:r>
            <a:r>
              <a:rPr lang="en-GB" dirty="0" err="1"/>
              <a:t>dan</a:t>
            </a:r>
            <a:r>
              <a:rPr lang="en-GB" dirty="0"/>
              <a:t> </a:t>
            </a:r>
            <a:r>
              <a:rPr lang="en-GB" dirty="0" err="1"/>
              <a:t>akibat</a:t>
            </a:r>
            <a:r>
              <a:rPr lang="en-GB" dirty="0"/>
              <a:t>” </a:t>
            </a:r>
            <a:r>
              <a:rPr lang="en-GB" dirty="0" err="1"/>
              <a:t>dalam</a:t>
            </a:r>
            <a:r>
              <a:rPr lang="en-GB" dirty="0"/>
              <a:t> </a:t>
            </a:r>
            <a:r>
              <a:rPr lang="en-GB" dirty="0" err="1"/>
              <a:t>pohon</a:t>
            </a:r>
            <a:r>
              <a:rPr lang="en-GB" dirty="0"/>
              <a:t> </a:t>
            </a:r>
            <a:r>
              <a:rPr lang="en-GB" dirty="0" err="1"/>
              <a:t>masalah</a:t>
            </a:r>
            <a:r>
              <a:rPr lang="en-GB" dirty="0"/>
              <a:t> </a:t>
            </a:r>
            <a:r>
              <a:rPr lang="en-GB" dirty="0" err="1"/>
              <a:t>bisa</a:t>
            </a:r>
            <a:r>
              <a:rPr lang="en-GB" dirty="0"/>
              <a:t> </a:t>
            </a:r>
            <a:r>
              <a:rPr lang="en-GB" dirty="0" err="1"/>
              <a:t>dirubah</a:t>
            </a:r>
            <a:r>
              <a:rPr lang="en-GB" dirty="0"/>
              <a:t> </a:t>
            </a:r>
            <a:r>
              <a:rPr lang="en-GB" dirty="0" err="1"/>
              <a:t>menjadi</a:t>
            </a:r>
            <a:r>
              <a:rPr lang="en-GB" dirty="0"/>
              <a:t> </a:t>
            </a:r>
            <a:r>
              <a:rPr lang="en-GB" dirty="0" err="1"/>
              <a:t>logika</a:t>
            </a:r>
            <a:r>
              <a:rPr lang="en-GB" dirty="0"/>
              <a:t> </a:t>
            </a:r>
            <a:r>
              <a:rPr lang="en-GB" dirty="0" err="1"/>
              <a:t>hubungan</a:t>
            </a:r>
            <a:r>
              <a:rPr lang="en-GB" dirty="0"/>
              <a:t> “</a:t>
            </a:r>
            <a:r>
              <a:rPr lang="en-GB" b="1" dirty="0" err="1"/>
              <a:t>cara</a:t>
            </a:r>
            <a:r>
              <a:rPr lang="en-GB" b="1" dirty="0"/>
              <a:t> </a:t>
            </a:r>
            <a:r>
              <a:rPr lang="en-GB" b="1" dirty="0" err="1"/>
              <a:t>dan</a:t>
            </a:r>
            <a:r>
              <a:rPr lang="en-GB" b="1" dirty="0"/>
              <a:t> </a:t>
            </a:r>
            <a:r>
              <a:rPr lang="en-GB" b="1" dirty="0" err="1"/>
              <a:t>tujuan</a:t>
            </a:r>
            <a:r>
              <a:rPr lang="en-GB" b="1" dirty="0"/>
              <a:t>” </a:t>
            </a:r>
            <a:r>
              <a:rPr lang="en-GB" dirty="0" err="1"/>
              <a:t>ke</a:t>
            </a:r>
            <a:r>
              <a:rPr lang="en-GB" dirty="0"/>
              <a:t> </a:t>
            </a:r>
            <a:r>
              <a:rPr lang="en-GB" dirty="0" err="1"/>
              <a:t>dalam</a:t>
            </a:r>
            <a:r>
              <a:rPr lang="en-GB" dirty="0"/>
              <a:t> </a:t>
            </a:r>
            <a:r>
              <a:rPr lang="en-GB" dirty="0" err="1"/>
              <a:t>pohon</a:t>
            </a:r>
            <a:r>
              <a:rPr lang="en-GB" dirty="0"/>
              <a:t> </a:t>
            </a:r>
            <a:r>
              <a:rPr lang="en-GB" dirty="0" err="1"/>
              <a:t>tujuan</a:t>
            </a:r>
            <a:r>
              <a:rPr lang="en-GB" dirty="0"/>
              <a:t>.</a:t>
            </a:r>
          </a:p>
          <a:p>
            <a:pPr>
              <a:buNone/>
            </a:pPr>
            <a:r>
              <a:rPr lang="en-GB" b="1" dirty="0" err="1"/>
              <a:t>Tahap</a:t>
            </a:r>
            <a:r>
              <a:rPr lang="en-GB" b="1" dirty="0"/>
              <a:t> ke-1:</a:t>
            </a:r>
            <a:endParaRPr lang="en-US" dirty="0"/>
          </a:p>
          <a:p>
            <a:r>
              <a:rPr lang="en-GB" dirty="0" err="1"/>
              <a:t>Mulailah</a:t>
            </a:r>
            <a:r>
              <a:rPr lang="en-GB" dirty="0"/>
              <a:t> </a:t>
            </a:r>
            <a:r>
              <a:rPr lang="en-GB" dirty="0" err="1"/>
              <a:t>dengan</a:t>
            </a:r>
            <a:r>
              <a:rPr lang="en-GB" dirty="0"/>
              <a:t> </a:t>
            </a:r>
            <a:r>
              <a:rPr lang="en-GB" dirty="0" err="1"/>
              <a:t>analisis</a:t>
            </a:r>
            <a:r>
              <a:rPr lang="en-GB" dirty="0"/>
              <a:t> </a:t>
            </a:r>
            <a:r>
              <a:rPr lang="en-GB" dirty="0" err="1"/>
              <a:t>masalah</a:t>
            </a:r>
            <a:r>
              <a:rPr lang="en-GB" dirty="0"/>
              <a:t> </a:t>
            </a:r>
            <a:r>
              <a:rPr lang="en-GB" dirty="0" err="1"/>
              <a:t>dan</a:t>
            </a:r>
            <a:r>
              <a:rPr lang="en-GB" dirty="0"/>
              <a:t> </a:t>
            </a:r>
            <a:r>
              <a:rPr lang="en-GB" dirty="0" err="1"/>
              <a:t>kemudian</a:t>
            </a:r>
            <a:r>
              <a:rPr lang="en-GB" dirty="0"/>
              <a:t> </a:t>
            </a:r>
            <a:r>
              <a:rPr lang="en-GB" dirty="0" err="1"/>
              <a:t>gantilah</a:t>
            </a:r>
            <a:r>
              <a:rPr lang="en-GB" dirty="0"/>
              <a:t> </a:t>
            </a:r>
            <a:r>
              <a:rPr lang="en-GB" dirty="0" err="1"/>
              <a:t>semua</a:t>
            </a:r>
            <a:r>
              <a:rPr lang="en-GB" dirty="0"/>
              <a:t> </a:t>
            </a:r>
            <a:r>
              <a:rPr lang="en-GB" dirty="0" err="1"/>
              <a:t>pernyataan</a:t>
            </a:r>
            <a:r>
              <a:rPr lang="en-GB" dirty="0"/>
              <a:t> </a:t>
            </a:r>
            <a:r>
              <a:rPr lang="en-GB" dirty="0" err="1"/>
              <a:t>keadaan</a:t>
            </a:r>
            <a:r>
              <a:rPr lang="en-GB" dirty="0"/>
              <a:t> </a:t>
            </a:r>
            <a:r>
              <a:rPr lang="en-GB" dirty="0" err="1"/>
              <a:t>negatif</a:t>
            </a:r>
            <a:r>
              <a:rPr lang="en-GB" dirty="0"/>
              <a:t> (</a:t>
            </a:r>
            <a:r>
              <a:rPr lang="en-GB" dirty="0" err="1"/>
              <a:t>buruk</a:t>
            </a:r>
            <a:r>
              <a:rPr lang="en-GB" dirty="0"/>
              <a:t>) </a:t>
            </a:r>
            <a:r>
              <a:rPr lang="en-GB" dirty="0" err="1"/>
              <a:t>menjadi</a:t>
            </a:r>
            <a:r>
              <a:rPr lang="en-GB" dirty="0"/>
              <a:t> </a:t>
            </a:r>
            <a:r>
              <a:rPr lang="en-GB" dirty="0" err="1"/>
              <a:t>pernyataan</a:t>
            </a:r>
            <a:r>
              <a:rPr lang="en-GB" dirty="0"/>
              <a:t> </a:t>
            </a:r>
            <a:r>
              <a:rPr lang="en-GB" dirty="0" err="1"/>
              <a:t>keadaan</a:t>
            </a:r>
            <a:r>
              <a:rPr lang="en-GB" dirty="0"/>
              <a:t> </a:t>
            </a:r>
            <a:r>
              <a:rPr lang="en-GB" dirty="0" err="1"/>
              <a:t>positif</a:t>
            </a:r>
            <a:r>
              <a:rPr lang="en-GB" dirty="0"/>
              <a:t> (</a:t>
            </a:r>
            <a:r>
              <a:rPr lang="en-GB" dirty="0" err="1"/>
              <a:t>baik</a:t>
            </a:r>
            <a:r>
              <a:rPr lang="en-GB" dirty="0"/>
              <a:t>).</a:t>
            </a:r>
            <a:endParaRPr lang="en-US" dirty="0"/>
          </a:p>
          <a:p>
            <a:pPr>
              <a:buNone/>
            </a:pPr>
            <a:r>
              <a:rPr lang="en-GB" b="1" dirty="0" err="1"/>
              <a:t>Tahap</a:t>
            </a:r>
            <a:r>
              <a:rPr lang="en-GB" b="1" dirty="0"/>
              <a:t> ke-2:</a:t>
            </a:r>
            <a:endParaRPr lang="en-US" dirty="0"/>
          </a:p>
          <a:p>
            <a:r>
              <a:rPr lang="en-GB" dirty="0" err="1"/>
              <a:t>Telitilah</a:t>
            </a:r>
            <a:r>
              <a:rPr lang="en-GB" dirty="0"/>
              <a:t> </a:t>
            </a:r>
            <a:r>
              <a:rPr lang="en-GB" dirty="0" err="1"/>
              <a:t>semua</a:t>
            </a:r>
            <a:r>
              <a:rPr lang="en-GB" dirty="0"/>
              <a:t> </a:t>
            </a:r>
            <a:r>
              <a:rPr lang="en-GB" dirty="0" err="1"/>
              <a:t>tujuan</a:t>
            </a:r>
            <a:r>
              <a:rPr lang="en-GB" dirty="0"/>
              <a:t> </a:t>
            </a:r>
            <a:r>
              <a:rPr lang="en-GB" dirty="0" err="1"/>
              <a:t>dan</a:t>
            </a:r>
            <a:r>
              <a:rPr lang="en-GB" dirty="0"/>
              <a:t> </a:t>
            </a:r>
            <a:r>
              <a:rPr lang="en-GB" dirty="0" err="1"/>
              <a:t>hubungannya</a:t>
            </a:r>
            <a:r>
              <a:rPr lang="en-GB" dirty="0"/>
              <a:t> agar </a:t>
            </a:r>
            <a:r>
              <a:rPr lang="en-GB" dirty="0" err="1"/>
              <a:t>masuk</a:t>
            </a:r>
            <a:r>
              <a:rPr lang="en-GB" dirty="0"/>
              <a:t> </a:t>
            </a:r>
            <a:r>
              <a:rPr lang="en-GB" dirty="0" err="1"/>
              <a:t>akal</a:t>
            </a:r>
            <a:r>
              <a:rPr lang="en-GB" dirty="0"/>
              <a:t> </a:t>
            </a:r>
            <a:r>
              <a:rPr lang="en-GB" dirty="0" err="1"/>
              <a:t>dan</a:t>
            </a:r>
            <a:r>
              <a:rPr lang="en-GB" dirty="0"/>
              <a:t> </a:t>
            </a:r>
            <a:r>
              <a:rPr lang="en-GB" dirty="0" err="1"/>
              <a:t>layak</a:t>
            </a:r>
            <a:r>
              <a:rPr lang="en-GB" dirty="0"/>
              <a:t>, </a:t>
            </a:r>
            <a:r>
              <a:rPr lang="en-GB" dirty="0" err="1"/>
              <a:t>serta</a:t>
            </a:r>
            <a:r>
              <a:rPr lang="en-GB" dirty="0"/>
              <a:t> </a:t>
            </a:r>
            <a:r>
              <a:rPr lang="en-GB" dirty="0" err="1"/>
              <a:t>bila</a:t>
            </a:r>
            <a:r>
              <a:rPr lang="en-GB" dirty="0"/>
              <a:t> </a:t>
            </a:r>
            <a:r>
              <a:rPr lang="en-GB" dirty="0" err="1"/>
              <a:t>diperlukan</a:t>
            </a:r>
            <a:r>
              <a:rPr lang="en-GB" dirty="0"/>
              <a:t>, </a:t>
            </a:r>
            <a:r>
              <a:rPr lang="en-GB" dirty="0" err="1"/>
              <a:t>sesuaikanlah</a:t>
            </a:r>
            <a:r>
              <a:rPr lang="en-GB" dirty="0"/>
              <a:t> </a:t>
            </a:r>
            <a:r>
              <a:rPr lang="en-GB" dirty="0" err="1"/>
              <a:t>analisis</a:t>
            </a:r>
            <a:r>
              <a:rPr lang="en-GB" dirty="0"/>
              <a:t> </a:t>
            </a:r>
            <a:r>
              <a:rPr lang="en-GB" dirty="0" err="1"/>
              <a:t>tujuan</a:t>
            </a:r>
            <a:r>
              <a:rPr lang="en-GB" dirty="0"/>
              <a:t>.</a:t>
            </a:r>
            <a:endParaRPr lang="en-US" dirty="0"/>
          </a:p>
          <a:p>
            <a:pPr>
              <a:buNone/>
            </a:pPr>
            <a:r>
              <a:rPr lang="en-GB" b="1" dirty="0" err="1"/>
              <a:t>Tahap</a:t>
            </a:r>
            <a:r>
              <a:rPr lang="en-GB" b="1" dirty="0"/>
              <a:t> ke-3:</a:t>
            </a:r>
            <a:endParaRPr lang="en-US" dirty="0"/>
          </a:p>
          <a:p>
            <a:r>
              <a:rPr lang="en-GB" dirty="0" err="1"/>
              <a:t>Tunjukkanlah</a:t>
            </a:r>
            <a:r>
              <a:rPr lang="en-GB" dirty="0"/>
              <a:t> </a:t>
            </a:r>
            <a:r>
              <a:rPr lang="en-GB" dirty="0" err="1"/>
              <a:t>dengan</a:t>
            </a:r>
            <a:r>
              <a:rPr lang="en-GB" dirty="0"/>
              <a:t> </a:t>
            </a:r>
            <a:r>
              <a:rPr lang="en-GB" dirty="0" err="1"/>
              <a:t>tanda</a:t>
            </a:r>
            <a:r>
              <a:rPr lang="en-GB" dirty="0"/>
              <a:t> </a:t>
            </a:r>
            <a:r>
              <a:rPr lang="en-GB" dirty="0" err="1"/>
              <a:t>panah</a:t>
            </a:r>
            <a:r>
              <a:rPr lang="en-GB" dirty="0"/>
              <a:t> </a:t>
            </a:r>
            <a:r>
              <a:rPr lang="en-GB" dirty="0" err="1"/>
              <a:t>semua</a:t>
            </a:r>
            <a:r>
              <a:rPr lang="en-GB" dirty="0"/>
              <a:t> </a:t>
            </a:r>
            <a:r>
              <a:rPr lang="en-GB" dirty="0" err="1"/>
              <a:t>hubungan</a:t>
            </a:r>
            <a:r>
              <a:rPr lang="en-GB" dirty="0"/>
              <a:t> </a:t>
            </a:r>
            <a:r>
              <a:rPr lang="en-GB" dirty="0" err="1"/>
              <a:t>tindakan-hasil</a:t>
            </a:r>
            <a:r>
              <a:rPr lang="en-GB" dirty="0"/>
              <a:t> yang </a:t>
            </a:r>
            <a:r>
              <a:rPr lang="en-GB" dirty="0" err="1"/>
              <a:t>utama</a:t>
            </a:r>
            <a:r>
              <a:rPr lang="en-GB" dirty="0"/>
              <a:t> </a:t>
            </a:r>
            <a:r>
              <a:rPr lang="en-GB" dirty="0" err="1"/>
              <a:t>dan</a:t>
            </a:r>
            <a:r>
              <a:rPr lang="en-GB" dirty="0"/>
              <a:t> </a:t>
            </a:r>
            <a:r>
              <a:rPr lang="en-GB" dirty="0" err="1"/>
              <a:t>langsung</a:t>
            </a:r>
            <a:r>
              <a:rPr lang="en-GB" dirty="0"/>
              <a:t>.</a:t>
            </a:r>
            <a:endParaRPr lang="en-US" dirty="0"/>
          </a:p>
          <a:p>
            <a:pPr>
              <a:buNone/>
            </a:pPr>
            <a:r>
              <a:rPr lang="en-GB" b="1" dirty="0" err="1"/>
              <a:t>Tahap</a:t>
            </a:r>
            <a:r>
              <a:rPr lang="en-GB" b="1" dirty="0"/>
              <a:t> ke-4:</a:t>
            </a:r>
            <a:endParaRPr lang="en-US" dirty="0"/>
          </a:p>
          <a:p>
            <a:r>
              <a:rPr lang="en-GB" dirty="0" err="1"/>
              <a:t>Periksalah</a:t>
            </a:r>
            <a:r>
              <a:rPr lang="en-GB" dirty="0"/>
              <a:t> diagram </a:t>
            </a:r>
            <a:r>
              <a:rPr lang="en-GB" dirty="0" err="1"/>
              <a:t>secara</a:t>
            </a:r>
            <a:r>
              <a:rPr lang="en-GB" dirty="0"/>
              <a:t> </a:t>
            </a:r>
            <a:r>
              <a:rPr lang="en-GB" dirty="0" err="1"/>
              <a:t>keseluruhan</a:t>
            </a:r>
            <a:r>
              <a:rPr lang="en-GB" dirty="0"/>
              <a:t> </a:t>
            </a:r>
            <a:r>
              <a:rPr lang="en-GB" dirty="0" err="1"/>
              <a:t>dan</a:t>
            </a:r>
            <a:r>
              <a:rPr lang="en-GB" dirty="0"/>
              <a:t> </a:t>
            </a:r>
            <a:r>
              <a:rPr lang="en-GB" dirty="0" err="1"/>
              <a:t>kemudian</a:t>
            </a:r>
            <a:r>
              <a:rPr lang="en-GB" dirty="0"/>
              <a:t> </a:t>
            </a:r>
            <a:r>
              <a:rPr lang="en-GB" dirty="0" err="1"/>
              <a:t>pertajamlah</a:t>
            </a:r>
            <a:r>
              <a:rPr lang="en-GB" dirty="0"/>
              <a:t> </a:t>
            </a:r>
            <a:r>
              <a:rPr lang="en-GB" dirty="0" err="1"/>
              <a:t>untuk</a:t>
            </a:r>
            <a:r>
              <a:rPr lang="en-GB" dirty="0"/>
              <a:t> </a:t>
            </a:r>
            <a:r>
              <a:rPr lang="en-GB" dirty="0" err="1"/>
              <a:t>menjamin</a:t>
            </a:r>
            <a:r>
              <a:rPr lang="en-GB" dirty="0"/>
              <a:t> </a:t>
            </a:r>
            <a:r>
              <a:rPr lang="en-GB" dirty="0" err="1"/>
              <a:t>keabsahan</a:t>
            </a:r>
            <a:r>
              <a:rPr lang="en-GB" dirty="0"/>
              <a:t> </a:t>
            </a:r>
            <a:r>
              <a:rPr lang="en-GB" dirty="0" err="1"/>
              <a:t>dan</a:t>
            </a:r>
            <a:r>
              <a:rPr lang="en-GB" dirty="0"/>
              <a:t> </a:t>
            </a:r>
            <a:r>
              <a:rPr lang="en-GB" dirty="0" err="1"/>
              <a:t>kesempurnaan</a:t>
            </a:r>
            <a:r>
              <a:rPr lang="en-GB" dirty="0"/>
              <a:t> </a:t>
            </a:r>
            <a:r>
              <a:rPr lang="en-GB" dirty="0" err="1"/>
              <a:t>analisis</a:t>
            </a:r>
            <a:r>
              <a:rPr lang="en-GB" dirty="0"/>
              <a:t>.</a:t>
            </a:r>
            <a:endParaRPr lang="en-US" dirty="0"/>
          </a:p>
          <a:p>
            <a:pPr>
              <a:buNone/>
            </a:pPr>
            <a:endParaRPr lang="en-GB" dirty="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Ingat!</a:t>
            </a:r>
            <a:endParaRPr lang="en-US"/>
          </a:p>
        </p:txBody>
      </p:sp>
      <p:sp>
        <p:nvSpPr>
          <p:cNvPr id="3" name="Content Placeholder 2"/>
          <p:cNvSpPr>
            <a:spLocks noGrp="1"/>
          </p:cNvSpPr>
          <p:nvPr>
            <p:ph idx="1"/>
          </p:nvPr>
        </p:nvSpPr>
        <p:spPr/>
        <p:txBody>
          <a:bodyPr>
            <a:normAutofit lnSpcReduction="10000"/>
          </a:bodyPr>
          <a:lstStyle/>
          <a:p>
            <a:pPr lvl="0"/>
            <a:r>
              <a:rPr lang="en-GB"/>
              <a:t>Pohon/diagram tujuan tidak harus persis sama dengan pohon/diagram masalah.</a:t>
            </a:r>
            <a:endParaRPr lang="en-US"/>
          </a:p>
          <a:p>
            <a:pPr lvl="0"/>
            <a:r>
              <a:rPr lang="en-GB"/>
              <a:t>Baik pohon masalah maupun pohon tujuan bisa diperbaiki jika ternyata ditemukan hal-hal yang mungkin penting untuk ditambahkan dan diperbaiki.</a:t>
            </a:r>
            <a:endParaRPr lang="en-US"/>
          </a:p>
          <a:p>
            <a:pPr lvl="0"/>
            <a:r>
              <a:rPr lang="en-GB"/>
              <a:t>Hubungan logis (masuk akal) SEBAB-AKIBAT dan CARA-TUJUAN atau TINDAKAN-HASIL menjadi bagian penting selain kelengkapan analisisnya.</a:t>
            </a: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solidFill>
                  <a:srgbClr val="FF0000"/>
                </a:solidFill>
              </a:rPr>
              <a:t>Contoh</a:t>
            </a:r>
            <a:r>
              <a:rPr lang="en-GB" dirty="0">
                <a:solidFill>
                  <a:srgbClr val="FF0000"/>
                </a:solidFill>
              </a:rPr>
              <a:t> </a:t>
            </a:r>
            <a:r>
              <a:rPr lang="en-GB" dirty="0" err="1">
                <a:solidFill>
                  <a:srgbClr val="FF0000"/>
                </a:solidFill>
              </a:rPr>
              <a:t>Pohon</a:t>
            </a:r>
            <a:r>
              <a:rPr lang="en-GB" dirty="0">
                <a:solidFill>
                  <a:srgbClr val="FF0000"/>
                </a:solidFill>
              </a:rPr>
              <a:t> </a:t>
            </a:r>
            <a:r>
              <a:rPr lang="en-GB" dirty="0" err="1">
                <a:solidFill>
                  <a:srgbClr val="FF0000"/>
                </a:solidFill>
              </a:rPr>
              <a:t>Tujuan</a:t>
            </a:r>
            <a:endParaRPr lang="en-US" dirty="0">
              <a:solidFill>
                <a:srgbClr val="FF0000"/>
              </a:solidFill>
            </a:endParaRPr>
          </a:p>
        </p:txBody>
      </p:sp>
      <p:sp>
        <p:nvSpPr>
          <p:cNvPr id="3" name="Content Placeholder 2"/>
          <p:cNvSpPr>
            <a:spLocks noGrp="1"/>
          </p:cNvSpPr>
          <p:nvPr>
            <p:ph sz="quarter" idx="1"/>
          </p:nvPr>
        </p:nvSpPr>
        <p:spPr>
          <a:xfrm>
            <a:off x="457200" y="1428736"/>
            <a:ext cx="8258204" cy="4697427"/>
          </a:xfrm>
        </p:spPr>
        <p:txBody>
          <a:bodyPr/>
          <a:lstStyle/>
          <a:p>
            <a:pPr>
              <a:buNone/>
            </a:pPr>
            <a:endParaRPr lang="en-US"/>
          </a:p>
        </p:txBody>
      </p:sp>
      <p:sp>
        <p:nvSpPr>
          <p:cNvPr id="5" name="Oval 4"/>
          <p:cNvSpPr/>
          <p:nvPr/>
        </p:nvSpPr>
        <p:spPr>
          <a:xfrm>
            <a:off x="7072330" y="3286124"/>
            <a:ext cx="1571636" cy="1214446"/>
          </a:xfrm>
          <a:prstGeom prst="ellipse">
            <a:avLst/>
          </a:prstGeom>
          <a:solidFill>
            <a:srgbClr val="00B050"/>
          </a:solidFill>
        </p:spPr>
        <p:style>
          <a:lnRef idx="1">
            <a:schemeClr val="accent2"/>
          </a:lnRef>
          <a:fillRef idx="3">
            <a:schemeClr val="accent2"/>
          </a:fillRef>
          <a:effectRef idx="2">
            <a:schemeClr val="accent2"/>
          </a:effectRef>
          <a:fontRef idx="minor">
            <a:schemeClr val="lt1"/>
          </a:fontRef>
        </p:style>
        <p:txBody>
          <a:bodyPr rtlCol="0" anchor="ctr"/>
          <a:lstStyle/>
          <a:p>
            <a:pPr algn="ctr"/>
            <a:r>
              <a:rPr lang="en-GB" sz="1400"/>
              <a:t>Kemiskinan Menurun</a:t>
            </a:r>
            <a:endParaRPr lang="en-US" sz="1400"/>
          </a:p>
        </p:txBody>
      </p:sp>
      <p:sp>
        <p:nvSpPr>
          <p:cNvPr id="6" name="Rectangle 5"/>
          <p:cNvSpPr/>
          <p:nvPr/>
        </p:nvSpPr>
        <p:spPr>
          <a:xfrm>
            <a:off x="5500694" y="3429000"/>
            <a:ext cx="1214446" cy="928694"/>
          </a:xfrm>
          <a:prstGeom prst="rect">
            <a:avLst/>
          </a:prstGeom>
          <a:solidFill>
            <a:srgbClr val="FFFF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solidFill>
                  <a:schemeClr val="tx1"/>
                </a:solidFill>
              </a:rPr>
              <a:t>Pendapatan Petani Meningkat</a:t>
            </a:r>
            <a:endParaRPr lang="en-US" sz="1400" b="1">
              <a:solidFill>
                <a:schemeClr val="tx1"/>
              </a:solidFill>
            </a:endParaRPr>
          </a:p>
        </p:txBody>
      </p:sp>
      <p:sp>
        <p:nvSpPr>
          <p:cNvPr id="7" name="Rounded Rectangle 6"/>
          <p:cNvSpPr/>
          <p:nvPr/>
        </p:nvSpPr>
        <p:spPr>
          <a:xfrm>
            <a:off x="4572000" y="1714488"/>
            <a:ext cx="1000132" cy="71438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GB" sz="1400"/>
              <a:t>Panen sukses</a:t>
            </a:r>
            <a:endParaRPr lang="en-US" sz="1400"/>
          </a:p>
        </p:txBody>
      </p:sp>
      <p:sp>
        <p:nvSpPr>
          <p:cNvPr id="9" name="Rounded Rectangle 8"/>
          <p:cNvSpPr/>
          <p:nvPr/>
        </p:nvSpPr>
        <p:spPr>
          <a:xfrm>
            <a:off x="3643306" y="2643182"/>
            <a:ext cx="1571636" cy="71438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GB" sz="1400"/>
              <a:t>Kemampuan budidaya meningkat </a:t>
            </a:r>
            <a:endParaRPr lang="en-US" sz="1400"/>
          </a:p>
        </p:txBody>
      </p:sp>
      <p:sp>
        <p:nvSpPr>
          <p:cNvPr id="10" name="Rounded Rectangle 9"/>
          <p:cNvSpPr/>
          <p:nvPr/>
        </p:nvSpPr>
        <p:spPr>
          <a:xfrm>
            <a:off x="3143240" y="3714752"/>
            <a:ext cx="2000264" cy="78581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GB" sz="1400"/>
              <a:t>Transportasi dan pengangkutan hasil panen lancar</a:t>
            </a:r>
            <a:endParaRPr lang="en-US" sz="1400"/>
          </a:p>
        </p:txBody>
      </p:sp>
      <p:sp>
        <p:nvSpPr>
          <p:cNvPr id="11" name="Rounded Rectangle 10"/>
          <p:cNvSpPr/>
          <p:nvPr/>
        </p:nvSpPr>
        <p:spPr>
          <a:xfrm>
            <a:off x="3428992" y="4786322"/>
            <a:ext cx="1785950" cy="78581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GB" sz="1400"/>
              <a:t>Petani mandiri</a:t>
            </a:r>
            <a:endParaRPr lang="en-US" sz="1400"/>
          </a:p>
        </p:txBody>
      </p:sp>
      <p:sp>
        <p:nvSpPr>
          <p:cNvPr id="12" name="Rectangle 11"/>
          <p:cNvSpPr/>
          <p:nvPr/>
        </p:nvSpPr>
        <p:spPr>
          <a:xfrm>
            <a:off x="2571736" y="1785926"/>
            <a:ext cx="1000132" cy="642942"/>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GB" sz="1400"/>
              <a:t>Subur</a:t>
            </a:r>
            <a:endParaRPr lang="en-US" sz="1400"/>
          </a:p>
        </p:txBody>
      </p:sp>
      <p:sp>
        <p:nvSpPr>
          <p:cNvPr id="15" name="Rounded Rectangle 14"/>
          <p:cNvSpPr/>
          <p:nvPr/>
        </p:nvSpPr>
        <p:spPr>
          <a:xfrm>
            <a:off x="571472" y="1785926"/>
            <a:ext cx="1285884" cy="642942"/>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GB" sz="1400"/>
              <a:t>Tersedia saluran irigasi</a:t>
            </a:r>
            <a:endParaRPr lang="en-US" sz="1400"/>
          </a:p>
        </p:txBody>
      </p:sp>
      <p:sp>
        <p:nvSpPr>
          <p:cNvPr id="16" name="Rectangle 15"/>
          <p:cNvSpPr/>
          <p:nvPr/>
        </p:nvSpPr>
        <p:spPr>
          <a:xfrm>
            <a:off x="2000232" y="2643182"/>
            <a:ext cx="1357322" cy="785818"/>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GB" sz="1200"/>
              <a:t>Pengetahuan dan keterampilan meningkat</a:t>
            </a:r>
            <a:endParaRPr lang="en-US" sz="1200"/>
          </a:p>
        </p:txBody>
      </p:sp>
      <p:sp>
        <p:nvSpPr>
          <p:cNvPr id="17" name="Rounded Rectangle 16"/>
          <p:cNvSpPr/>
          <p:nvPr/>
        </p:nvSpPr>
        <p:spPr>
          <a:xfrm>
            <a:off x="500034" y="2714620"/>
            <a:ext cx="1357322" cy="71438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n-GB" sz="1200"/>
              <a:t>Pelatihan dan penyuluhan intensif</a:t>
            </a:r>
            <a:endParaRPr lang="en-US" sz="1200"/>
          </a:p>
        </p:txBody>
      </p:sp>
      <p:sp>
        <p:nvSpPr>
          <p:cNvPr id="18" name="Rectangle 17"/>
          <p:cNvSpPr/>
          <p:nvPr/>
        </p:nvSpPr>
        <p:spPr>
          <a:xfrm>
            <a:off x="1071538" y="3786190"/>
            <a:ext cx="1643074" cy="714380"/>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GB"/>
              <a:t>Tersedia jalan usaha tani</a:t>
            </a:r>
            <a:endParaRPr lang="en-US"/>
          </a:p>
        </p:txBody>
      </p:sp>
      <p:sp>
        <p:nvSpPr>
          <p:cNvPr id="19" name="Rectangle 18"/>
          <p:cNvSpPr/>
          <p:nvPr/>
        </p:nvSpPr>
        <p:spPr>
          <a:xfrm>
            <a:off x="1285852" y="4786322"/>
            <a:ext cx="1857388" cy="428628"/>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GB"/>
              <a:t>Modal memadai</a:t>
            </a:r>
            <a:endParaRPr lang="en-US"/>
          </a:p>
        </p:txBody>
      </p:sp>
      <p:sp>
        <p:nvSpPr>
          <p:cNvPr id="20" name="Rectangle 19"/>
          <p:cNvSpPr/>
          <p:nvPr/>
        </p:nvSpPr>
        <p:spPr>
          <a:xfrm>
            <a:off x="714348" y="5500702"/>
            <a:ext cx="2428892" cy="428628"/>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GB" sz="1400"/>
              <a:t>Tersedia kebijakan perlindungan pemerintah</a:t>
            </a:r>
            <a:endParaRPr lang="en-US" sz="1400"/>
          </a:p>
        </p:txBody>
      </p:sp>
      <p:cxnSp>
        <p:nvCxnSpPr>
          <p:cNvPr id="22" name="Straight Arrow Connector 21"/>
          <p:cNvCxnSpPr>
            <a:stCxn id="6" idx="3"/>
            <a:endCxn id="5" idx="2"/>
          </p:cNvCxnSpPr>
          <p:nvPr/>
        </p:nvCxnSpPr>
        <p:spPr>
          <a:xfrm>
            <a:off x="6715140" y="3893347"/>
            <a:ext cx="35719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6" name="Straight Arrow Connector 25"/>
          <p:cNvCxnSpPr>
            <a:endCxn id="6" idx="0"/>
          </p:cNvCxnSpPr>
          <p:nvPr/>
        </p:nvCxnSpPr>
        <p:spPr>
          <a:xfrm rot="16200000" flipH="1">
            <a:off x="5161363" y="2482446"/>
            <a:ext cx="1357322" cy="53578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8" name="Straight Arrow Connector 27"/>
          <p:cNvCxnSpPr>
            <a:stCxn id="9" idx="3"/>
          </p:cNvCxnSpPr>
          <p:nvPr/>
        </p:nvCxnSpPr>
        <p:spPr>
          <a:xfrm>
            <a:off x="5214942" y="3000372"/>
            <a:ext cx="785818" cy="35719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0" name="Straight Arrow Connector 29"/>
          <p:cNvCxnSpPr>
            <a:stCxn id="10" idx="3"/>
            <a:endCxn id="6" idx="1"/>
          </p:cNvCxnSpPr>
          <p:nvPr/>
        </p:nvCxnSpPr>
        <p:spPr>
          <a:xfrm flipV="1">
            <a:off x="5143504" y="3893347"/>
            <a:ext cx="357190" cy="214314"/>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2" name="Straight Arrow Connector 31"/>
          <p:cNvCxnSpPr>
            <a:stCxn id="11" idx="3"/>
            <a:endCxn id="6" idx="2"/>
          </p:cNvCxnSpPr>
          <p:nvPr/>
        </p:nvCxnSpPr>
        <p:spPr>
          <a:xfrm flipV="1">
            <a:off x="5214942" y="4357694"/>
            <a:ext cx="892975" cy="821537"/>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4" name="Straight Arrow Connector 33"/>
          <p:cNvCxnSpPr>
            <a:stCxn id="12" idx="3"/>
          </p:cNvCxnSpPr>
          <p:nvPr/>
        </p:nvCxnSpPr>
        <p:spPr>
          <a:xfrm flipV="1">
            <a:off x="3571868" y="2071678"/>
            <a:ext cx="928694"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6" name="Straight Arrow Connector 35"/>
          <p:cNvCxnSpPr>
            <a:stCxn id="15" idx="3"/>
            <a:endCxn id="12" idx="1"/>
          </p:cNvCxnSpPr>
          <p:nvPr/>
        </p:nvCxnSpPr>
        <p:spPr>
          <a:xfrm>
            <a:off x="1857356" y="2107397"/>
            <a:ext cx="71438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38" name="Straight Arrow Connector 37"/>
          <p:cNvCxnSpPr>
            <a:stCxn id="17" idx="3"/>
            <a:endCxn id="16" idx="1"/>
          </p:cNvCxnSpPr>
          <p:nvPr/>
        </p:nvCxnSpPr>
        <p:spPr>
          <a:xfrm flipV="1">
            <a:off x="1857356" y="3036091"/>
            <a:ext cx="142876"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0" name="Straight Arrow Connector 39"/>
          <p:cNvCxnSpPr>
            <a:stCxn id="16" idx="3"/>
          </p:cNvCxnSpPr>
          <p:nvPr/>
        </p:nvCxnSpPr>
        <p:spPr>
          <a:xfrm flipV="1">
            <a:off x="3357554" y="3000372"/>
            <a:ext cx="285752"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2" name="Straight Arrow Connector 41"/>
          <p:cNvCxnSpPr>
            <a:endCxn id="10" idx="1"/>
          </p:cNvCxnSpPr>
          <p:nvPr/>
        </p:nvCxnSpPr>
        <p:spPr>
          <a:xfrm flipV="1">
            <a:off x="2714612" y="4107661"/>
            <a:ext cx="428628" cy="35719"/>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4" name="Straight Arrow Connector 43"/>
          <p:cNvCxnSpPr>
            <a:stCxn id="19" idx="3"/>
            <a:endCxn id="11" idx="1"/>
          </p:cNvCxnSpPr>
          <p:nvPr/>
        </p:nvCxnSpPr>
        <p:spPr>
          <a:xfrm>
            <a:off x="3143240" y="5000636"/>
            <a:ext cx="285752" cy="17859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46" name="Straight Arrow Connector 45"/>
          <p:cNvCxnSpPr>
            <a:stCxn id="20" idx="3"/>
          </p:cNvCxnSpPr>
          <p:nvPr/>
        </p:nvCxnSpPr>
        <p:spPr>
          <a:xfrm flipV="1">
            <a:off x="3143240" y="5214950"/>
            <a:ext cx="285752" cy="50006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8"/>
          <p:cNvGraphicFramePr>
            <a:graphicFrameLocks noChangeAspect="1"/>
          </p:cNvGraphicFramePr>
          <p:nvPr/>
        </p:nvGraphicFramePr>
        <p:xfrm>
          <a:off x="428596" y="0"/>
          <a:ext cx="8115312" cy="6858000"/>
        </p:xfrm>
        <a:graphic>
          <a:graphicData uri="http://schemas.openxmlformats.org/presentationml/2006/ole">
            <mc:AlternateContent xmlns:mc="http://schemas.openxmlformats.org/markup-compatibility/2006">
              <mc:Choice xmlns:v="urn:schemas-microsoft-com:vml" Requires="v">
                <p:oleObj spid="_x0000_s2052" name="Picture" r:id="rId3" imgW="6873240" imgH="8328660" progId="Word.Picture.8">
                  <p:embed/>
                </p:oleObj>
              </mc:Choice>
              <mc:Fallback>
                <p:oleObj name="Picture" r:id="rId3" imgW="6873240" imgH="8328660" progId="Word.Picture.8">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l="4367" t="1956" r="5772"/>
                      <a:stretch>
                        <a:fillRect/>
                      </a:stretch>
                    </p:blipFill>
                    <p:spPr bwMode="auto">
                      <a:xfrm>
                        <a:off x="428596" y="0"/>
                        <a:ext cx="8115312" cy="685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solidFill>
                  <a:srgbClr val="FF0000"/>
                </a:solidFill>
              </a:rPr>
              <a:t>Analisis</a:t>
            </a:r>
            <a:r>
              <a:rPr lang="en-GB" dirty="0">
                <a:solidFill>
                  <a:srgbClr val="FF0000"/>
                </a:solidFill>
              </a:rPr>
              <a:t> </a:t>
            </a:r>
            <a:r>
              <a:rPr lang="en-GB" dirty="0" err="1">
                <a:solidFill>
                  <a:srgbClr val="FF0000"/>
                </a:solidFill>
              </a:rPr>
              <a:t>Strategi</a:t>
            </a:r>
            <a:endParaRPr lang="en-US" dirty="0">
              <a:solidFill>
                <a:srgbClr val="FF0000"/>
              </a:solidFill>
            </a:endParaRPr>
          </a:p>
        </p:txBody>
      </p:sp>
      <p:sp>
        <p:nvSpPr>
          <p:cNvPr id="3" name="Content Placeholder 2"/>
          <p:cNvSpPr>
            <a:spLocks noGrp="1"/>
          </p:cNvSpPr>
          <p:nvPr>
            <p:ph idx="1"/>
          </p:nvPr>
        </p:nvSpPr>
        <p:spPr>
          <a:xfrm>
            <a:off x="1000100" y="1285860"/>
            <a:ext cx="7715304" cy="5072098"/>
          </a:xfrm>
        </p:spPr>
        <p:txBody>
          <a:bodyPr>
            <a:normAutofit fontScale="62500" lnSpcReduction="20000"/>
          </a:bodyPr>
          <a:lstStyle/>
          <a:p>
            <a:r>
              <a:rPr lang="en-GB"/>
              <a:t>Analisis pilihan strategi atau prioritas tujuan merupakan suatu cara untuk meneliti beberapa pilihan strategi program yang dapat digunakan untuk mencapai kondisi tertentu yang diinginkan (tujuan). Ada sejumlah pertanyaan penting ketika orang akan melakukan analisis pilihan strategi:</a:t>
            </a:r>
            <a:endParaRPr lang="en-US"/>
          </a:p>
          <a:p>
            <a:pPr lvl="0"/>
            <a:r>
              <a:rPr lang="en-GB"/>
              <a:t>Apakah seluruh masalah dan tujuan yang telah disusun akan ditekel semua atau tidak?</a:t>
            </a:r>
            <a:endParaRPr lang="en-US"/>
          </a:p>
          <a:p>
            <a:pPr lvl="0"/>
            <a:r>
              <a:rPr lang="en-GB"/>
              <a:t>Kombinasi intervensi apa saja yang memungkinkan pencapaian hasil-hasil yang diharapkan dan promosi keberlanjutan manfaat bagi penerima manfaat? </a:t>
            </a:r>
            <a:endParaRPr lang="en-US"/>
          </a:p>
          <a:p>
            <a:pPr lvl="0"/>
            <a:r>
              <a:rPr lang="en-GB"/>
              <a:t>Bagaimana implikasi biaya terhadap intervensi yang berbeda, dan apa yang dapat didanai secara realistik?</a:t>
            </a:r>
            <a:endParaRPr lang="en-US"/>
          </a:p>
          <a:p>
            <a:pPr lvl="0"/>
            <a:r>
              <a:rPr lang="en-GB"/>
              <a:t>Strategi mana yang paling didukung oleh partisipasi seluruh elemen penerima manfaat program?</a:t>
            </a:r>
            <a:endParaRPr lang="en-US"/>
          </a:p>
          <a:p>
            <a:pPr lvl="0"/>
            <a:r>
              <a:rPr lang="en-GB"/>
              <a:t>Strategi mana yang paling efektif mendukung tujuan penguatan institusional?</a:t>
            </a:r>
            <a:endParaRPr lang="en-US"/>
          </a:p>
          <a:p>
            <a:pPr lvl="0"/>
            <a:r>
              <a:rPr lang="en-GB"/>
              <a:t>Bagaimana dampak negatif lingkungan dapat diredam? </a:t>
            </a:r>
            <a:endParaRPr lang="en-US"/>
          </a:p>
          <a:p>
            <a:pPr>
              <a:buNone/>
            </a:pP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71480"/>
            <a:ext cx="8186766" cy="1071570"/>
          </a:xfrm>
        </p:spPr>
        <p:txBody>
          <a:bodyPr>
            <a:noAutofit/>
          </a:bodyPr>
          <a:lstStyle/>
          <a:p>
            <a:br>
              <a:rPr lang="en-GB" sz="3200" b="1" dirty="0"/>
            </a:br>
            <a:br>
              <a:rPr lang="en-GB" sz="3200" b="1" dirty="0"/>
            </a:br>
            <a:r>
              <a:rPr lang="en-GB" sz="3200" b="1" dirty="0" err="1">
                <a:solidFill>
                  <a:srgbClr val="FF0000"/>
                </a:solidFill>
              </a:rPr>
              <a:t>Tahap</a:t>
            </a:r>
            <a:r>
              <a:rPr lang="en-GB" sz="3200" b="1" dirty="0">
                <a:solidFill>
                  <a:srgbClr val="FF0000"/>
                </a:solidFill>
              </a:rPr>
              <a:t> </a:t>
            </a:r>
            <a:r>
              <a:rPr lang="en-GB" sz="3200" b="1" dirty="0" err="1">
                <a:solidFill>
                  <a:srgbClr val="FF0000"/>
                </a:solidFill>
              </a:rPr>
              <a:t>Perencanaan</a:t>
            </a:r>
            <a:r>
              <a:rPr lang="en-GB" sz="3200" b="1" dirty="0">
                <a:solidFill>
                  <a:srgbClr val="FF0000"/>
                </a:solidFill>
              </a:rPr>
              <a:t>: </a:t>
            </a:r>
            <a:br>
              <a:rPr lang="en-GB" sz="3200" b="1" dirty="0">
                <a:solidFill>
                  <a:srgbClr val="FF0000"/>
                </a:solidFill>
              </a:rPr>
            </a:br>
            <a:r>
              <a:rPr lang="en-GB" sz="3200" b="1" dirty="0" err="1">
                <a:solidFill>
                  <a:srgbClr val="FF0000"/>
                </a:solidFill>
              </a:rPr>
              <a:t>Matriks</a:t>
            </a:r>
            <a:r>
              <a:rPr lang="en-GB" sz="3200" b="1" dirty="0">
                <a:solidFill>
                  <a:srgbClr val="FF0000"/>
                </a:solidFill>
              </a:rPr>
              <a:t> </a:t>
            </a:r>
            <a:r>
              <a:rPr lang="en-GB" sz="3200" b="1" dirty="0" err="1">
                <a:solidFill>
                  <a:srgbClr val="FF0000"/>
                </a:solidFill>
              </a:rPr>
              <a:t>Perencanaan</a:t>
            </a:r>
            <a:r>
              <a:rPr lang="en-GB" sz="3200" b="1" dirty="0">
                <a:solidFill>
                  <a:srgbClr val="FF0000"/>
                </a:solidFill>
              </a:rPr>
              <a:t> program (MPP)</a:t>
            </a:r>
            <a:br>
              <a:rPr lang="en-US" sz="3200" dirty="0">
                <a:solidFill>
                  <a:srgbClr val="FF0000"/>
                </a:solidFill>
              </a:rPr>
            </a:br>
            <a:endParaRPr lang="en-US" sz="3200" dirty="0">
              <a:solidFill>
                <a:srgbClr val="FF0000"/>
              </a:solidFill>
            </a:endParaRPr>
          </a:p>
        </p:txBody>
      </p:sp>
      <p:sp>
        <p:nvSpPr>
          <p:cNvPr id="3" name="Content Placeholder 2"/>
          <p:cNvSpPr>
            <a:spLocks noGrp="1"/>
          </p:cNvSpPr>
          <p:nvPr>
            <p:ph sz="quarter" idx="1"/>
          </p:nvPr>
        </p:nvSpPr>
        <p:spPr>
          <a:xfrm>
            <a:off x="500034" y="1428736"/>
            <a:ext cx="8229600" cy="4525963"/>
          </a:xfrm>
        </p:spPr>
        <p:txBody>
          <a:bodyPr>
            <a:normAutofit/>
          </a:bodyPr>
          <a:lstStyle/>
          <a:p>
            <a:r>
              <a:rPr lang="en-GB"/>
              <a:t>Setelah melewati analisis masalah, tujuan dan strategi, maka langkah berikutnya adalah perencanaan, yang menggunakan matrik perencanaan program (MPP). </a:t>
            </a:r>
          </a:p>
          <a:p>
            <a:r>
              <a:rPr lang="en-GB"/>
              <a:t>MPP merupakan sajian seluruh hasil analisis kerangka kerja logis. Ia harus menyajikan sebuah </a:t>
            </a:r>
            <a:r>
              <a:rPr lang="en-GB" b="1"/>
              <a:t>ringkasan desain program</a:t>
            </a:r>
            <a:r>
              <a:rPr lang="en-GB"/>
              <a:t>. </a:t>
            </a:r>
          </a:p>
          <a:p>
            <a:r>
              <a:rPr lang="en-GB"/>
              <a:t>MPP memberikan sebuah pandangan ke dalam elemen-elemen utama perencanaan dan bagaimana masing-masing saling berhubungan.</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58204" cy="633394"/>
          </a:xfrm>
        </p:spPr>
        <p:txBody>
          <a:bodyPr>
            <a:normAutofit fontScale="90000"/>
          </a:bodyPr>
          <a:lstStyle/>
          <a:p>
            <a:r>
              <a:rPr lang="en-GB" b="1" dirty="0" err="1">
                <a:solidFill>
                  <a:srgbClr val="FF0000"/>
                </a:solidFill>
              </a:rPr>
              <a:t>Tentang</a:t>
            </a:r>
            <a:r>
              <a:rPr lang="en-GB" b="1" dirty="0">
                <a:solidFill>
                  <a:srgbClr val="FF0000"/>
                </a:solidFill>
              </a:rPr>
              <a:t> </a:t>
            </a:r>
            <a:r>
              <a:rPr lang="en-GB" b="1" dirty="0" err="1">
                <a:solidFill>
                  <a:srgbClr val="FF0000"/>
                </a:solidFill>
              </a:rPr>
              <a:t>Kerangka</a:t>
            </a:r>
            <a:r>
              <a:rPr lang="en-GB" b="1" dirty="0">
                <a:solidFill>
                  <a:srgbClr val="FF0000"/>
                </a:solidFill>
              </a:rPr>
              <a:t> </a:t>
            </a:r>
            <a:r>
              <a:rPr lang="en-GB" b="1" dirty="0" err="1">
                <a:solidFill>
                  <a:srgbClr val="FF0000"/>
                </a:solidFill>
              </a:rPr>
              <a:t>Kerja</a:t>
            </a:r>
            <a:r>
              <a:rPr lang="en-GB" b="1" dirty="0">
                <a:solidFill>
                  <a:srgbClr val="FF0000"/>
                </a:solidFill>
              </a:rPr>
              <a:t> </a:t>
            </a:r>
            <a:r>
              <a:rPr lang="en-GB" b="1" dirty="0" err="1">
                <a:solidFill>
                  <a:srgbClr val="FF0000"/>
                </a:solidFill>
              </a:rPr>
              <a:t>Logis</a:t>
            </a:r>
            <a:r>
              <a:rPr lang="en-GB" b="1" dirty="0">
                <a:solidFill>
                  <a:srgbClr val="FF0000"/>
                </a:solidFill>
              </a:rPr>
              <a:t> </a:t>
            </a:r>
            <a:endParaRPr lang="en-US" b="1" dirty="0">
              <a:solidFill>
                <a:srgbClr val="FF0000"/>
              </a:solidFill>
            </a:endParaRPr>
          </a:p>
        </p:txBody>
      </p:sp>
      <p:sp>
        <p:nvSpPr>
          <p:cNvPr id="3" name="Content Placeholder 2"/>
          <p:cNvSpPr>
            <a:spLocks noGrp="1"/>
          </p:cNvSpPr>
          <p:nvPr>
            <p:ph sz="quarter" idx="1"/>
          </p:nvPr>
        </p:nvSpPr>
        <p:spPr/>
        <p:txBody>
          <a:bodyPr>
            <a:normAutofit fontScale="92500" lnSpcReduction="10000"/>
          </a:bodyPr>
          <a:lstStyle/>
          <a:p>
            <a:pPr marL="514350" lvl="0" indent="-514350">
              <a:buFont typeface="+mj-lt"/>
              <a:buAutoNum type="arabicPeriod"/>
            </a:pPr>
            <a:r>
              <a:rPr lang="en-GB" dirty="0"/>
              <a:t>KKL (</a:t>
            </a:r>
            <a:r>
              <a:rPr lang="en-GB" dirty="0" err="1"/>
              <a:t>Logframe</a:t>
            </a:r>
            <a:r>
              <a:rPr lang="en-GB" dirty="0"/>
              <a:t>) </a:t>
            </a:r>
            <a:r>
              <a:rPr lang="en-GB" dirty="0" err="1"/>
              <a:t>adalah</a:t>
            </a:r>
            <a:r>
              <a:rPr lang="en-GB" dirty="0"/>
              <a:t> </a:t>
            </a:r>
            <a:r>
              <a:rPr lang="en-GB" dirty="0" err="1"/>
              <a:t>sebuah</a:t>
            </a:r>
            <a:r>
              <a:rPr lang="en-GB" dirty="0"/>
              <a:t> </a:t>
            </a:r>
            <a:r>
              <a:rPr lang="en-GB" dirty="0" err="1"/>
              <a:t>pendekatan</a:t>
            </a:r>
            <a:r>
              <a:rPr lang="en-GB" dirty="0"/>
              <a:t> </a:t>
            </a:r>
            <a:r>
              <a:rPr lang="en-GB" dirty="0" err="1"/>
              <a:t>dan</a:t>
            </a:r>
            <a:r>
              <a:rPr lang="en-GB" dirty="0"/>
              <a:t> </a:t>
            </a:r>
            <a:r>
              <a:rPr lang="en-GB" dirty="0" err="1"/>
              <a:t>metode</a:t>
            </a:r>
            <a:r>
              <a:rPr lang="en-GB" dirty="0"/>
              <a:t> yang </a:t>
            </a:r>
            <a:r>
              <a:rPr lang="en-GB" dirty="0" err="1"/>
              <a:t>memberikan</a:t>
            </a:r>
            <a:r>
              <a:rPr lang="en-GB" dirty="0"/>
              <a:t> </a:t>
            </a:r>
            <a:r>
              <a:rPr lang="en-GB" dirty="0" err="1"/>
              <a:t>struktur</a:t>
            </a:r>
            <a:r>
              <a:rPr lang="en-GB" dirty="0"/>
              <a:t> </a:t>
            </a:r>
            <a:r>
              <a:rPr lang="en-GB" dirty="0" err="1"/>
              <a:t>sistematis</a:t>
            </a:r>
            <a:r>
              <a:rPr lang="en-GB" dirty="0"/>
              <a:t> </a:t>
            </a:r>
            <a:r>
              <a:rPr lang="en-GB" dirty="0" err="1"/>
              <a:t>bagi</a:t>
            </a:r>
            <a:r>
              <a:rPr lang="en-GB" dirty="0"/>
              <a:t> </a:t>
            </a:r>
            <a:r>
              <a:rPr lang="en-GB" dirty="0" err="1"/>
              <a:t>identifikasi</a:t>
            </a:r>
            <a:r>
              <a:rPr lang="en-GB" dirty="0"/>
              <a:t>, </a:t>
            </a:r>
            <a:r>
              <a:rPr lang="en-GB" dirty="0" err="1"/>
              <a:t>perencanaan</a:t>
            </a:r>
            <a:r>
              <a:rPr lang="en-GB" dirty="0"/>
              <a:t>, </a:t>
            </a:r>
            <a:r>
              <a:rPr lang="en-GB" dirty="0" err="1"/>
              <a:t>implementasi</a:t>
            </a:r>
            <a:r>
              <a:rPr lang="en-GB" dirty="0"/>
              <a:t>, </a:t>
            </a:r>
            <a:r>
              <a:rPr lang="en-GB" dirty="0" err="1"/>
              <a:t>dan</a:t>
            </a:r>
            <a:r>
              <a:rPr lang="en-GB" dirty="0"/>
              <a:t> </a:t>
            </a:r>
            <a:r>
              <a:rPr lang="en-GB" dirty="0" err="1"/>
              <a:t>evaluasi</a:t>
            </a:r>
            <a:r>
              <a:rPr lang="en-GB" dirty="0"/>
              <a:t> </a:t>
            </a:r>
            <a:r>
              <a:rPr lang="en-GB" dirty="0" err="1"/>
              <a:t>dalam</a:t>
            </a:r>
            <a:r>
              <a:rPr lang="en-GB" dirty="0"/>
              <a:t> </a:t>
            </a:r>
            <a:r>
              <a:rPr lang="en-GB" dirty="0" err="1"/>
              <a:t>manajemen</a:t>
            </a:r>
            <a:r>
              <a:rPr lang="en-GB" dirty="0"/>
              <a:t> program. </a:t>
            </a:r>
            <a:endParaRPr lang="en-US" dirty="0"/>
          </a:p>
          <a:p>
            <a:pPr marL="514350" lvl="0" indent="-514350">
              <a:buFont typeface="+mj-lt"/>
              <a:buAutoNum type="arabicPeriod"/>
            </a:pPr>
            <a:r>
              <a:rPr lang="en-GB" dirty="0"/>
              <a:t>KKL </a:t>
            </a:r>
            <a:r>
              <a:rPr lang="en-GB" dirty="0" err="1"/>
              <a:t>adalah</a:t>
            </a:r>
            <a:r>
              <a:rPr lang="en-GB" dirty="0"/>
              <a:t> </a:t>
            </a:r>
            <a:r>
              <a:rPr lang="en-GB" dirty="0" err="1"/>
              <a:t>metode</a:t>
            </a:r>
            <a:r>
              <a:rPr lang="en-GB" dirty="0"/>
              <a:t> </a:t>
            </a:r>
            <a:r>
              <a:rPr lang="en-GB" dirty="0" err="1"/>
              <a:t>analitis</a:t>
            </a:r>
            <a:r>
              <a:rPr lang="en-GB" dirty="0"/>
              <a:t> </a:t>
            </a:r>
            <a:r>
              <a:rPr lang="en-GB" dirty="0" err="1"/>
              <a:t>dan</a:t>
            </a:r>
            <a:r>
              <a:rPr lang="en-GB" dirty="0"/>
              <a:t> </a:t>
            </a:r>
            <a:r>
              <a:rPr lang="en-GB" dirty="0" err="1"/>
              <a:t>perangkat</a:t>
            </a:r>
            <a:r>
              <a:rPr lang="en-GB" dirty="0"/>
              <a:t> </a:t>
            </a:r>
            <a:r>
              <a:rPr lang="en-GB" dirty="0" err="1"/>
              <a:t>manajemen</a:t>
            </a:r>
            <a:r>
              <a:rPr lang="en-GB" dirty="0"/>
              <a:t> yang </a:t>
            </a:r>
            <a:r>
              <a:rPr lang="en-GB" dirty="0" err="1"/>
              <a:t>dapat</a:t>
            </a:r>
            <a:r>
              <a:rPr lang="en-GB" dirty="0"/>
              <a:t> </a:t>
            </a:r>
            <a:r>
              <a:rPr lang="en-GB" dirty="0" err="1"/>
              <a:t>membantu</a:t>
            </a:r>
            <a:r>
              <a:rPr lang="en-GB" dirty="0"/>
              <a:t> </a:t>
            </a:r>
            <a:r>
              <a:rPr lang="en-GB" dirty="0" err="1"/>
              <a:t>perencana</a:t>
            </a:r>
            <a:r>
              <a:rPr lang="en-GB" dirty="0"/>
              <a:t> </a:t>
            </a:r>
            <a:r>
              <a:rPr lang="en-GB" dirty="0" err="1"/>
              <a:t>dan</a:t>
            </a:r>
            <a:r>
              <a:rPr lang="en-GB" dirty="0"/>
              <a:t> manager: </a:t>
            </a:r>
            <a:endParaRPr lang="en-US" dirty="0"/>
          </a:p>
          <a:p>
            <a:pPr lvl="2">
              <a:buClr>
                <a:srgbClr val="FF0000"/>
              </a:buClr>
              <a:buSzPct val="85000"/>
              <a:buFont typeface="Wingdings" pitchFamily="2" charset="2"/>
              <a:buChar char="§"/>
            </a:pPr>
            <a:r>
              <a:rPr lang="en-GB" dirty="0" err="1"/>
              <a:t>Menganalisis</a:t>
            </a:r>
            <a:r>
              <a:rPr lang="en-GB" dirty="0"/>
              <a:t> </a:t>
            </a:r>
            <a:r>
              <a:rPr lang="en-GB" dirty="0" err="1"/>
              <a:t>situasi</a:t>
            </a:r>
            <a:r>
              <a:rPr lang="en-GB" dirty="0"/>
              <a:t> yang </a:t>
            </a:r>
            <a:r>
              <a:rPr lang="en-GB" dirty="0" err="1"/>
              <a:t>berkembang</a:t>
            </a:r>
            <a:r>
              <a:rPr lang="en-GB" dirty="0"/>
              <a:t> </a:t>
            </a:r>
            <a:r>
              <a:rPr lang="en-GB" dirty="0" err="1"/>
              <a:t>selama</a:t>
            </a:r>
            <a:r>
              <a:rPr lang="en-GB" dirty="0"/>
              <a:t> </a:t>
            </a:r>
            <a:r>
              <a:rPr lang="en-GB" dirty="0" err="1"/>
              <a:t>persiapan</a:t>
            </a:r>
            <a:r>
              <a:rPr lang="en-GB" dirty="0"/>
              <a:t> program.</a:t>
            </a:r>
            <a:endParaRPr lang="en-US" dirty="0"/>
          </a:p>
          <a:p>
            <a:pPr lvl="2">
              <a:buClr>
                <a:srgbClr val="FF0000"/>
              </a:buClr>
              <a:buSzPct val="85000"/>
              <a:buFont typeface="Wingdings" pitchFamily="2" charset="2"/>
              <a:buChar char="§"/>
            </a:pPr>
            <a:r>
              <a:rPr lang="en-GB" dirty="0" err="1"/>
              <a:t>Merumuskan</a:t>
            </a:r>
            <a:r>
              <a:rPr lang="en-GB" dirty="0"/>
              <a:t> </a:t>
            </a:r>
            <a:r>
              <a:rPr lang="en-GB" dirty="0" err="1"/>
              <a:t>logika</a:t>
            </a:r>
            <a:r>
              <a:rPr lang="en-GB" dirty="0"/>
              <a:t> </a:t>
            </a:r>
            <a:r>
              <a:rPr lang="en-GB" dirty="0" err="1"/>
              <a:t>dan</a:t>
            </a:r>
            <a:r>
              <a:rPr lang="en-GB" dirty="0"/>
              <a:t> </a:t>
            </a:r>
            <a:r>
              <a:rPr lang="en-GB" dirty="0" err="1"/>
              <a:t>perangkatnya</a:t>
            </a:r>
            <a:r>
              <a:rPr lang="en-GB" dirty="0"/>
              <a:t> </a:t>
            </a:r>
            <a:r>
              <a:rPr lang="en-GB" dirty="0" err="1"/>
              <a:t>untuk</a:t>
            </a:r>
            <a:r>
              <a:rPr lang="en-GB" dirty="0"/>
              <a:t> </a:t>
            </a:r>
            <a:r>
              <a:rPr lang="en-GB" dirty="0" err="1"/>
              <a:t>mencapai</a:t>
            </a:r>
            <a:r>
              <a:rPr lang="en-GB" dirty="0"/>
              <a:t> </a:t>
            </a:r>
            <a:r>
              <a:rPr lang="en-GB" dirty="0" err="1"/>
              <a:t>tujuan</a:t>
            </a:r>
            <a:r>
              <a:rPr lang="en-GB" dirty="0"/>
              <a:t> yang </a:t>
            </a:r>
            <a:r>
              <a:rPr lang="en-GB" dirty="0" err="1"/>
              <a:t>diharapkan</a:t>
            </a:r>
            <a:r>
              <a:rPr lang="en-GB" dirty="0"/>
              <a:t>.</a:t>
            </a:r>
            <a:endParaRPr lang="en-US" dirty="0"/>
          </a:p>
          <a:p>
            <a:pPr lvl="2">
              <a:buClr>
                <a:srgbClr val="FF0000"/>
              </a:buClr>
              <a:buSzPct val="85000"/>
              <a:buFont typeface="Wingdings" pitchFamily="2" charset="2"/>
              <a:buChar char="§"/>
            </a:pPr>
            <a:r>
              <a:rPr lang="en-GB" dirty="0" err="1"/>
              <a:t>Mengidentifikasi</a:t>
            </a:r>
            <a:r>
              <a:rPr lang="en-GB" dirty="0"/>
              <a:t> </a:t>
            </a:r>
            <a:r>
              <a:rPr lang="en-GB" dirty="0" err="1"/>
              <a:t>sejumlah</a:t>
            </a:r>
            <a:r>
              <a:rPr lang="en-GB" dirty="0"/>
              <a:t> </a:t>
            </a:r>
            <a:r>
              <a:rPr lang="en-GB" dirty="0" err="1"/>
              <a:t>risiko</a:t>
            </a:r>
            <a:r>
              <a:rPr lang="en-GB" dirty="0"/>
              <a:t> yang </a:t>
            </a:r>
            <a:r>
              <a:rPr lang="en-GB" dirty="0" err="1"/>
              <a:t>potensial</a:t>
            </a:r>
            <a:r>
              <a:rPr lang="en-GB" dirty="0"/>
              <a:t>.</a:t>
            </a:r>
            <a:endParaRPr lang="en-US" dirty="0"/>
          </a:p>
          <a:p>
            <a:pPr lvl="2">
              <a:buClr>
                <a:srgbClr val="FF0000"/>
              </a:buClr>
              <a:buSzPct val="85000"/>
              <a:buFont typeface="Wingdings" pitchFamily="2" charset="2"/>
              <a:buChar char="§"/>
            </a:pPr>
            <a:r>
              <a:rPr lang="en-GB" dirty="0" err="1"/>
              <a:t>Merumuskan</a:t>
            </a:r>
            <a:r>
              <a:rPr lang="en-GB" dirty="0"/>
              <a:t> </a:t>
            </a:r>
            <a:r>
              <a:rPr lang="en-GB" dirty="0" err="1"/>
              <a:t>bagaimana</a:t>
            </a:r>
            <a:r>
              <a:rPr lang="en-GB" dirty="0"/>
              <a:t> </a:t>
            </a:r>
            <a:r>
              <a:rPr lang="en-GB" dirty="0" err="1"/>
              <a:t>dan</a:t>
            </a:r>
            <a:r>
              <a:rPr lang="en-GB" dirty="0"/>
              <a:t> </a:t>
            </a:r>
            <a:r>
              <a:rPr lang="en-GB" dirty="0" err="1"/>
              <a:t>apa</a:t>
            </a:r>
            <a:r>
              <a:rPr lang="en-GB" dirty="0"/>
              <a:t> </a:t>
            </a:r>
            <a:r>
              <a:rPr lang="en-GB" dirty="0" err="1"/>
              <a:t>keluaraan</a:t>
            </a:r>
            <a:r>
              <a:rPr lang="en-GB" dirty="0"/>
              <a:t> </a:t>
            </a:r>
            <a:r>
              <a:rPr lang="en-GB" dirty="0" err="1"/>
              <a:t>dan</a:t>
            </a:r>
            <a:r>
              <a:rPr lang="en-GB" dirty="0"/>
              <a:t> </a:t>
            </a:r>
            <a:r>
              <a:rPr lang="en-GB" dirty="0" err="1"/>
              <a:t>hasil</a:t>
            </a:r>
            <a:r>
              <a:rPr lang="en-GB" dirty="0"/>
              <a:t> yang </a:t>
            </a:r>
            <a:r>
              <a:rPr lang="en-GB" dirty="0" err="1"/>
              <a:t>bisa</a:t>
            </a:r>
            <a:r>
              <a:rPr lang="en-GB" dirty="0"/>
              <a:t> </a:t>
            </a:r>
            <a:r>
              <a:rPr lang="en-GB" dirty="0" err="1"/>
              <a:t>dikontrol</a:t>
            </a:r>
            <a:r>
              <a:rPr lang="en-GB" dirty="0"/>
              <a:t> </a:t>
            </a:r>
            <a:r>
              <a:rPr lang="en-GB" dirty="0" err="1"/>
              <a:t>dan</a:t>
            </a:r>
            <a:r>
              <a:rPr lang="en-GB" dirty="0"/>
              <a:t> </a:t>
            </a:r>
            <a:r>
              <a:rPr lang="en-GB" dirty="0" err="1"/>
              <a:t>dievaluasi</a:t>
            </a:r>
            <a:r>
              <a:rPr lang="en-GB" dirty="0"/>
              <a:t>.</a:t>
            </a:r>
            <a:endParaRPr lang="en-US" dirty="0"/>
          </a:p>
          <a:p>
            <a:pPr lvl="2">
              <a:buClr>
                <a:srgbClr val="FF0000"/>
              </a:buClr>
              <a:buSzPct val="85000"/>
              <a:buFont typeface="Wingdings" pitchFamily="2" charset="2"/>
              <a:buChar char="§"/>
            </a:pPr>
            <a:r>
              <a:rPr lang="en-GB" dirty="0" err="1"/>
              <a:t>Menyajikan</a:t>
            </a:r>
            <a:r>
              <a:rPr lang="en-GB" dirty="0"/>
              <a:t> </a:t>
            </a:r>
            <a:r>
              <a:rPr lang="en-GB" dirty="0" err="1"/>
              <a:t>sebuah</a:t>
            </a:r>
            <a:r>
              <a:rPr lang="en-GB" dirty="0"/>
              <a:t> </a:t>
            </a:r>
            <a:r>
              <a:rPr lang="en-GB" dirty="0" err="1"/>
              <a:t>ringkasan</a:t>
            </a:r>
            <a:r>
              <a:rPr lang="en-GB" dirty="0"/>
              <a:t> program </a:t>
            </a:r>
            <a:r>
              <a:rPr lang="en-GB" dirty="0" err="1"/>
              <a:t>dalam</a:t>
            </a:r>
            <a:r>
              <a:rPr lang="en-GB" dirty="0"/>
              <a:t> format </a:t>
            </a:r>
            <a:r>
              <a:rPr lang="en-GB" dirty="0" err="1"/>
              <a:t>standar</a:t>
            </a:r>
            <a:r>
              <a:rPr lang="en-GB" dirty="0"/>
              <a:t>.</a:t>
            </a:r>
            <a:endParaRPr lang="en-US" dirty="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FF0000"/>
                </a:solidFill>
              </a:rPr>
              <a:t>Level </a:t>
            </a:r>
            <a:r>
              <a:rPr lang="en-GB" dirty="0" err="1">
                <a:solidFill>
                  <a:srgbClr val="FF0000"/>
                </a:solidFill>
              </a:rPr>
              <a:t>Tujuan</a:t>
            </a:r>
            <a:endParaRPr lang="en-US"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r>
              <a:rPr lang="en-US"/>
              <a:t>Tujuan yang dipilih program dimasukkan dalam kolom pertama, ditransformasikan ke dalam intervensi logis. Dalam tahap ini harus dipastikan bahwa masing-masing level tujuanlogis, benar dan mempunyai hubungan vertikal. </a:t>
            </a:r>
          </a:p>
          <a:p>
            <a:r>
              <a:rPr lang="en-US"/>
              <a:t>Artinya, aktivitas program diselenggarakan untuk mencapai hasil, hasil direspons oleh penerima manfaat membuahkan </a:t>
            </a:r>
            <a:r>
              <a:rPr lang="sv-SE"/>
              <a:t>sasaran/maksud program, sedangkan sasaran/maksud didukung oleh program maupun</a:t>
            </a:r>
            <a:r>
              <a:rPr lang="en-US"/>
              <a:t>institusi lain bisa menghasilkan tujuan program. Satu lembaga dan satu program saja tidak mungkin menghasilkan tujuan program dalam jangka pendek.</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58204" cy="939784"/>
          </a:xfrm>
        </p:spPr>
        <p:txBody>
          <a:bodyPr/>
          <a:lstStyle/>
          <a:p>
            <a:r>
              <a:rPr lang="en-GB"/>
              <a:t>Level Tujuan</a:t>
            </a:r>
            <a:endParaRPr lang="en-US"/>
          </a:p>
        </p:txBody>
      </p:sp>
      <p:sp>
        <p:nvSpPr>
          <p:cNvPr id="3" name="Content Placeholder 2"/>
          <p:cNvSpPr>
            <a:spLocks noGrp="1"/>
          </p:cNvSpPr>
          <p:nvPr>
            <p:ph sz="quarter" idx="1"/>
          </p:nvPr>
        </p:nvSpPr>
        <p:spPr>
          <a:xfrm>
            <a:off x="457200" y="1285860"/>
            <a:ext cx="8186766" cy="4840303"/>
          </a:xfrm>
        </p:spPr>
        <p:txBody>
          <a:bodyPr>
            <a:normAutofit/>
          </a:bodyPr>
          <a:lstStyle/>
          <a:p>
            <a:pPr>
              <a:buNone/>
            </a:pPr>
            <a:r>
              <a:rPr lang="en-US"/>
              <a:t>A. </a:t>
            </a:r>
            <a:r>
              <a:rPr lang="en-US" sz="2900"/>
              <a:t>Tujuan Umum (Goal)</a:t>
            </a:r>
          </a:p>
          <a:p>
            <a:pPr>
              <a:buNone/>
            </a:pPr>
            <a:r>
              <a:rPr lang="en-GB" sz="2900"/>
              <a:t>B. Sasaran/Maksud Program (Program Purpose)</a:t>
            </a:r>
            <a:endParaRPr lang="en-US" sz="2900"/>
          </a:p>
          <a:p>
            <a:pPr>
              <a:buNone/>
            </a:pPr>
            <a:r>
              <a:rPr lang="en-US" sz="2900"/>
              <a:t>C. Keluaran Program</a:t>
            </a:r>
          </a:p>
          <a:p>
            <a:pPr>
              <a:buNone/>
            </a:pPr>
            <a:r>
              <a:rPr lang="en-US" sz="2900"/>
              <a:t>D. Aktivitas</a:t>
            </a:r>
          </a:p>
        </p:txBody>
      </p:sp>
    </p:spTree>
  </p:cSld>
  <p:clrMapOvr>
    <a:overrideClrMapping bg1="lt1" tx1="dk1" bg2="lt2" tx2="dk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solidFill>
                  <a:srgbClr val="FF0000"/>
                </a:solidFill>
              </a:rPr>
              <a:t>Tujuan</a:t>
            </a:r>
            <a:r>
              <a:rPr lang="en-GB" dirty="0">
                <a:solidFill>
                  <a:srgbClr val="FF0000"/>
                </a:solidFill>
              </a:rPr>
              <a:t> </a:t>
            </a:r>
            <a:r>
              <a:rPr lang="en-GB" dirty="0" err="1">
                <a:solidFill>
                  <a:srgbClr val="FF0000"/>
                </a:solidFill>
              </a:rPr>
              <a:t>Umum</a:t>
            </a:r>
            <a:endParaRPr lang="en-US"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r>
              <a:rPr lang="en-US" sz="3300"/>
              <a:t>Mengapa (besar) – relevansi. Mengapa program disiapkan dan dilaksanakan? Apa relevansinya? Bagaimana program memberikan kontribusi kepada visi pembangunan yang lebih luas bersama-sama dengan program, intervensi dan lembaga lain? </a:t>
            </a:r>
          </a:p>
          <a:p>
            <a:r>
              <a:rPr lang="en-US"/>
              <a:t>Tujuan umum program harus menjelaskan mengapa program itu bermanfaat bagi </a:t>
            </a:r>
            <a:r>
              <a:rPr lang="sv-SE"/>
              <a:t>masyarakat, dalam pengertian manfaat jangka panjang bagi penerima manfaat dan manfaat </a:t>
            </a:r>
            <a:r>
              <a:rPr lang="en-US"/>
              <a:t>yang lebih luas bagi kelompok lainnya.Tujuan umum juga harus menunjukkan relevansi dengan kebijakan daerah (RPJMD) serta mandat organisasi (Renstra SKDP). </a:t>
            </a:r>
          </a:p>
          <a:p>
            <a:r>
              <a:rPr lang="en-US"/>
              <a:t>Tujuan umum program tidak bakal dicapai oleh program sendirian, melainkan membutuhkan dampak dari kebijakan, dan program lainnya.</a:t>
            </a:r>
            <a:endParaRPr lang="en-US" sz="7600"/>
          </a:p>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Sasaran/Maksud Program</a:t>
            </a:r>
            <a:endParaRPr lang="en-US"/>
          </a:p>
        </p:txBody>
      </p:sp>
      <p:sp>
        <p:nvSpPr>
          <p:cNvPr id="3" name="Content Placeholder 2"/>
          <p:cNvSpPr>
            <a:spLocks noGrp="1"/>
          </p:cNvSpPr>
          <p:nvPr>
            <p:ph sz="quarter" idx="1"/>
          </p:nvPr>
        </p:nvSpPr>
        <p:spPr>
          <a:xfrm>
            <a:off x="428596" y="1571612"/>
            <a:ext cx="8286808" cy="4857784"/>
          </a:xfrm>
        </p:spPr>
        <p:txBody>
          <a:bodyPr>
            <a:noAutofit/>
          </a:bodyPr>
          <a:lstStyle/>
          <a:p>
            <a:r>
              <a:rPr lang="en-US" sz="2200"/>
              <a:t>Mengapa (kecil) – konteks. Mengapa program disiapkan dan dilaksanakan? Apa konteks masalah inti yang akan dijawab dan ditangani oleh program? Dengan demikian, maksud program, atau sering disebut dengan tujuan khusus, hendak menjawab masalah inti yang </a:t>
            </a:r>
            <a:r>
              <a:rPr lang="sv-SE" sz="2200"/>
              <a:t>dirumuskan dalam analisis masalah, serta merumuskan hasil yang </a:t>
            </a:r>
            <a:r>
              <a:rPr lang="en-US" sz="2200"/>
              <a:t>diharapkan oleh program setelah pekerjaan ini lengkap dilakukan.</a:t>
            </a:r>
          </a:p>
          <a:p>
            <a:r>
              <a:rPr lang="en-US" sz="2200"/>
              <a:t>Sasaran atau maksud program adalah sebuah intervensi logis yang disumbangkan program untuk mencapai tujuan umum. Sasaran program harus menembak masalah inti yang hendak ditangani program, dan didefinisikan dalam pengertian manfaat yang diterima oleh target penerima manfaat, sebagai sebuah hasil pemanfaatan pelayanan yang diberikan oleh program. Harap diingat bahwa sasaran program cukup satu saja!</a:t>
            </a:r>
          </a:p>
        </p:txBody>
      </p:sp>
    </p:spTree>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786" y="285728"/>
            <a:ext cx="7658128" cy="725470"/>
          </a:xfrm>
        </p:spPr>
        <p:txBody>
          <a:bodyPr>
            <a:normAutofit fontScale="90000"/>
          </a:bodyPr>
          <a:lstStyle/>
          <a:p>
            <a:r>
              <a:rPr lang="en-GB"/>
              <a:t>Keluaran (Output)</a:t>
            </a:r>
            <a:endParaRPr lang="en-US"/>
          </a:p>
        </p:txBody>
      </p:sp>
      <p:sp>
        <p:nvSpPr>
          <p:cNvPr id="3" name="Content Placeholder 2"/>
          <p:cNvSpPr>
            <a:spLocks noGrp="1"/>
          </p:cNvSpPr>
          <p:nvPr>
            <p:ph sz="quarter" idx="1"/>
          </p:nvPr>
        </p:nvSpPr>
        <p:spPr>
          <a:xfrm>
            <a:off x="642910" y="1142984"/>
            <a:ext cx="8072494" cy="5286412"/>
          </a:xfrm>
        </p:spPr>
        <p:txBody>
          <a:bodyPr>
            <a:noAutofit/>
          </a:bodyPr>
          <a:lstStyle/>
          <a:p>
            <a:pPr marL="342900" lvl="1" indent="-342900">
              <a:buClr>
                <a:srgbClr val="C00000"/>
              </a:buClr>
              <a:buFont typeface="Wingdings" pitchFamily="2" charset="2"/>
              <a:buChar char="v"/>
            </a:pPr>
            <a:r>
              <a:rPr lang="en-US" sz="2100"/>
              <a:t>Apa. Apa hasil konkret program? Hasil program menyangkut hasil konkret, produk, sistem </a:t>
            </a:r>
            <a:r>
              <a:rPr lang="nn-NO" sz="2100"/>
              <a:t>dan mekanisme, perubahan sikap individu atau organisasi, yang kesemuanya diberikan </a:t>
            </a:r>
            <a:r>
              <a:rPr lang="en-US" sz="2100"/>
              <a:t>langsung oleh program.</a:t>
            </a:r>
          </a:p>
          <a:p>
            <a:pPr>
              <a:buClr>
                <a:srgbClr val="C00000"/>
              </a:buClr>
              <a:buFont typeface="Wingdings" pitchFamily="2" charset="2"/>
              <a:buChar char="v"/>
            </a:pPr>
            <a:r>
              <a:rPr lang="en-US" sz="2100"/>
              <a:t>Keluaran program menggambarkan layanan yang diberikan secara langsung oleh (menajemen) program. Ini merupakan tanggungjawab langsung program. Artinya program harus membuahkan hasil secara langsung pada penerima manfaat, sebagaimana dirumuskan </a:t>
            </a:r>
            <a:r>
              <a:rPr lang="pt-BR" sz="2100"/>
              <a:t>dalam rencana program. Secara metodologis, hasil-hasil program harus menembak sebabsebab </a:t>
            </a:r>
            <a:r>
              <a:rPr lang="en-US" sz="2100"/>
              <a:t>utama atas masalah yang dihadapi oleh kelompok sasaran. </a:t>
            </a:r>
          </a:p>
          <a:p>
            <a:pPr>
              <a:buClr>
                <a:srgbClr val="C00000"/>
              </a:buClr>
              <a:buFont typeface="Wingdings" pitchFamily="2" charset="2"/>
              <a:buChar char="v"/>
            </a:pPr>
            <a:r>
              <a:rPr lang="en-US" sz="2100"/>
              <a:t>Untuk memastikan relevansi hasil program pada penerima manfaat, maka analisis masalah seharusnya diidentifikasi secara partisipatif bersama kelompok penerima manfaat, terutama dalam </a:t>
            </a:r>
            <a:r>
              <a:rPr lang="en-GB" sz="2100"/>
              <a:t>kegiatan identifikasi (need asessment) program.</a:t>
            </a:r>
            <a:endParaRPr lang="en-US" sz="2100"/>
          </a:p>
          <a:p>
            <a:pPr>
              <a:buClr>
                <a:srgbClr val="C00000"/>
              </a:buClr>
              <a:buFont typeface="Wingdings" pitchFamily="2" charset="2"/>
              <a:buChar char="v"/>
            </a:pPr>
            <a:endParaRPr lang="en-US" sz="21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Aktivitas (Kegiatan)</a:t>
            </a:r>
            <a:endParaRPr lang="en-US"/>
          </a:p>
        </p:txBody>
      </p:sp>
      <p:sp>
        <p:nvSpPr>
          <p:cNvPr id="3" name="Content Placeholder 2"/>
          <p:cNvSpPr>
            <a:spLocks noGrp="1"/>
          </p:cNvSpPr>
          <p:nvPr>
            <p:ph idx="1"/>
          </p:nvPr>
        </p:nvSpPr>
        <p:spPr/>
        <p:txBody>
          <a:bodyPr>
            <a:normAutofit fontScale="85000" lnSpcReduction="20000"/>
          </a:bodyPr>
          <a:lstStyle/>
          <a:p>
            <a:r>
              <a:rPr lang="en-US"/>
              <a:t>Bagaimana. Bagaimana mencapai hasil-hasil program? Apa saja input yang dibutuhkan? Dengan kata lain, aktivitas adalah rangkaian kegiatan yang dilakukan untuk mencapai hasil-hasil program.</a:t>
            </a:r>
          </a:p>
          <a:p>
            <a:r>
              <a:rPr lang="en-US"/>
              <a:t>Aktivitas program adalah rangkaian kegiatan program yang memberikan layanan langsung pada penerima manfaat. </a:t>
            </a:r>
          </a:p>
          <a:p>
            <a:r>
              <a:rPr lang="en-US"/>
              <a:t>Aktivitas program juga merupakan jabaran dari strategi yang dipilih sewaktu melakukan analisis tujuan. Salah satu kunci menggunakan kerangka logis dengan sukses adalah memahami apa definisi tentang perangkat dalam pengertian </a:t>
            </a:r>
            <a:r>
              <a:rPr lang="es-ES"/>
              <a:t>operasional, dan secara khusus hubungan antara hasil dan sasaran program.</a:t>
            </a:r>
            <a:endParaRPr lang="en-US"/>
          </a:p>
        </p:txBody>
      </p:sp>
    </p:spTree>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Tujuan</a:t>
            </a:r>
            <a:endParaRPr lang="en-US"/>
          </a:p>
        </p:txBody>
      </p:sp>
      <p:sp>
        <p:nvSpPr>
          <p:cNvPr id="3" name="Content Placeholder 2"/>
          <p:cNvSpPr>
            <a:spLocks noGrp="1"/>
          </p:cNvSpPr>
          <p:nvPr>
            <p:ph sz="quarter" idx="1"/>
          </p:nvPr>
        </p:nvSpPr>
        <p:spPr/>
        <p:txBody>
          <a:bodyPr/>
          <a:lstStyle/>
          <a:p>
            <a:pPr>
              <a:buNone/>
            </a:pPr>
            <a:endParaRPr lang="en-US"/>
          </a:p>
        </p:txBody>
      </p:sp>
      <p:sp>
        <p:nvSpPr>
          <p:cNvPr id="4" name="Rounded Rectangle 3"/>
          <p:cNvSpPr/>
          <p:nvPr/>
        </p:nvSpPr>
        <p:spPr>
          <a:xfrm>
            <a:off x="3929058" y="1714488"/>
            <a:ext cx="1285884" cy="785818"/>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r>
              <a:rPr lang="en-US"/>
              <a:t>Tujuan</a:t>
            </a:r>
          </a:p>
          <a:p>
            <a:r>
              <a:rPr lang="en-US"/>
              <a:t>Umum</a:t>
            </a:r>
          </a:p>
        </p:txBody>
      </p:sp>
      <p:sp>
        <p:nvSpPr>
          <p:cNvPr id="5" name="Rounded Rectangle 4"/>
          <p:cNvSpPr/>
          <p:nvPr/>
        </p:nvSpPr>
        <p:spPr>
          <a:xfrm>
            <a:off x="3929058" y="2857496"/>
            <a:ext cx="1285884" cy="71438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a:t>Sasaran</a:t>
            </a:r>
            <a:endParaRPr lang="en-US"/>
          </a:p>
        </p:txBody>
      </p:sp>
      <p:sp>
        <p:nvSpPr>
          <p:cNvPr id="6" name="Rounded Rectangle 5"/>
          <p:cNvSpPr/>
          <p:nvPr/>
        </p:nvSpPr>
        <p:spPr>
          <a:xfrm>
            <a:off x="3929058" y="4000504"/>
            <a:ext cx="1285884" cy="714380"/>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dirty="0" err="1"/>
              <a:t>Keluaran</a:t>
            </a:r>
            <a:r>
              <a:rPr lang="id-ID" dirty="0"/>
              <a:t>/ hasil</a:t>
            </a:r>
            <a:endParaRPr lang="en-US" dirty="0"/>
          </a:p>
        </p:txBody>
      </p:sp>
      <p:sp>
        <p:nvSpPr>
          <p:cNvPr id="8" name="Rounded Rectangle 7"/>
          <p:cNvSpPr/>
          <p:nvPr/>
        </p:nvSpPr>
        <p:spPr>
          <a:xfrm>
            <a:off x="3929058" y="5143512"/>
            <a:ext cx="1357322" cy="714380"/>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a:t>Aktivitas </a:t>
            </a:r>
            <a:endParaRPr lang="en-US"/>
          </a:p>
        </p:txBody>
      </p:sp>
      <p:sp>
        <p:nvSpPr>
          <p:cNvPr id="9" name="Rectangle 8"/>
          <p:cNvSpPr/>
          <p:nvPr/>
        </p:nvSpPr>
        <p:spPr>
          <a:xfrm>
            <a:off x="6000760" y="5143512"/>
            <a:ext cx="1428760" cy="714380"/>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GB"/>
              <a:t>Input</a:t>
            </a:r>
            <a:endParaRPr lang="en-US"/>
          </a:p>
        </p:txBody>
      </p:sp>
      <p:sp>
        <p:nvSpPr>
          <p:cNvPr id="14" name="Up Arrow 13"/>
          <p:cNvSpPr/>
          <p:nvPr/>
        </p:nvSpPr>
        <p:spPr>
          <a:xfrm>
            <a:off x="4500562" y="2571744"/>
            <a:ext cx="71438" cy="28575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Up Arrow 14"/>
          <p:cNvSpPr/>
          <p:nvPr/>
        </p:nvSpPr>
        <p:spPr>
          <a:xfrm>
            <a:off x="4572000" y="3643314"/>
            <a:ext cx="45719" cy="35719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Up Arrow 15"/>
          <p:cNvSpPr/>
          <p:nvPr/>
        </p:nvSpPr>
        <p:spPr>
          <a:xfrm>
            <a:off x="4643438" y="4786322"/>
            <a:ext cx="45719" cy="35719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Left Arrow 16"/>
          <p:cNvSpPr/>
          <p:nvPr/>
        </p:nvSpPr>
        <p:spPr>
          <a:xfrm>
            <a:off x="5500694" y="5429264"/>
            <a:ext cx="357190" cy="11715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Catatan </a:t>
            </a:r>
            <a:endParaRPr lang="en-US"/>
          </a:p>
        </p:txBody>
      </p:sp>
      <p:sp>
        <p:nvSpPr>
          <p:cNvPr id="3" name="Content Placeholder 2"/>
          <p:cNvSpPr>
            <a:spLocks noGrp="1"/>
          </p:cNvSpPr>
          <p:nvPr>
            <p:ph idx="1"/>
          </p:nvPr>
        </p:nvSpPr>
        <p:spPr/>
        <p:txBody>
          <a:bodyPr>
            <a:normAutofit fontScale="70000" lnSpcReduction="20000"/>
          </a:bodyPr>
          <a:lstStyle/>
          <a:p>
            <a:r>
              <a:rPr lang="en-US"/>
              <a:t>TUJUAN (GOAL) hendak mencapai DAMPAK (IMPACT), karena itu dua istilah ini bisa saling dipertukarkan. Bedanya, kalau TUJUAN dirumuskan dengan kalimat aktif, sementara dampak dirumuskan menjadi kalimat pasif atau keadaan yang hendak dicapai.</a:t>
            </a:r>
          </a:p>
          <a:p>
            <a:r>
              <a:rPr lang="en-US"/>
              <a:t>Pada umumnya, TUJUAN atau DAMPAK dirancang untuk jangka menengah, misalnya 5 tahun seperti skema RPJMD. Kalau visi-misi adalah pencapaian jangka panjang, misalnya 25 tahun yang setara dengan RPJPD.</a:t>
            </a:r>
          </a:p>
          <a:p>
            <a:r>
              <a:rPr lang="en-US"/>
              <a:t>MAKSUD (PURPOSE) sering disebut dengan TUJUAN KHUSUS (SPESIFIC GOAL) hendak membuahkan HASIL (OUTCOME). Dengan kalimat lain, OUTCOME merupakan ukuran MAKSUD/TUJUAN KHUSUS, yang akan dicapai dalam 1 tahun program atau selesainya program. Di daerah setara dengan RKPD.</a:t>
            </a:r>
          </a:p>
          <a:p>
            <a:r>
              <a:rPr lang="en-US"/>
              <a:t>Sedangkan KELUARAN (OUTPUT) merupakan produk dari AKTIVITAS (KEGIATAN).</a:t>
            </a:r>
          </a:p>
        </p:txBody>
      </p:sp>
    </p:spTree>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A457B-FA6F-474D-A0AB-F912ADE3D7C8}"/>
              </a:ext>
            </a:extLst>
          </p:cNvPr>
          <p:cNvSpPr>
            <a:spLocks noGrp="1"/>
          </p:cNvSpPr>
          <p:nvPr>
            <p:ph type="title"/>
          </p:nvPr>
        </p:nvSpPr>
        <p:spPr/>
        <p:txBody>
          <a:bodyPr/>
          <a:lstStyle/>
          <a:p>
            <a:endParaRPr lang="id-ID"/>
          </a:p>
        </p:txBody>
      </p:sp>
      <p:sp>
        <p:nvSpPr>
          <p:cNvPr id="3" name="Content Placeholder 2">
            <a:extLst>
              <a:ext uri="{FF2B5EF4-FFF2-40B4-BE49-F238E27FC236}">
                <a16:creationId xmlns:a16="http://schemas.microsoft.com/office/drawing/2014/main" id="{04C612FA-B527-4192-A78C-557FEE89232A}"/>
              </a:ext>
            </a:extLst>
          </p:cNvPr>
          <p:cNvSpPr>
            <a:spLocks noGrp="1"/>
          </p:cNvSpPr>
          <p:nvPr>
            <p:ph sz="quarter" idx="1"/>
          </p:nvPr>
        </p:nvSpPr>
        <p:spPr/>
        <p:txBody>
          <a:bodyPr/>
          <a:lstStyle/>
          <a:p>
            <a:pPr marL="533400" indent="-533400">
              <a:buNone/>
            </a:pPr>
            <a:r>
              <a:rPr lang="id-ID" dirty="0"/>
              <a:t>3.	</a:t>
            </a:r>
            <a:r>
              <a:rPr lang="en-GB" dirty="0" err="1"/>
              <a:t>Bagi</a:t>
            </a:r>
            <a:r>
              <a:rPr lang="en-GB" dirty="0"/>
              <a:t> Bank Dunia, KKL </a:t>
            </a:r>
            <a:r>
              <a:rPr lang="en-GB" dirty="0" err="1"/>
              <a:t>adalah</a:t>
            </a:r>
            <a:r>
              <a:rPr lang="en-GB" dirty="0"/>
              <a:t> </a:t>
            </a:r>
            <a:r>
              <a:rPr lang="en-GB" dirty="0" err="1"/>
              <a:t>sebuah</a:t>
            </a:r>
            <a:r>
              <a:rPr lang="en-GB" dirty="0"/>
              <a:t> </a:t>
            </a:r>
            <a:r>
              <a:rPr lang="en-GB" dirty="0" err="1"/>
              <a:t>metodologi</a:t>
            </a:r>
            <a:r>
              <a:rPr lang="en-GB" dirty="0"/>
              <a:t> </a:t>
            </a:r>
            <a:r>
              <a:rPr lang="en-GB" dirty="0" err="1"/>
              <a:t>sentral</a:t>
            </a:r>
            <a:r>
              <a:rPr lang="en-GB" dirty="0"/>
              <a:t> </a:t>
            </a:r>
            <a:r>
              <a:rPr lang="en-GB" dirty="0" err="1"/>
              <a:t>dalam</a:t>
            </a:r>
            <a:r>
              <a:rPr lang="en-GB" dirty="0"/>
              <a:t> program </a:t>
            </a:r>
            <a:r>
              <a:rPr lang="en-GB" dirty="0" err="1"/>
              <a:t>untuk</a:t>
            </a:r>
            <a:r>
              <a:rPr lang="en-GB" dirty="0"/>
              <a:t> </a:t>
            </a:r>
            <a:r>
              <a:rPr lang="en-GB" dirty="0" err="1"/>
              <a:t>menjalankan</a:t>
            </a:r>
            <a:r>
              <a:rPr lang="en-GB" dirty="0"/>
              <a:t> </a:t>
            </a:r>
            <a:r>
              <a:rPr lang="en-GB" dirty="0" err="1"/>
              <a:t>perencanaan</a:t>
            </a:r>
            <a:r>
              <a:rPr lang="en-GB" dirty="0"/>
              <a:t>, </a:t>
            </a:r>
            <a:r>
              <a:rPr lang="en-GB" dirty="0" err="1"/>
              <a:t>implementasi</a:t>
            </a:r>
            <a:r>
              <a:rPr lang="en-GB" dirty="0"/>
              <a:t>, </a:t>
            </a:r>
            <a:r>
              <a:rPr lang="en-GB" dirty="0" err="1"/>
              <a:t>supervisi</a:t>
            </a:r>
            <a:r>
              <a:rPr lang="en-GB" dirty="0"/>
              <a:t> dan </a:t>
            </a:r>
            <a:r>
              <a:rPr lang="en-GB" dirty="0" err="1"/>
              <a:t>evaluasi</a:t>
            </a:r>
            <a:r>
              <a:rPr lang="en-GB" dirty="0"/>
              <a:t>. KKL </a:t>
            </a:r>
            <a:r>
              <a:rPr lang="en-GB" dirty="0" err="1"/>
              <a:t>adalah</a:t>
            </a:r>
            <a:r>
              <a:rPr lang="en-GB" dirty="0"/>
              <a:t> </a:t>
            </a:r>
            <a:r>
              <a:rPr lang="en-GB" dirty="0" err="1"/>
              <a:t>sebuah</a:t>
            </a:r>
            <a:r>
              <a:rPr lang="en-GB" dirty="0"/>
              <a:t> </a:t>
            </a:r>
            <a:r>
              <a:rPr lang="en-GB" dirty="0" err="1"/>
              <a:t>perangkat</a:t>
            </a:r>
            <a:r>
              <a:rPr lang="en-GB" dirty="0"/>
              <a:t> (tool) yang </a:t>
            </a:r>
            <a:r>
              <a:rPr lang="en-GB" dirty="0" err="1"/>
              <a:t>mempunyai</a:t>
            </a:r>
            <a:r>
              <a:rPr lang="en-GB" dirty="0"/>
              <a:t> </a:t>
            </a:r>
            <a:r>
              <a:rPr lang="en-GB" dirty="0" err="1"/>
              <a:t>kekuatan</a:t>
            </a:r>
            <a:r>
              <a:rPr lang="en-GB" dirty="0"/>
              <a:t> </a:t>
            </a:r>
            <a:r>
              <a:rPr lang="en-GB" dirty="0" err="1"/>
              <a:t>untuk</a:t>
            </a:r>
            <a:r>
              <a:rPr lang="en-GB" dirty="0"/>
              <a:t> </a:t>
            </a:r>
            <a:r>
              <a:rPr lang="en-GB" dirty="0" err="1"/>
              <a:t>mengkomunikasikan</a:t>
            </a:r>
            <a:r>
              <a:rPr lang="en-GB" dirty="0"/>
              <a:t> </a:t>
            </a:r>
            <a:r>
              <a:rPr lang="en-GB" dirty="0" err="1"/>
              <a:t>elemen-elemen</a:t>
            </a:r>
            <a:r>
              <a:rPr lang="en-GB" dirty="0"/>
              <a:t> yang </a:t>
            </a:r>
            <a:r>
              <a:rPr lang="en-GB" dirty="0" err="1"/>
              <a:t>kompleks</a:t>
            </a:r>
            <a:r>
              <a:rPr lang="en-GB" dirty="0"/>
              <a:t> </a:t>
            </a:r>
            <a:r>
              <a:rPr lang="en-GB" dirty="0" err="1"/>
              <a:t>dalam</a:t>
            </a:r>
            <a:r>
              <a:rPr lang="en-GB" dirty="0"/>
              <a:t> program </a:t>
            </a:r>
            <a:r>
              <a:rPr lang="en-GB" dirty="0" err="1"/>
              <a:t>secara</a:t>
            </a:r>
            <a:r>
              <a:rPr lang="en-GB" dirty="0"/>
              <a:t> </a:t>
            </a:r>
            <a:r>
              <a:rPr lang="en-GB" dirty="0" err="1"/>
              <a:t>jelas</a:t>
            </a:r>
            <a:r>
              <a:rPr lang="en-GB" dirty="0"/>
              <a:t> dan </a:t>
            </a:r>
            <a:r>
              <a:rPr lang="en-GB" dirty="0" err="1"/>
              <a:t>sistematis</a:t>
            </a:r>
            <a:r>
              <a:rPr lang="en-GB" dirty="0"/>
              <a:t>.</a:t>
            </a:r>
            <a:endParaRPr lang="en-US" dirty="0"/>
          </a:p>
          <a:p>
            <a:endParaRPr lang="id-ID" dirty="0"/>
          </a:p>
        </p:txBody>
      </p:sp>
    </p:spTree>
    <p:extLst>
      <p:ext uri="{BB962C8B-B14F-4D97-AF65-F5344CB8AC3E}">
        <p14:creationId xmlns:p14="http://schemas.microsoft.com/office/powerpoint/2010/main" val="1657648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Rute KKL</a:t>
            </a:r>
            <a:endParaRPr lang="en-US"/>
          </a:p>
        </p:txBody>
      </p:sp>
      <p:graphicFrame>
        <p:nvGraphicFramePr>
          <p:cNvPr id="4" name="Content Placeholder 3"/>
          <p:cNvGraphicFramePr>
            <a:graphicFrameLocks noGrp="1"/>
          </p:cNvGraphicFramePr>
          <p:nvPr>
            <p:ph sz="quarter" idx="1"/>
          </p:nvPr>
        </p:nvGraphicFramePr>
        <p:xfrm>
          <a:off x="428596" y="1285860"/>
          <a:ext cx="8229600" cy="4272280"/>
        </p:xfrm>
        <a:graphic>
          <a:graphicData uri="http://schemas.openxmlformats.org/drawingml/2006/table">
            <a:tbl>
              <a:tblPr firstRow="1" bandRow="1">
                <a:tableStyleId>{5C22544A-7EE6-4342-B048-85BDC9FD1C3A}</a:tableStyleId>
              </a:tblPr>
              <a:tblGrid>
                <a:gridCol w="1071570">
                  <a:extLst>
                    <a:ext uri="{9D8B030D-6E8A-4147-A177-3AD203B41FA5}">
                      <a16:colId xmlns:a16="http://schemas.microsoft.com/office/drawing/2014/main" val="20000"/>
                    </a:ext>
                  </a:extLst>
                </a:gridCol>
                <a:gridCol w="2686040">
                  <a:extLst>
                    <a:ext uri="{9D8B030D-6E8A-4147-A177-3AD203B41FA5}">
                      <a16:colId xmlns:a16="http://schemas.microsoft.com/office/drawing/2014/main" val="20001"/>
                    </a:ext>
                  </a:extLst>
                </a:gridCol>
                <a:gridCol w="1457364">
                  <a:extLst>
                    <a:ext uri="{9D8B030D-6E8A-4147-A177-3AD203B41FA5}">
                      <a16:colId xmlns:a16="http://schemas.microsoft.com/office/drawing/2014/main" val="20002"/>
                    </a:ext>
                  </a:extLst>
                </a:gridCol>
                <a:gridCol w="3014626">
                  <a:extLst>
                    <a:ext uri="{9D8B030D-6E8A-4147-A177-3AD203B41FA5}">
                      <a16:colId xmlns:a16="http://schemas.microsoft.com/office/drawing/2014/main" val="20003"/>
                    </a:ext>
                  </a:extLst>
                </a:gridCol>
              </a:tblGrid>
              <a:tr h="370840">
                <a:tc>
                  <a:txBody>
                    <a:bodyPr/>
                    <a:lstStyle/>
                    <a:p>
                      <a:endParaRPr lang="en-US"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GB" sz="1400"/>
                        <a:t>Tahap Analisis</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GB" sz="1400"/>
                        <a:t>Tahap Perencanaan</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extLst>
                  <a:ext uri="{0D108BD9-81ED-4DB2-BD59-A6C34878D82A}">
                    <a16:rowId xmlns:a16="http://schemas.microsoft.com/office/drawing/2014/main" val="10000"/>
                  </a:ext>
                </a:extLst>
              </a:tr>
              <a:tr h="370840">
                <a:tc>
                  <a:txBody>
                    <a:bodyPr/>
                    <a:lstStyle/>
                    <a:p>
                      <a:r>
                        <a:rPr lang="en-US" sz="1400" kern="1200" baseline="0">
                          <a:solidFill>
                            <a:schemeClr val="dk1"/>
                          </a:solidFill>
                          <a:latin typeface="+mn-lt"/>
                          <a:ea typeface="+mn-ea"/>
                          <a:cs typeface="+mn-cs"/>
                        </a:rPr>
                        <a:t>Identifikasi/</a:t>
                      </a:r>
                    </a:p>
                    <a:p>
                      <a:r>
                        <a:rPr lang="en-US" sz="1400" kern="1200" baseline="0">
                          <a:solidFill>
                            <a:schemeClr val="dk1"/>
                          </a:solidFill>
                          <a:latin typeface="+mn-lt"/>
                          <a:ea typeface="+mn-ea"/>
                          <a:cs typeface="+mn-cs"/>
                        </a:rPr>
                        <a:t>Analisis</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US" sz="1400" kern="1200" baseline="0" dirty="0" err="1">
                          <a:solidFill>
                            <a:schemeClr val="dk1"/>
                          </a:solidFill>
                          <a:latin typeface="+mn-lt"/>
                          <a:ea typeface="+mn-ea"/>
                          <a:cs typeface="+mn-cs"/>
                        </a:rPr>
                        <a:t>Analisis</a:t>
                      </a:r>
                      <a:r>
                        <a:rPr lang="en-US" sz="1400" kern="1200" baseline="0" dirty="0">
                          <a:solidFill>
                            <a:schemeClr val="dk1"/>
                          </a:solidFill>
                          <a:latin typeface="+mn-lt"/>
                          <a:ea typeface="+mn-ea"/>
                          <a:cs typeface="+mn-cs"/>
                        </a:rPr>
                        <a:t> </a:t>
                      </a:r>
                      <a:r>
                        <a:rPr lang="en-US" sz="1400" kern="1200" baseline="0" dirty="0" err="1">
                          <a:solidFill>
                            <a:schemeClr val="dk1"/>
                          </a:solidFill>
                          <a:latin typeface="+mn-lt"/>
                          <a:ea typeface="+mn-ea"/>
                          <a:cs typeface="+mn-cs"/>
                        </a:rPr>
                        <a:t>Masalah</a:t>
                      </a:r>
                      <a:r>
                        <a:rPr lang="en-US" sz="1400" kern="1200" baseline="0" dirty="0">
                          <a:solidFill>
                            <a:schemeClr val="dk1"/>
                          </a:solidFill>
                          <a:latin typeface="+mn-lt"/>
                          <a:ea typeface="+mn-ea"/>
                          <a:cs typeface="+mn-cs"/>
                        </a:rPr>
                        <a:t>:</a:t>
                      </a:r>
                    </a:p>
                    <a:p>
                      <a:r>
                        <a:rPr lang="en-US" sz="1400" kern="1200" baseline="0" dirty="0" err="1">
                          <a:solidFill>
                            <a:schemeClr val="dk1"/>
                          </a:solidFill>
                          <a:latin typeface="+mn-lt"/>
                          <a:ea typeface="+mn-ea"/>
                          <a:cs typeface="+mn-cs"/>
                        </a:rPr>
                        <a:t>identifikasi</a:t>
                      </a:r>
                      <a:r>
                        <a:rPr lang="en-US" sz="1400" kern="1200" baseline="0" dirty="0">
                          <a:solidFill>
                            <a:schemeClr val="dk1"/>
                          </a:solidFill>
                          <a:latin typeface="+mn-lt"/>
                          <a:ea typeface="+mn-ea"/>
                          <a:cs typeface="+mn-cs"/>
                        </a:rPr>
                        <a:t> stakeholders,</a:t>
                      </a:r>
                    </a:p>
                    <a:p>
                      <a:r>
                        <a:rPr lang="en-US" sz="1400" kern="1200" baseline="0" dirty="0">
                          <a:solidFill>
                            <a:schemeClr val="dk1"/>
                          </a:solidFill>
                          <a:latin typeface="+mn-lt"/>
                          <a:ea typeface="+mn-ea"/>
                          <a:cs typeface="+mn-cs"/>
                        </a:rPr>
                        <a:t>problem yang </a:t>
                      </a:r>
                      <a:r>
                        <a:rPr lang="en-US" sz="1400" kern="1200" baseline="0" dirty="0" err="1">
                          <a:solidFill>
                            <a:schemeClr val="dk1"/>
                          </a:solidFill>
                          <a:latin typeface="+mn-lt"/>
                          <a:ea typeface="+mn-ea"/>
                          <a:cs typeface="+mn-cs"/>
                        </a:rPr>
                        <a:t>dihadapi</a:t>
                      </a:r>
                      <a:r>
                        <a:rPr lang="en-US" sz="1400" kern="1200" baseline="0" dirty="0">
                          <a:solidFill>
                            <a:schemeClr val="dk1"/>
                          </a:solidFill>
                          <a:latin typeface="+mn-lt"/>
                          <a:ea typeface="+mn-ea"/>
                          <a:cs typeface="+mn-cs"/>
                        </a:rPr>
                        <a:t>,</a:t>
                      </a:r>
                    </a:p>
                    <a:p>
                      <a:r>
                        <a:rPr lang="en-US" sz="1400" kern="1200" baseline="0" dirty="0" err="1">
                          <a:solidFill>
                            <a:schemeClr val="dk1"/>
                          </a:solidFill>
                          <a:latin typeface="+mn-lt"/>
                          <a:ea typeface="+mn-ea"/>
                          <a:cs typeface="+mn-cs"/>
                        </a:rPr>
                        <a:t>keterbatasan</a:t>
                      </a:r>
                      <a:r>
                        <a:rPr lang="en-US" sz="1400" kern="1200" baseline="0" dirty="0">
                          <a:solidFill>
                            <a:schemeClr val="dk1"/>
                          </a:solidFill>
                          <a:latin typeface="+mn-lt"/>
                          <a:ea typeface="+mn-ea"/>
                          <a:cs typeface="+mn-cs"/>
                        </a:rPr>
                        <a:t> </a:t>
                      </a:r>
                      <a:r>
                        <a:rPr lang="en-US" sz="1400" kern="1200" baseline="0" dirty="0" err="1">
                          <a:solidFill>
                            <a:schemeClr val="dk1"/>
                          </a:solidFill>
                          <a:latin typeface="+mn-lt"/>
                          <a:ea typeface="+mn-ea"/>
                          <a:cs typeface="+mn-cs"/>
                        </a:rPr>
                        <a:t>dan</a:t>
                      </a:r>
                      <a:endParaRPr lang="en-US" sz="1400" kern="1200" baseline="0" dirty="0">
                        <a:solidFill>
                          <a:schemeClr val="dk1"/>
                        </a:solidFill>
                        <a:latin typeface="+mn-lt"/>
                        <a:ea typeface="+mn-ea"/>
                        <a:cs typeface="+mn-cs"/>
                      </a:endParaRPr>
                    </a:p>
                    <a:p>
                      <a:r>
                        <a:rPr lang="en-US" sz="1400" kern="1200" baseline="0" dirty="0" err="1">
                          <a:solidFill>
                            <a:schemeClr val="dk1"/>
                          </a:solidFill>
                          <a:latin typeface="+mn-lt"/>
                          <a:ea typeface="+mn-ea"/>
                          <a:cs typeface="+mn-cs"/>
                        </a:rPr>
                        <a:t>kesempatan</a:t>
                      </a:r>
                      <a:r>
                        <a:rPr lang="en-US" sz="1400" kern="1200" baseline="0" dirty="0">
                          <a:solidFill>
                            <a:schemeClr val="dk1"/>
                          </a:solidFill>
                          <a:latin typeface="+mn-lt"/>
                          <a:ea typeface="+mn-ea"/>
                          <a:cs typeface="+mn-cs"/>
                        </a:rPr>
                        <a:t>, </a:t>
                      </a:r>
                      <a:r>
                        <a:rPr lang="en-US" sz="1400" kern="1200" baseline="0" dirty="0" err="1">
                          <a:solidFill>
                            <a:schemeClr val="dk1"/>
                          </a:solidFill>
                          <a:latin typeface="+mn-lt"/>
                          <a:ea typeface="+mn-ea"/>
                          <a:cs typeface="+mn-cs"/>
                        </a:rPr>
                        <a:t>menyusun</a:t>
                      </a:r>
                      <a:endParaRPr lang="en-US" sz="1400" kern="1200" baseline="0" dirty="0">
                        <a:solidFill>
                          <a:schemeClr val="dk1"/>
                        </a:solidFill>
                        <a:latin typeface="+mn-lt"/>
                        <a:ea typeface="+mn-ea"/>
                        <a:cs typeface="+mn-cs"/>
                      </a:endParaRPr>
                    </a:p>
                    <a:p>
                      <a:r>
                        <a:rPr lang="en-US" sz="1400" kern="1200" baseline="0" dirty="0" err="1">
                          <a:solidFill>
                            <a:schemeClr val="dk1"/>
                          </a:solidFill>
                          <a:latin typeface="+mn-lt"/>
                          <a:ea typeface="+mn-ea"/>
                          <a:cs typeface="+mn-cs"/>
                        </a:rPr>
                        <a:t>sebab-akibat</a:t>
                      </a:r>
                      <a:endParaRPr lang="en-US"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US" sz="1400" kern="1200" baseline="0">
                          <a:solidFill>
                            <a:schemeClr val="dk1"/>
                          </a:solidFill>
                          <a:latin typeface="+mn-lt"/>
                          <a:ea typeface="+mn-ea"/>
                          <a:cs typeface="+mn-cs"/>
                        </a:rPr>
                        <a:t>Merumuskan</a:t>
                      </a:r>
                    </a:p>
                    <a:p>
                      <a:r>
                        <a:rPr lang="en-US" sz="1400" kern="1200" baseline="0">
                          <a:solidFill>
                            <a:schemeClr val="dk1"/>
                          </a:solidFill>
                          <a:latin typeface="+mn-lt"/>
                          <a:ea typeface="+mn-ea"/>
                          <a:cs typeface="+mn-cs"/>
                        </a:rPr>
                        <a:t>logika program</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US" sz="1400" kern="1200" baseline="0">
                          <a:solidFill>
                            <a:schemeClr val="dk1"/>
                          </a:solidFill>
                          <a:latin typeface="+mn-lt"/>
                          <a:ea typeface="+mn-ea"/>
                          <a:cs typeface="+mn-cs"/>
                        </a:rPr>
                        <a:t>Kerangka Logis: struktur</a:t>
                      </a:r>
                    </a:p>
                    <a:p>
                      <a:r>
                        <a:rPr lang="en-US" sz="1400" kern="1200" baseline="0">
                          <a:solidFill>
                            <a:schemeClr val="dk1"/>
                          </a:solidFill>
                          <a:latin typeface="+mn-lt"/>
                          <a:ea typeface="+mn-ea"/>
                          <a:cs typeface="+mn-cs"/>
                        </a:rPr>
                        <a:t>program, menguji logika</a:t>
                      </a:r>
                    </a:p>
                    <a:p>
                      <a:r>
                        <a:rPr lang="en-US" sz="1400" kern="1200" baseline="0">
                          <a:solidFill>
                            <a:schemeClr val="dk1"/>
                          </a:solidFill>
                          <a:latin typeface="+mn-lt"/>
                          <a:ea typeface="+mn-ea"/>
                          <a:cs typeface="+mn-cs"/>
                        </a:rPr>
                        <a:t>internalnya, tujuan yang</a:t>
                      </a:r>
                    </a:p>
                    <a:p>
                      <a:r>
                        <a:rPr lang="en-US" sz="1400" kern="1200" baseline="0">
                          <a:solidFill>
                            <a:schemeClr val="dk1"/>
                          </a:solidFill>
                          <a:latin typeface="+mn-lt"/>
                          <a:ea typeface="+mn-ea"/>
                          <a:cs typeface="+mn-cs"/>
                        </a:rPr>
                        <a:t>terukur, formulasi</a:t>
                      </a:r>
                    </a:p>
                    <a:p>
                      <a:r>
                        <a:rPr lang="en-US" sz="1400" kern="1200" baseline="0">
                          <a:solidFill>
                            <a:schemeClr val="dk1"/>
                          </a:solidFill>
                          <a:latin typeface="+mn-lt"/>
                          <a:ea typeface="+mn-ea"/>
                          <a:cs typeface="+mn-cs"/>
                        </a:rPr>
                        <a:t>perangkat dan biaya.</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extLst>
                  <a:ext uri="{0D108BD9-81ED-4DB2-BD59-A6C34878D82A}">
                    <a16:rowId xmlns:a16="http://schemas.microsoft.com/office/drawing/2014/main" val="10001"/>
                  </a:ext>
                </a:extLst>
              </a:tr>
              <a:tr h="370840">
                <a:tc>
                  <a:txBody>
                    <a:bodyPr/>
                    <a:lstStyle/>
                    <a:p>
                      <a:r>
                        <a:rPr lang="en-GB" sz="1400"/>
                        <a:t>Deduksi</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US" sz="1400" kern="1200" baseline="0">
                          <a:solidFill>
                            <a:schemeClr val="dk1"/>
                          </a:solidFill>
                          <a:latin typeface="+mn-lt"/>
                          <a:ea typeface="+mn-ea"/>
                          <a:cs typeface="+mn-cs"/>
                        </a:rPr>
                        <a:t>Analisis tujuan:</a:t>
                      </a:r>
                    </a:p>
                    <a:p>
                      <a:r>
                        <a:rPr lang="en-US" sz="1400" kern="1200" baseline="0">
                          <a:solidFill>
                            <a:schemeClr val="dk1"/>
                          </a:solidFill>
                          <a:latin typeface="+mn-lt"/>
                          <a:ea typeface="+mn-ea"/>
                          <a:cs typeface="+mn-cs"/>
                        </a:rPr>
                        <a:t>mengembangkan tujuan</a:t>
                      </a:r>
                    </a:p>
                    <a:p>
                      <a:r>
                        <a:rPr lang="en-US" sz="1400" kern="1200" baseline="0">
                          <a:solidFill>
                            <a:schemeClr val="dk1"/>
                          </a:solidFill>
                          <a:latin typeface="+mn-lt"/>
                          <a:ea typeface="+mn-ea"/>
                          <a:cs typeface="+mn-cs"/>
                        </a:rPr>
                        <a:t>berbasis problem yang</a:t>
                      </a:r>
                    </a:p>
                    <a:p>
                      <a:r>
                        <a:rPr lang="en-US" sz="1400" kern="1200" baseline="0">
                          <a:solidFill>
                            <a:schemeClr val="dk1"/>
                          </a:solidFill>
                          <a:latin typeface="+mn-lt"/>
                          <a:ea typeface="+mn-ea"/>
                          <a:cs typeface="+mn-cs"/>
                        </a:rPr>
                        <a:t>diidentifikasi, identifikasi</a:t>
                      </a:r>
                    </a:p>
                    <a:p>
                      <a:r>
                        <a:rPr lang="en-US" sz="1400" kern="1200" baseline="0">
                          <a:solidFill>
                            <a:schemeClr val="dk1"/>
                          </a:solidFill>
                          <a:latin typeface="+mn-lt"/>
                          <a:ea typeface="+mn-ea"/>
                          <a:cs typeface="+mn-cs"/>
                        </a:rPr>
                        <a:t>hubungan alat dan tujuan.</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rowSpan="2">
                  <a:txBody>
                    <a:bodyPr/>
                    <a:lstStyle/>
                    <a:p>
                      <a:r>
                        <a:rPr lang="en-US" sz="1400" kern="1200" baseline="0">
                          <a:solidFill>
                            <a:schemeClr val="dk1"/>
                          </a:solidFill>
                          <a:latin typeface="+mn-lt"/>
                          <a:ea typeface="+mn-ea"/>
                          <a:cs typeface="+mn-cs"/>
                        </a:rPr>
                        <a:t>Membuat</a:t>
                      </a:r>
                    </a:p>
                    <a:p>
                      <a:r>
                        <a:rPr lang="en-US" sz="1400" kern="1200" baseline="0">
                          <a:solidFill>
                            <a:schemeClr val="dk1"/>
                          </a:solidFill>
                          <a:latin typeface="+mn-lt"/>
                          <a:ea typeface="+mn-ea"/>
                          <a:cs typeface="+mn-cs"/>
                        </a:rPr>
                        <a:t>spesifikasi dan</a:t>
                      </a:r>
                    </a:p>
                    <a:p>
                      <a:r>
                        <a:rPr lang="en-US" sz="1400" kern="1200" baseline="0">
                          <a:solidFill>
                            <a:schemeClr val="dk1"/>
                          </a:solidFill>
                          <a:latin typeface="+mn-lt"/>
                          <a:ea typeface="+mn-ea"/>
                          <a:cs typeface="+mn-cs"/>
                        </a:rPr>
                        <a:t>operasionalisasi</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US" sz="1400" kern="1200" baseline="0">
                          <a:solidFill>
                            <a:schemeClr val="dk1"/>
                          </a:solidFill>
                          <a:latin typeface="+mn-lt"/>
                          <a:ea typeface="+mn-ea"/>
                          <a:cs typeface="+mn-cs"/>
                        </a:rPr>
                        <a:t>Penjadwalan kegiatan:</a:t>
                      </a:r>
                    </a:p>
                    <a:p>
                      <a:r>
                        <a:rPr lang="en-US" sz="1400" kern="1200" baseline="0">
                          <a:solidFill>
                            <a:schemeClr val="dk1"/>
                          </a:solidFill>
                          <a:latin typeface="+mn-lt"/>
                          <a:ea typeface="+mn-ea"/>
                          <a:cs typeface="+mn-cs"/>
                        </a:rPr>
                        <a:t>menentukan sekuensi dan</a:t>
                      </a:r>
                    </a:p>
                    <a:p>
                      <a:r>
                        <a:rPr lang="en-US" sz="1400" kern="1200" baseline="0">
                          <a:solidFill>
                            <a:schemeClr val="dk1"/>
                          </a:solidFill>
                          <a:latin typeface="+mn-lt"/>
                          <a:ea typeface="+mn-ea"/>
                          <a:cs typeface="+mn-cs"/>
                        </a:rPr>
                        <a:t>hubungan antaraktivitas;</a:t>
                      </a:r>
                    </a:p>
                    <a:p>
                      <a:r>
                        <a:rPr lang="en-US" sz="1400" kern="1200" baseline="0">
                          <a:solidFill>
                            <a:schemeClr val="dk1"/>
                          </a:solidFill>
                          <a:latin typeface="+mn-lt"/>
                          <a:ea typeface="+mn-ea"/>
                          <a:cs typeface="+mn-cs"/>
                        </a:rPr>
                        <a:t>estimasi durasi; menyusun</a:t>
                      </a:r>
                    </a:p>
                    <a:p>
                      <a:r>
                        <a:rPr lang="en-US" sz="1400" kern="1200" baseline="0">
                          <a:solidFill>
                            <a:schemeClr val="dk1"/>
                          </a:solidFill>
                          <a:latin typeface="+mn-lt"/>
                          <a:ea typeface="+mn-ea"/>
                          <a:cs typeface="+mn-cs"/>
                        </a:rPr>
                        <a:t>pembagian kerja.</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extLst>
                  <a:ext uri="{0D108BD9-81ED-4DB2-BD59-A6C34878D82A}">
                    <a16:rowId xmlns:a16="http://schemas.microsoft.com/office/drawing/2014/main" val="10002"/>
                  </a:ext>
                </a:extLst>
              </a:tr>
              <a:tr h="370840">
                <a:tc>
                  <a:txBody>
                    <a:bodyPr/>
                    <a:lstStyle/>
                    <a:p>
                      <a:r>
                        <a:rPr lang="en-GB" sz="1400" dirty="0" err="1"/>
                        <a:t>Pemilihan</a:t>
                      </a:r>
                      <a:r>
                        <a:rPr lang="en-GB" sz="1400" dirty="0"/>
                        <a:t> </a:t>
                      </a:r>
                      <a:r>
                        <a:rPr lang="en-GB" sz="1400" dirty="0" err="1"/>
                        <a:t>strategi</a:t>
                      </a:r>
                      <a:endParaRPr lang="en-US"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a:txBody>
                    <a:bodyPr/>
                    <a:lstStyle/>
                    <a:p>
                      <a:r>
                        <a:rPr lang="en-US" sz="1400" kern="1200" baseline="0">
                          <a:solidFill>
                            <a:schemeClr val="dk1"/>
                          </a:solidFill>
                          <a:latin typeface="+mn-lt"/>
                          <a:ea typeface="+mn-ea"/>
                          <a:cs typeface="+mn-cs"/>
                        </a:rPr>
                        <a:t>Analisis strategi:</a:t>
                      </a:r>
                    </a:p>
                    <a:p>
                      <a:r>
                        <a:rPr lang="en-US" sz="1400" kern="1200" baseline="0">
                          <a:solidFill>
                            <a:schemeClr val="dk1"/>
                          </a:solidFill>
                          <a:latin typeface="+mn-lt"/>
                          <a:ea typeface="+mn-ea"/>
                          <a:cs typeface="+mn-cs"/>
                        </a:rPr>
                        <a:t>identifikasi sejumlah</a:t>
                      </a:r>
                    </a:p>
                    <a:p>
                      <a:r>
                        <a:rPr lang="en-US" sz="1400" kern="1200" baseline="0">
                          <a:solidFill>
                            <a:schemeClr val="dk1"/>
                          </a:solidFill>
                          <a:latin typeface="+mn-lt"/>
                          <a:ea typeface="+mn-ea"/>
                          <a:cs typeface="+mn-cs"/>
                        </a:rPr>
                        <a:t>strategi yang bisa</a:t>
                      </a:r>
                    </a:p>
                    <a:p>
                      <a:r>
                        <a:rPr lang="en-US" sz="1400" kern="1200" baseline="0">
                          <a:solidFill>
                            <a:schemeClr val="dk1"/>
                          </a:solidFill>
                          <a:latin typeface="+mn-lt"/>
                          <a:ea typeface="+mn-ea"/>
                          <a:cs typeface="+mn-cs"/>
                        </a:rPr>
                        <a:t>mencapai tujuan,</a:t>
                      </a:r>
                    </a:p>
                    <a:p>
                      <a:r>
                        <a:rPr lang="en-US" sz="1400" kern="1200" baseline="0">
                          <a:solidFill>
                            <a:schemeClr val="dk1"/>
                          </a:solidFill>
                          <a:latin typeface="+mn-lt"/>
                          <a:ea typeface="+mn-ea"/>
                          <a:cs typeface="+mn-cs"/>
                        </a:rPr>
                        <a:t>menentukan strategi</a:t>
                      </a:r>
                    </a:p>
                    <a:p>
                      <a:r>
                        <a:rPr lang="en-US" sz="1400" kern="1200" baseline="0">
                          <a:solidFill>
                            <a:schemeClr val="dk1"/>
                          </a:solidFill>
                          <a:latin typeface="+mn-lt"/>
                          <a:ea typeface="+mn-ea"/>
                          <a:cs typeface="+mn-cs"/>
                        </a:rPr>
                        <a:t>utama.</a:t>
                      </a:r>
                      <a:endParaRPr lang="en-US" sz="140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tc vMerge="1">
                  <a:txBody>
                    <a:bodyPr/>
                    <a:lstStyle/>
                    <a:p>
                      <a:endParaRPr lang="en-US" sz="1400"/>
                    </a:p>
                  </a:txBody>
                  <a:tcPr/>
                </a:tc>
                <a:tc>
                  <a:txBody>
                    <a:bodyPr/>
                    <a:lstStyle/>
                    <a:p>
                      <a:r>
                        <a:rPr lang="en-US" sz="1400" kern="1200" baseline="0" dirty="0" err="1">
                          <a:solidFill>
                            <a:schemeClr val="dk1"/>
                          </a:solidFill>
                          <a:latin typeface="+mn-lt"/>
                          <a:ea typeface="+mn-ea"/>
                          <a:cs typeface="+mn-cs"/>
                        </a:rPr>
                        <a:t>Penataan</a:t>
                      </a:r>
                      <a:r>
                        <a:rPr lang="en-US" sz="1400" kern="1200" baseline="0" dirty="0">
                          <a:solidFill>
                            <a:schemeClr val="dk1"/>
                          </a:solidFill>
                          <a:latin typeface="+mn-lt"/>
                          <a:ea typeface="+mn-ea"/>
                          <a:cs typeface="+mn-cs"/>
                        </a:rPr>
                        <a:t> </a:t>
                      </a:r>
                      <a:r>
                        <a:rPr lang="en-US" sz="1400" kern="1200" baseline="0" dirty="0" err="1">
                          <a:solidFill>
                            <a:schemeClr val="dk1"/>
                          </a:solidFill>
                          <a:latin typeface="+mn-lt"/>
                          <a:ea typeface="+mn-ea"/>
                          <a:cs typeface="+mn-cs"/>
                        </a:rPr>
                        <a:t>sumberdaya</a:t>
                      </a:r>
                      <a:r>
                        <a:rPr lang="en-US" sz="1400" kern="1200" baseline="0" dirty="0">
                          <a:solidFill>
                            <a:schemeClr val="dk1"/>
                          </a:solidFill>
                          <a:latin typeface="+mn-lt"/>
                          <a:ea typeface="+mn-ea"/>
                          <a:cs typeface="+mn-cs"/>
                        </a:rPr>
                        <a:t>:</a:t>
                      </a:r>
                    </a:p>
                    <a:p>
                      <a:r>
                        <a:rPr lang="en-US" sz="1400" kern="1200" baseline="0" dirty="0" err="1">
                          <a:solidFill>
                            <a:schemeClr val="dk1"/>
                          </a:solidFill>
                          <a:latin typeface="+mn-lt"/>
                          <a:ea typeface="+mn-ea"/>
                          <a:cs typeface="+mn-cs"/>
                        </a:rPr>
                        <a:t>menyusun</a:t>
                      </a:r>
                      <a:r>
                        <a:rPr lang="en-US" sz="1400" kern="1200" baseline="0" dirty="0">
                          <a:solidFill>
                            <a:schemeClr val="dk1"/>
                          </a:solidFill>
                          <a:latin typeface="+mn-lt"/>
                          <a:ea typeface="+mn-ea"/>
                          <a:cs typeface="+mn-cs"/>
                        </a:rPr>
                        <a:t> input dan</a:t>
                      </a:r>
                    </a:p>
                    <a:p>
                      <a:r>
                        <a:rPr lang="en-US" sz="1400" kern="1200" baseline="0" dirty="0" err="1">
                          <a:solidFill>
                            <a:schemeClr val="dk1"/>
                          </a:solidFill>
                          <a:latin typeface="+mn-lt"/>
                          <a:ea typeface="+mn-ea"/>
                          <a:cs typeface="+mn-cs"/>
                        </a:rPr>
                        <a:t>anggaran</a:t>
                      </a:r>
                      <a:r>
                        <a:rPr lang="en-US" sz="1400" kern="1200" baseline="0" dirty="0">
                          <a:solidFill>
                            <a:schemeClr val="dk1"/>
                          </a:solidFill>
                          <a:latin typeface="+mn-lt"/>
                          <a:ea typeface="+mn-ea"/>
                          <a:cs typeface="+mn-cs"/>
                        </a:rPr>
                        <a:t>.</a:t>
                      </a:r>
                      <a:endParaRPr lang="en-US" sz="1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tcPr>
                </a:tc>
                <a:extLst>
                  <a:ext uri="{0D108BD9-81ED-4DB2-BD59-A6C34878D82A}">
                    <a16:rowId xmlns:a16="http://schemas.microsoft.com/office/drawing/2014/main" val="10003"/>
                  </a:ext>
                </a:extLst>
              </a:tr>
            </a:tbl>
          </a:graphicData>
        </a:graphic>
      </p:graphicFrame>
    </p:spTree>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solidFill>
                  <a:schemeClr val="tx1"/>
                </a:solidFill>
              </a:rPr>
              <a:t>Tahap Analisis</a:t>
            </a:r>
            <a:endParaRPr lang="en-US" b="1">
              <a:solidFill>
                <a:schemeClr val="tx1"/>
              </a:solidFill>
            </a:endParaRPr>
          </a:p>
        </p:txBody>
      </p:sp>
      <p:graphicFrame>
        <p:nvGraphicFramePr>
          <p:cNvPr id="4" name="Content Placeholder 3"/>
          <p:cNvGraphicFramePr>
            <a:graphicFrameLocks noGrp="1"/>
          </p:cNvGraphicFramePr>
          <p:nvPr>
            <p:ph sz="quarter" idx="1"/>
          </p:nvPr>
        </p:nvGraphicFramePr>
        <p:xfrm>
          <a:off x="914400" y="144780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solidFill>
                  <a:srgbClr val="FF0000"/>
                </a:solidFill>
              </a:rPr>
              <a:t>Analisis</a:t>
            </a:r>
            <a:r>
              <a:rPr lang="en-GB" dirty="0">
                <a:solidFill>
                  <a:srgbClr val="FF0000"/>
                </a:solidFill>
              </a:rPr>
              <a:t> </a:t>
            </a:r>
            <a:r>
              <a:rPr lang="en-GB" dirty="0" err="1">
                <a:solidFill>
                  <a:srgbClr val="FF0000"/>
                </a:solidFill>
              </a:rPr>
              <a:t>Masalah</a:t>
            </a:r>
            <a:endParaRPr lang="en-US" dirty="0">
              <a:solidFill>
                <a:srgbClr val="FF0000"/>
              </a:solidFill>
            </a:endParaRPr>
          </a:p>
        </p:txBody>
      </p:sp>
      <p:sp>
        <p:nvSpPr>
          <p:cNvPr id="3" name="Content Placeholder 2"/>
          <p:cNvSpPr>
            <a:spLocks noGrp="1"/>
          </p:cNvSpPr>
          <p:nvPr>
            <p:ph sz="quarter" idx="1"/>
          </p:nvPr>
        </p:nvSpPr>
        <p:spPr/>
        <p:txBody>
          <a:bodyPr>
            <a:normAutofit/>
          </a:bodyPr>
          <a:lstStyle/>
          <a:p>
            <a:r>
              <a:rPr lang="en-US"/>
              <a:t>Mengidentifikasi stakeholder yang terkait dengan program yang diusulkan</a:t>
            </a:r>
          </a:p>
          <a:p>
            <a:r>
              <a:rPr lang="en-US"/>
              <a:t>Menyelidiki masalah utama yang terkait dengan suatu keadaan yang ingin diperbaiki.</a:t>
            </a:r>
          </a:p>
          <a:p>
            <a:r>
              <a:rPr lang="en-US"/>
              <a:t>Meneliti sebab-sebab dan akibat-akibat yang berhubungan langsung dengan masalah.</a:t>
            </a:r>
          </a:p>
          <a:p>
            <a:r>
              <a:rPr lang="en-US"/>
              <a:t>Menunjukkan informasi tentang hubungan MASALAH, SEBAB, AKIBAT dalam suatu GAMBAR/DIAGRAM.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err="1">
                <a:solidFill>
                  <a:srgbClr val="FF0000"/>
                </a:solidFill>
              </a:rPr>
              <a:t>Pohon</a:t>
            </a:r>
            <a:r>
              <a:rPr lang="en-GB" sz="3200" dirty="0">
                <a:solidFill>
                  <a:srgbClr val="FF0000"/>
                </a:solidFill>
              </a:rPr>
              <a:t> </a:t>
            </a:r>
            <a:r>
              <a:rPr lang="en-GB" sz="3200" dirty="0" err="1">
                <a:solidFill>
                  <a:srgbClr val="FF0000"/>
                </a:solidFill>
              </a:rPr>
              <a:t>Masalah</a:t>
            </a:r>
            <a:endParaRPr lang="en-US" sz="3200" dirty="0">
              <a:solidFill>
                <a:srgbClr val="FF0000"/>
              </a:solidFill>
            </a:endParaRPr>
          </a:p>
        </p:txBody>
      </p:sp>
      <p:sp>
        <p:nvSpPr>
          <p:cNvPr id="3" name="Content Placeholder 2"/>
          <p:cNvSpPr>
            <a:spLocks noGrp="1"/>
          </p:cNvSpPr>
          <p:nvPr>
            <p:ph idx="1"/>
          </p:nvPr>
        </p:nvSpPr>
        <p:spPr>
          <a:xfrm>
            <a:off x="1000100" y="1142984"/>
            <a:ext cx="7643866" cy="5286412"/>
          </a:xfrm>
        </p:spPr>
        <p:txBody>
          <a:bodyPr>
            <a:normAutofit/>
          </a:bodyPr>
          <a:lstStyle/>
          <a:p>
            <a:r>
              <a:rPr lang="en-GB" dirty="0" err="1"/>
              <a:t>Pohon</a:t>
            </a:r>
            <a:r>
              <a:rPr lang="en-GB" dirty="0"/>
              <a:t> </a:t>
            </a:r>
            <a:r>
              <a:rPr lang="en-GB" dirty="0" err="1"/>
              <a:t>masalah</a:t>
            </a:r>
            <a:r>
              <a:rPr lang="en-GB" dirty="0"/>
              <a:t> </a:t>
            </a:r>
            <a:r>
              <a:rPr lang="en-GB" dirty="0" err="1"/>
              <a:t>adalah</a:t>
            </a:r>
            <a:r>
              <a:rPr lang="en-GB" dirty="0"/>
              <a:t> </a:t>
            </a:r>
            <a:r>
              <a:rPr lang="en-GB" dirty="0" err="1"/>
              <a:t>alat</a:t>
            </a:r>
            <a:r>
              <a:rPr lang="en-GB" dirty="0"/>
              <a:t> </a:t>
            </a:r>
            <a:r>
              <a:rPr lang="en-GB" dirty="0" err="1"/>
              <a:t>dan</a:t>
            </a:r>
            <a:r>
              <a:rPr lang="en-GB" dirty="0"/>
              <a:t> </a:t>
            </a:r>
            <a:r>
              <a:rPr lang="en-GB" dirty="0" err="1"/>
              <a:t>cara</a:t>
            </a:r>
            <a:r>
              <a:rPr lang="en-GB" dirty="0"/>
              <a:t> yang </a:t>
            </a:r>
            <a:r>
              <a:rPr lang="en-GB" dirty="0" err="1"/>
              <a:t>mudah</a:t>
            </a:r>
            <a:r>
              <a:rPr lang="en-GB" dirty="0"/>
              <a:t> </a:t>
            </a:r>
            <a:r>
              <a:rPr lang="en-GB" dirty="0" err="1"/>
              <a:t>digunakan</a:t>
            </a:r>
            <a:r>
              <a:rPr lang="en-GB" dirty="0"/>
              <a:t> </a:t>
            </a:r>
            <a:r>
              <a:rPr lang="en-GB" dirty="0" err="1"/>
              <a:t>untuk</a:t>
            </a:r>
            <a:r>
              <a:rPr lang="en-GB" dirty="0"/>
              <a:t> </a:t>
            </a:r>
            <a:r>
              <a:rPr lang="en-GB" dirty="0" err="1"/>
              <a:t>analisis</a:t>
            </a:r>
            <a:r>
              <a:rPr lang="en-GB" dirty="0"/>
              <a:t> </a:t>
            </a:r>
            <a:r>
              <a:rPr lang="en-GB" dirty="0" err="1"/>
              <a:t>masalah</a:t>
            </a:r>
            <a:endParaRPr lang="en-US" dirty="0"/>
          </a:p>
          <a:p>
            <a:r>
              <a:rPr lang="en-US" dirty="0" err="1"/>
              <a:t>Sebelum</a:t>
            </a:r>
            <a:r>
              <a:rPr lang="en-US" dirty="0"/>
              <a:t> </a:t>
            </a:r>
            <a:r>
              <a:rPr lang="en-US" dirty="0" err="1"/>
              <a:t>mulai</a:t>
            </a:r>
            <a:r>
              <a:rPr lang="en-US" dirty="0"/>
              <a:t> </a:t>
            </a:r>
            <a:r>
              <a:rPr lang="en-US" dirty="0" err="1"/>
              <a:t>analisis</a:t>
            </a:r>
            <a:r>
              <a:rPr lang="en-US" dirty="0"/>
              <a:t> </a:t>
            </a:r>
            <a:r>
              <a:rPr lang="en-US" dirty="0" err="1"/>
              <a:t>masalah</a:t>
            </a:r>
            <a:r>
              <a:rPr lang="en-US" dirty="0"/>
              <a:t>, yang </a:t>
            </a:r>
            <a:r>
              <a:rPr lang="en-US" dirty="0" err="1"/>
              <a:t>terbaik</a:t>
            </a:r>
            <a:r>
              <a:rPr lang="en-US" dirty="0"/>
              <a:t> </a:t>
            </a:r>
            <a:r>
              <a:rPr lang="en-US" dirty="0" err="1"/>
              <a:t>pastikan</a:t>
            </a:r>
            <a:r>
              <a:rPr lang="en-US" dirty="0"/>
              <a:t> </a:t>
            </a:r>
            <a:r>
              <a:rPr lang="en-US" dirty="0" err="1"/>
              <a:t>bahwa</a:t>
            </a:r>
            <a:r>
              <a:rPr lang="en-US" dirty="0"/>
              <a:t> </a:t>
            </a:r>
            <a:r>
              <a:rPr lang="en-US" dirty="0" err="1"/>
              <a:t>sebagian</a:t>
            </a:r>
            <a:r>
              <a:rPr lang="en-US" dirty="0"/>
              <a:t> </a:t>
            </a:r>
            <a:r>
              <a:rPr lang="en-US" dirty="0" err="1"/>
              <a:t>orang</a:t>
            </a:r>
            <a:r>
              <a:rPr lang="en-US" dirty="0"/>
              <a:t> yang </a:t>
            </a:r>
            <a:r>
              <a:rPr lang="en-US" dirty="0" err="1"/>
              <a:t>berkaitan</a:t>
            </a:r>
            <a:r>
              <a:rPr lang="en-US" dirty="0"/>
              <a:t> </a:t>
            </a:r>
            <a:r>
              <a:rPr lang="en-US" dirty="0" err="1"/>
              <a:t>dengan</a:t>
            </a:r>
            <a:r>
              <a:rPr lang="en-US" dirty="0"/>
              <a:t> </a:t>
            </a:r>
            <a:r>
              <a:rPr lang="en-US" dirty="0" err="1"/>
              <a:t>suatu</a:t>
            </a:r>
            <a:r>
              <a:rPr lang="en-US" dirty="0"/>
              <a:t> </a:t>
            </a:r>
            <a:r>
              <a:rPr lang="en-US" dirty="0" err="1"/>
              <a:t>masalah</a:t>
            </a:r>
            <a:r>
              <a:rPr lang="en-US" dirty="0"/>
              <a:t> </a:t>
            </a:r>
            <a:r>
              <a:rPr lang="en-US" dirty="0" err="1"/>
              <a:t>juga</a:t>
            </a:r>
            <a:r>
              <a:rPr lang="en-US" dirty="0"/>
              <a:t> </a:t>
            </a:r>
            <a:r>
              <a:rPr lang="en-US" dirty="0" err="1"/>
              <a:t>terlibat</a:t>
            </a:r>
            <a:r>
              <a:rPr lang="en-US" dirty="0"/>
              <a:t> </a:t>
            </a:r>
            <a:r>
              <a:rPr lang="en-US" dirty="0" err="1"/>
              <a:t>dalam</a:t>
            </a:r>
            <a:r>
              <a:rPr lang="en-US" dirty="0"/>
              <a:t> </a:t>
            </a:r>
            <a:r>
              <a:rPr lang="en-US" dirty="0" err="1"/>
              <a:t>merumuskan</a:t>
            </a:r>
            <a:r>
              <a:rPr lang="en-US" dirty="0"/>
              <a:t> </a:t>
            </a:r>
            <a:r>
              <a:rPr lang="en-US" dirty="0" err="1"/>
              <a:t>masalah</a:t>
            </a:r>
            <a:r>
              <a:rPr lang="en-US" dirty="0"/>
              <a:t>.</a:t>
            </a:r>
          </a:p>
          <a:p>
            <a:r>
              <a:rPr lang="en-US" dirty="0" err="1"/>
              <a:t>Identifikasi</a:t>
            </a:r>
            <a:r>
              <a:rPr lang="en-US" dirty="0"/>
              <a:t> </a:t>
            </a:r>
            <a:r>
              <a:rPr lang="en-US" dirty="0" err="1"/>
              <a:t>dan</a:t>
            </a:r>
            <a:r>
              <a:rPr lang="en-US" dirty="0"/>
              <a:t> </a:t>
            </a:r>
            <a:r>
              <a:rPr lang="en-US" dirty="0" err="1"/>
              <a:t>Anda</a:t>
            </a:r>
            <a:r>
              <a:rPr lang="en-US" dirty="0"/>
              <a:t> </a:t>
            </a:r>
            <a:r>
              <a:rPr lang="en-US" dirty="0" err="1"/>
              <a:t>daftar</a:t>
            </a:r>
            <a:r>
              <a:rPr lang="en-US" dirty="0"/>
              <a:t> </a:t>
            </a:r>
            <a:r>
              <a:rPr lang="en-US" dirty="0" err="1"/>
              <a:t>masalah-masalah</a:t>
            </a:r>
            <a:r>
              <a:rPr lang="en-US" dirty="0"/>
              <a:t> </a:t>
            </a:r>
            <a:r>
              <a:rPr lang="en-US" dirty="0" err="1"/>
              <a:t>utama</a:t>
            </a:r>
            <a:r>
              <a:rPr lang="en-US" dirty="0"/>
              <a:t> yang </a:t>
            </a:r>
            <a:r>
              <a:rPr lang="en-US" dirty="0" err="1"/>
              <a:t>muncul</a:t>
            </a:r>
            <a:r>
              <a:rPr lang="en-US" dirty="0"/>
              <a:t>.</a:t>
            </a:r>
          </a:p>
          <a:p>
            <a:r>
              <a:rPr lang="en-US" dirty="0" err="1"/>
              <a:t>Identifikasikan</a:t>
            </a:r>
            <a:r>
              <a:rPr lang="en-US" dirty="0"/>
              <a:t> dan </a:t>
            </a:r>
            <a:r>
              <a:rPr lang="en-US" dirty="0" err="1"/>
              <a:t>tuliskan</a:t>
            </a:r>
            <a:r>
              <a:rPr lang="en-US" dirty="0"/>
              <a:t> “</a:t>
            </a:r>
            <a:r>
              <a:rPr lang="en-US" dirty="0" err="1"/>
              <a:t>masalah</a:t>
            </a:r>
            <a:r>
              <a:rPr lang="en-US" dirty="0"/>
              <a:t> inti” (core problem) yang </a:t>
            </a:r>
            <a:r>
              <a:rPr lang="en-US" dirty="0" err="1"/>
              <a:t>akan</a:t>
            </a:r>
            <a:r>
              <a:rPr lang="en-US" dirty="0"/>
              <a:t> </a:t>
            </a:r>
            <a:r>
              <a:rPr lang="en-US" dirty="0" err="1"/>
              <a:t>dipecahkan</a:t>
            </a:r>
            <a:r>
              <a:rPr lang="en-US"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E6183-8B3C-4175-BBF5-C6C94DF86542}"/>
              </a:ext>
            </a:extLst>
          </p:cNvPr>
          <p:cNvSpPr>
            <a:spLocks noGrp="1"/>
          </p:cNvSpPr>
          <p:nvPr>
            <p:ph type="title"/>
          </p:nvPr>
        </p:nvSpPr>
        <p:spPr/>
        <p:txBody>
          <a:bodyPr/>
          <a:lstStyle/>
          <a:p>
            <a:endParaRPr lang="id-ID" dirty="0"/>
          </a:p>
        </p:txBody>
      </p:sp>
      <p:sp>
        <p:nvSpPr>
          <p:cNvPr id="3" name="Content Placeholder 2">
            <a:extLst>
              <a:ext uri="{FF2B5EF4-FFF2-40B4-BE49-F238E27FC236}">
                <a16:creationId xmlns:a16="http://schemas.microsoft.com/office/drawing/2014/main" id="{E9EC778A-A321-4A3A-8B2D-BBDDD764BBC9}"/>
              </a:ext>
            </a:extLst>
          </p:cNvPr>
          <p:cNvSpPr>
            <a:spLocks noGrp="1"/>
          </p:cNvSpPr>
          <p:nvPr>
            <p:ph sz="quarter" idx="1"/>
          </p:nvPr>
        </p:nvSpPr>
        <p:spPr/>
        <p:txBody>
          <a:bodyPr>
            <a:normAutofit fontScale="92500" lnSpcReduction="10000"/>
          </a:bodyPr>
          <a:lstStyle/>
          <a:p>
            <a:r>
              <a:rPr lang="en-US" dirty="0" err="1"/>
              <a:t>Identifikasikan</a:t>
            </a:r>
            <a:r>
              <a:rPr lang="en-US" dirty="0"/>
              <a:t> mana </a:t>
            </a:r>
            <a:r>
              <a:rPr lang="en-US" dirty="0" err="1"/>
              <a:t>masalah</a:t>
            </a:r>
            <a:r>
              <a:rPr lang="en-US" dirty="0"/>
              <a:t> </a:t>
            </a:r>
            <a:r>
              <a:rPr lang="en-US" dirty="0" err="1"/>
              <a:t>penyebab</a:t>
            </a:r>
            <a:r>
              <a:rPr lang="en-US" dirty="0"/>
              <a:t> dan mana </a:t>
            </a:r>
            <a:r>
              <a:rPr lang="en-US" dirty="0" err="1"/>
              <a:t>masalah</a:t>
            </a:r>
            <a:r>
              <a:rPr lang="en-US" dirty="0"/>
              <a:t> </a:t>
            </a:r>
            <a:r>
              <a:rPr lang="en-US" dirty="0" err="1"/>
              <a:t>akibat</a:t>
            </a:r>
            <a:endParaRPr lang="en-US" dirty="0"/>
          </a:p>
          <a:p>
            <a:r>
              <a:rPr lang="en-US" dirty="0" err="1"/>
              <a:t>Telitilah</a:t>
            </a:r>
            <a:r>
              <a:rPr lang="en-US" dirty="0"/>
              <a:t> </a:t>
            </a:r>
            <a:r>
              <a:rPr lang="en-US" dirty="0" err="1"/>
              <a:t>masalah-masalah</a:t>
            </a:r>
            <a:r>
              <a:rPr lang="en-US" dirty="0"/>
              <a:t> </a:t>
            </a:r>
            <a:r>
              <a:rPr lang="en-US" dirty="0" err="1"/>
              <a:t>lainnya</a:t>
            </a:r>
            <a:r>
              <a:rPr lang="en-US" dirty="0"/>
              <a:t> dan </a:t>
            </a:r>
            <a:r>
              <a:rPr lang="en-US" dirty="0" err="1"/>
              <a:t>kondisi</a:t>
            </a:r>
            <a:r>
              <a:rPr lang="en-US" dirty="0"/>
              <a:t> </a:t>
            </a:r>
            <a:r>
              <a:rPr lang="en-US" dirty="0" err="1"/>
              <a:t>negatif</a:t>
            </a:r>
            <a:r>
              <a:rPr lang="en-US" dirty="0"/>
              <a:t> yang </a:t>
            </a:r>
            <a:r>
              <a:rPr lang="en-US" dirty="0" err="1"/>
              <a:t>menyebabkan</a:t>
            </a:r>
            <a:r>
              <a:rPr lang="en-US" dirty="0"/>
              <a:t> </a:t>
            </a:r>
            <a:r>
              <a:rPr lang="en-US" dirty="0" err="1"/>
              <a:t>terjadinya</a:t>
            </a:r>
            <a:r>
              <a:rPr lang="en-US" dirty="0"/>
              <a:t> “</a:t>
            </a:r>
            <a:r>
              <a:rPr lang="en-US" dirty="0" err="1"/>
              <a:t>masalah</a:t>
            </a:r>
            <a:r>
              <a:rPr lang="en-US" dirty="0"/>
              <a:t> inti” di </a:t>
            </a:r>
            <a:r>
              <a:rPr lang="en-US" dirty="0" err="1"/>
              <a:t>atas</a:t>
            </a:r>
            <a:r>
              <a:rPr lang="en-US" dirty="0"/>
              <a:t>. </a:t>
            </a:r>
            <a:r>
              <a:rPr lang="en-US" dirty="0" err="1"/>
              <a:t>Tulislah</a:t>
            </a:r>
            <a:r>
              <a:rPr lang="en-US" dirty="0"/>
              <a:t> </a:t>
            </a:r>
            <a:r>
              <a:rPr lang="en-US" dirty="0" err="1"/>
              <a:t>banyak</a:t>
            </a:r>
            <a:r>
              <a:rPr lang="en-US" dirty="0"/>
              <a:t> </a:t>
            </a:r>
            <a:r>
              <a:rPr lang="en-US" dirty="0" err="1"/>
              <a:t>masalah</a:t>
            </a:r>
            <a:r>
              <a:rPr lang="en-US" dirty="0"/>
              <a:t> “</a:t>
            </a:r>
            <a:r>
              <a:rPr lang="en-US" dirty="0" err="1"/>
              <a:t>penyebab</a:t>
            </a:r>
            <a:r>
              <a:rPr lang="en-US" dirty="0"/>
              <a:t>” </a:t>
            </a:r>
            <a:r>
              <a:rPr lang="en-US" dirty="0" err="1"/>
              <a:t>ini</a:t>
            </a:r>
            <a:r>
              <a:rPr lang="en-US" dirty="0"/>
              <a:t> di </a:t>
            </a:r>
            <a:r>
              <a:rPr lang="en-US" dirty="0" err="1"/>
              <a:t>bawah</a:t>
            </a:r>
            <a:r>
              <a:rPr lang="en-US" dirty="0"/>
              <a:t> “</a:t>
            </a:r>
            <a:r>
              <a:rPr lang="en-US" dirty="0" err="1"/>
              <a:t>masalah</a:t>
            </a:r>
            <a:r>
              <a:rPr lang="en-US" dirty="0"/>
              <a:t> inti”.</a:t>
            </a:r>
          </a:p>
          <a:p>
            <a:r>
              <a:rPr lang="en-US" dirty="0" err="1"/>
              <a:t>Telitilah</a:t>
            </a:r>
            <a:r>
              <a:rPr lang="en-US" dirty="0"/>
              <a:t> </a:t>
            </a:r>
            <a:r>
              <a:rPr lang="en-US" dirty="0" err="1"/>
              <a:t>masalah</a:t>
            </a:r>
            <a:r>
              <a:rPr lang="en-US" dirty="0"/>
              <a:t> lain dan </a:t>
            </a:r>
            <a:r>
              <a:rPr lang="en-US" dirty="0" err="1"/>
              <a:t>kondisi</a:t>
            </a:r>
            <a:r>
              <a:rPr lang="en-US" dirty="0"/>
              <a:t> </a:t>
            </a:r>
            <a:r>
              <a:rPr lang="en-US" dirty="0" err="1"/>
              <a:t>negatif</a:t>
            </a:r>
            <a:r>
              <a:rPr lang="en-US" dirty="0"/>
              <a:t> yang </a:t>
            </a:r>
            <a:r>
              <a:rPr lang="en-US" dirty="0" err="1"/>
              <a:t>diakibatkan</a:t>
            </a:r>
            <a:r>
              <a:rPr lang="en-US" dirty="0"/>
              <a:t> oleh </a:t>
            </a:r>
            <a:r>
              <a:rPr lang="en-US" dirty="0" err="1"/>
              <a:t>masalah</a:t>
            </a:r>
            <a:r>
              <a:rPr lang="en-US" dirty="0"/>
              <a:t> inti. </a:t>
            </a:r>
            <a:r>
              <a:rPr lang="en-US" dirty="0" err="1"/>
              <a:t>Tulislah</a:t>
            </a:r>
            <a:r>
              <a:rPr lang="en-US" dirty="0"/>
              <a:t> </a:t>
            </a:r>
            <a:r>
              <a:rPr lang="it-IT" dirty="0"/>
              <a:t>“akibat” ini di atas “masalah inti”.</a:t>
            </a:r>
          </a:p>
          <a:p>
            <a:r>
              <a:rPr lang="en-US" dirty="0" err="1"/>
              <a:t>Tulislah</a:t>
            </a:r>
            <a:r>
              <a:rPr lang="en-US" dirty="0"/>
              <a:t> </a:t>
            </a:r>
            <a:r>
              <a:rPr lang="en-US" dirty="0" err="1"/>
              <a:t>semua</a:t>
            </a:r>
            <a:r>
              <a:rPr lang="en-US" dirty="0"/>
              <a:t> </a:t>
            </a:r>
            <a:r>
              <a:rPr lang="en-US" dirty="0" err="1"/>
              <a:t>hubungan</a:t>
            </a:r>
            <a:r>
              <a:rPr lang="en-US" dirty="0"/>
              <a:t> </a:t>
            </a:r>
            <a:r>
              <a:rPr lang="en-US" dirty="0" err="1"/>
              <a:t>sebab-akibat</a:t>
            </a:r>
            <a:r>
              <a:rPr lang="en-US" dirty="0"/>
              <a:t> yang </a:t>
            </a:r>
            <a:r>
              <a:rPr lang="en-US" dirty="0" err="1"/>
              <a:t>penting</a:t>
            </a:r>
            <a:r>
              <a:rPr lang="en-US" dirty="0"/>
              <a:t> </a:t>
            </a:r>
            <a:r>
              <a:rPr lang="en-US" dirty="0" err="1"/>
              <a:t>dengan</a:t>
            </a:r>
            <a:r>
              <a:rPr lang="en-US" dirty="0"/>
              <a:t> </a:t>
            </a:r>
            <a:r>
              <a:rPr lang="en-US" dirty="0" err="1"/>
              <a:t>tanda</a:t>
            </a:r>
            <a:r>
              <a:rPr lang="en-US" dirty="0"/>
              <a:t> </a:t>
            </a:r>
            <a:r>
              <a:rPr lang="en-US" dirty="0" err="1"/>
              <a:t>panah</a:t>
            </a:r>
            <a:r>
              <a:rPr lang="en-US" dirty="0"/>
              <a:t>.</a:t>
            </a:r>
          </a:p>
          <a:p>
            <a:r>
              <a:rPr lang="en-US" dirty="0" err="1"/>
              <a:t>Kontrol</a:t>
            </a:r>
            <a:r>
              <a:rPr lang="en-US" dirty="0"/>
              <a:t> </a:t>
            </a:r>
            <a:r>
              <a:rPr lang="en-US" dirty="0" err="1"/>
              <a:t>lagi</a:t>
            </a:r>
            <a:r>
              <a:rPr lang="en-US" dirty="0"/>
              <a:t> </a:t>
            </a:r>
            <a:r>
              <a:rPr lang="en-US" dirty="0" err="1"/>
              <a:t>logika</a:t>
            </a:r>
            <a:r>
              <a:rPr lang="en-US" dirty="0"/>
              <a:t> </a:t>
            </a:r>
            <a:r>
              <a:rPr lang="en-US" dirty="0" err="1"/>
              <a:t>sebab-akibat</a:t>
            </a:r>
            <a:r>
              <a:rPr lang="en-US" dirty="0"/>
              <a:t> </a:t>
            </a:r>
            <a:r>
              <a:rPr lang="en-US" dirty="0" err="1"/>
              <a:t>itu</a:t>
            </a:r>
            <a:r>
              <a:rPr lang="en-US" dirty="0"/>
              <a:t>, </a:t>
            </a:r>
            <a:r>
              <a:rPr lang="en-US" dirty="0" err="1"/>
              <a:t>apakah</a:t>
            </a:r>
            <a:r>
              <a:rPr lang="en-US" dirty="0"/>
              <a:t> </a:t>
            </a:r>
            <a:r>
              <a:rPr lang="en-US" dirty="0" err="1"/>
              <a:t>sudah</a:t>
            </a:r>
            <a:r>
              <a:rPr lang="en-US" dirty="0"/>
              <a:t> </a:t>
            </a:r>
            <a:r>
              <a:rPr lang="en-US" dirty="0" err="1"/>
              <a:t>tepat</a:t>
            </a:r>
            <a:r>
              <a:rPr lang="en-US" dirty="0"/>
              <a:t> dan </a:t>
            </a:r>
            <a:r>
              <a:rPr lang="en-US" dirty="0" err="1"/>
              <a:t>masuk</a:t>
            </a:r>
            <a:r>
              <a:rPr lang="en-US" dirty="0"/>
              <a:t> </a:t>
            </a:r>
            <a:r>
              <a:rPr lang="en-US" dirty="0" err="1"/>
              <a:t>akal</a:t>
            </a:r>
            <a:r>
              <a:rPr lang="en-US" dirty="0"/>
              <a:t>.</a:t>
            </a:r>
          </a:p>
          <a:p>
            <a:endParaRPr lang="id-ID" dirty="0"/>
          </a:p>
        </p:txBody>
      </p:sp>
    </p:spTree>
    <p:extLst>
      <p:ext uri="{BB962C8B-B14F-4D97-AF65-F5344CB8AC3E}">
        <p14:creationId xmlns:p14="http://schemas.microsoft.com/office/powerpoint/2010/main" val="23447845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solidFill>
                  <a:srgbClr val="FF0000"/>
                </a:solidFill>
              </a:rPr>
              <a:t>Pohon</a:t>
            </a:r>
            <a:r>
              <a:rPr lang="en-GB" dirty="0">
                <a:solidFill>
                  <a:srgbClr val="FF0000"/>
                </a:solidFill>
              </a:rPr>
              <a:t> </a:t>
            </a:r>
            <a:r>
              <a:rPr lang="en-GB" dirty="0" err="1">
                <a:solidFill>
                  <a:srgbClr val="FF0000"/>
                </a:solidFill>
              </a:rPr>
              <a:t>Masalah</a:t>
            </a:r>
            <a:r>
              <a:rPr lang="en-GB" dirty="0">
                <a:solidFill>
                  <a:srgbClr val="FF0000"/>
                </a:solidFill>
              </a:rPr>
              <a:t> </a:t>
            </a:r>
            <a:r>
              <a:rPr lang="en-GB" dirty="0" err="1">
                <a:solidFill>
                  <a:srgbClr val="FF0000"/>
                </a:solidFill>
              </a:rPr>
              <a:t>Sederhana</a:t>
            </a:r>
            <a:endParaRPr lang="en-US" dirty="0">
              <a:solidFill>
                <a:srgbClr val="FF0000"/>
              </a:solidFill>
            </a:endParaRPr>
          </a:p>
        </p:txBody>
      </p:sp>
      <p:graphicFrame>
        <p:nvGraphicFramePr>
          <p:cNvPr id="4" name="Content Placeholder 3"/>
          <p:cNvGraphicFramePr>
            <a:graphicFrameLocks noGrp="1"/>
          </p:cNvGraphicFramePr>
          <p:nvPr>
            <p:ph sz="quarter" idx="1"/>
          </p:nvPr>
        </p:nvGraphicFramePr>
        <p:xfrm>
          <a:off x="914400" y="144780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RNRSTYLE" val="Indezine_SM_Title"/>
</p:tagLst>
</file>

<file path=ppt/tags/tag2.xml><?xml version="1.0" encoding="utf-8"?>
<p:tagLst xmlns:a="http://schemas.openxmlformats.org/drawingml/2006/main" xmlns:r="http://schemas.openxmlformats.org/officeDocument/2006/relationships" xmlns:p="http://schemas.openxmlformats.org/presentationml/2006/main">
  <p:tag name="RNRSTYLE" val="Indezine_SM_Text"/>
</p:tagLst>
</file>

<file path=ppt/tags/tag3.xml><?xml version="1.0" encoding="utf-8"?>
<p:tagLst xmlns:a="http://schemas.openxmlformats.org/drawingml/2006/main" xmlns:r="http://schemas.openxmlformats.org/officeDocument/2006/relationships" xmlns:p="http://schemas.openxmlformats.org/presentationml/2006/main">
  <p:tag name="RNRSTYLE" val="Indezine_TM_Title"/>
</p:tagLst>
</file>

<file path=ppt/tags/tag4.xml><?xml version="1.0" encoding="utf-8"?>
<p:tagLst xmlns:a="http://schemas.openxmlformats.org/drawingml/2006/main" xmlns:r="http://schemas.openxmlformats.org/officeDocument/2006/relationships" xmlns:p="http://schemas.openxmlformats.org/presentationml/2006/main">
  <p:tag name="RNRSTYLE" val="Indezine_TM_Text"/>
</p:tagLst>
</file>

<file path=ppt/tags/tag5.xml><?xml version="1.0" encoding="utf-8"?>
<p:tagLst xmlns:a="http://schemas.openxmlformats.org/drawingml/2006/main" xmlns:r="http://schemas.openxmlformats.org/officeDocument/2006/relationships" xmlns:p="http://schemas.openxmlformats.org/presentationml/2006/main">
  <p:tag name="RNRSTYLE" val="Indezine_SM2_Title"/>
</p:tagLst>
</file>

<file path=ppt/tags/tag6.xml><?xml version="1.0" encoding="utf-8"?>
<p:tagLst xmlns:a="http://schemas.openxmlformats.org/drawingml/2006/main" xmlns:r="http://schemas.openxmlformats.org/officeDocument/2006/relationships" xmlns:p="http://schemas.openxmlformats.org/presentationml/2006/main">
  <p:tag name="RNRSTYLE" val="Indezine_SM2_Text"/>
</p:tagLst>
</file>

<file path=ppt/tags/tag7.xml><?xml version="1.0" encoding="utf-8"?>
<p:tagLst xmlns:a="http://schemas.openxmlformats.org/drawingml/2006/main" xmlns:r="http://schemas.openxmlformats.org/officeDocument/2006/relationships" xmlns:p="http://schemas.openxmlformats.org/presentationml/2006/main">
  <p:tag name="RNRSTYLE" val="Indezine_TM2_Title"/>
</p:tagLst>
</file>

<file path=ppt/tags/tag8.xml><?xml version="1.0" encoding="utf-8"?>
<p:tagLst xmlns:a="http://schemas.openxmlformats.org/drawingml/2006/main" xmlns:r="http://schemas.openxmlformats.org/officeDocument/2006/relationships" xmlns:p="http://schemas.openxmlformats.org/presentationml/2006/main">
  <p:tag name="RNRSTYLE" val="Indezine_TM2_Text"/>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4.jpeg"/></Relationships>
</file>

<file path=ppt/theme/_rels/them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image" Target="../media/image5.jpeg"/></Relationships>
</file>

<file path=ppt/theme/_rels/them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image" Target="../media/image7.jpeg"/></Relationships>
</file>

<file path=ppt/theme/_rels/theme6.xml.rels><?xml version="1.0" encoding="UTF-8" standalone="yes"?>
<Relationships xmlns="http://schemas.openxmlformats.org/package/2006/relationships"><Relationship Id="rId1" Type="http://schemas.openxmlformats.org/officeDocument/2006/relationships/image" Target="../media/image9.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0.jpeg"/></Relationships>
</file>

<file path=ppt/theme/theme1.xml><?xml version="1.0" encoding="utf-8"?>
<a:theme xmlns:a="http://schemas.openxmlformats.org/drawingml/2006/main" name="Equity">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10.xml><?xml version="1.0" encoding="utf-8"?>
<a:theme xmlns:a="http://schemas.openxmlformats.org/drawingml/2006/main" name="1_Default Design">
  <a:themeElements>
    <a:clrScheme name="1_Default Design 2">
      <a:dk1>
        <a:srgbClr val="333333"/>
      </a:dk1>
      <a:lt1>
        <a:srgbClr val="FFFFFF"/>
      </a:lt1>
      <a:dk2>
        <a:srgbClr val="CC3300"/>
      </a:dk2>
      <a:lt2>
        <a:srgbClr val="FFFFFF"/>
      </a:lt2>
      <a:accent1>
        <a:srgbClr val="E6A35C"/>
      </a:accent1>
      <a:accent2>
        <a:srgbClr val="F2919E"/>
      </a:accent2>
      <a:accent3>
        <a:srgbClr val="E2ADAA"/>
      </a:accent3>
      <a:accent4>
        <a:srgbClr val="DADADA"/>
      </a:accent4>
      <a:accent5>
        <a:srgbClr val="F0CEB5"/>
      </a:accent5>
      <a:accent6>
        <a:srgbClr val="DB838F"/>
      </a:accent6>
      <a:hlink>
        <a:srgbClr val="FFB299"/>
      </a:hlink>
      <a:folHlink>
        <a:srgbClr val="E6B8DE"/>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333333"/>
        </a:dk1>
        <a:lt1>
          <a:srgbClr val="FFFFFF"/>
        </a:lt1>
        <a:dk2>
          <a:srgbClr val="CC3300"/>
        </a:dk2>
        <a:lt2>
          <a:srgbClr val="FFFFFF"/>
        </a:lt2>
        <a:accent1>
          <a:srgbClr val="EB815E"/>
        </a:accent1>
        <a:accent2>
          <a:srgbClr val="F28E6D"/>
        </a:accent2>
        <a:accent3>
          <a:srgbClr val="E2ADAA"/>
        </a:accent3>
        <a:accent4>
          <a:srgbClr val="DADADA"/>
        </a:accent4>
        <a:accent5>
          <a:srgbClr val="F3C1B6"/>
        </a:accent5>
        <a:accent6>
          <a:srgbClr val="DB8062"/>
        </a:accent6>
        <a:hlink>
          <a:srgbClr val="FF9F80"/>
        </a:hlink>
        <a:folHlink>
          <a:srgbClr val="FFB499"/>
        </a:folHlink>
      </a:clrScheme>
      <a:clrMap bg1="dk2" tx1="lt1" bg2="dk1" tx2="lt2" accent1="accent1" accent2="accent2" accent3="accent3" accent4="accent4" accent5="accent5" accent6="accent6" hlink="hlink" folHlink="folHlink"/>
    </a:extraClrScheme>
    <a:extraClrScheme>
      <a:clrScheme name="1_Default Design 2">
        <a:dk1>
          <a:srgbClr val="333333"/>
        </a:dk1>
        <a:lt1>
          <a:srgbClr val="FFFFFF"/>
        </a:lt1>
        <a:dk2>
          <a:srgbClr val="CC3300"/>
        </a:dk2>
        <a:lt2>
          <a:srgbClr val="FFFFFF"/>
        </a:lt2>
        <a:accent1>
          <a:srgbClr val="E6A35C"/>
        </a:accent1>
        <a:accent2>
          <a:srgbClr val="F2919E"/>
        </a:accent2>
        <a:accent3>
          <a:srgbClr val="E2ADAA"/>
        </a:accent3>
        <a:accent4>
          <a:srgbClr val="DADADA"/>
        </a:accent4>
        <a:accent5>
          <a:srgbClr val="F0CEB5"/>
        </a:accent5>
        <a:accent6>
          <a:srgbClr val="DB838F"/>
        </a:accent6>
        <a:hlink>
          <a:srgbClr val="FFB299"/>
        </a:hlink>
        <a:folHlink>
          <a:srgbClr val="E6B8DE"/>
        </a:folHlink>
      </a:clrScheme>
      <a:clrMap bg1="dk2" tx1="lt1" bg2="dk1" tx2="lt2" accent1="accent1" accent2="accent2" accent3="accent3" accent4="accent4" accent5="accent5" accent6="accent6" hlink="hlink" folHlink="folHlink"/>
    </a:extraClrScheme>
    <a:extraClrScheme>
      <a:clrScheme name="1_Default Design 3">
        <a:dk1>
          <a:srgbClr val="333333"/>
        </a:dk1>
        <a:lt1>
          <a:srgbClr val="FFFFFF"/>
        </a:lt1>
        <a:dk2>
          <a:srgbClr val="CC3300"/>
        </a:dk2>
        <a:lt2>
          <a:srgbClr val="FFFFFF"/>
        </a:lt2>
        <a:accent1>
          <a:srgbClr val="9FCC8F"/>
        </a:accent1>
        <a:accent2>
          <a:srgbClr val="FFA98C"/>
        </a:accent2>
        <a:accent3>
          <a:srgbClr val="E2ADAA"/>
        </a:accent3>
        <a:accent4>
          <a:srgbClr val="DADADA"/>
        </a:accent4>
        <a:accent5>
          <a:srgbClr val="CDE2C6"/>
        </a:accent5>
        <a:accent6>
          <a:srgbClr val="E7997E"/>
        </a:accent6>
        <a:hlink>
          <a:srgbClr val="ACCBE6"/>
        </a:hlink>
        <a:folHlink>
          <a:srgbClr val="D4DE9B"/>
        </a:folHlink>
      </a:clrScheme>
      <a:clrMap bg1="dk2" tx1="lt1" bg2="dk1" tx2="lt2" accent1="accent1" accent2="accent2" accent3="accent3" accent4="accent4" accent5="accent5" accent6="accent6" hlink="hlink" folHlink="folHlink"/>
    </a:extraClrScheme>
    <a:extraClrScheme>
      <a:clrScheme name="1_Default Design 4">
        <a:dk1>
          <a:srgbClr val="333333"/>
        </a:dk1>
        <a:lt1>
          <a:srgbClr val="FFFFFF"/>
        </a:lt1>
        <a:dk2>
          <a:srgbClr val="CC3300"/>
        </a:dk2>
        <a:lt2>
          <a:srgbClr val="FFFFFF"/>
        </a:lt2>
        <a:accent1>
          <a:srgbClr val="7ACCB8"/>
        </a:accent1>
        <a:accent2>
          <a:srgbClr val="D4CC5B"/>
        </a:accent2>
        <a:accent3>
          <a:srgbClr val="E2ADAA"/>
        </a:accent3>
        <a:accent4>
          <a:srgbClr val="DADADA"/>
        </a:accent4>
        <a:accent5>
          <a:srgbClr val="BEE2D8"/>
        </a:accent5>
        <a:accent6>
          <a:srgbClr val="C0B952"/>
        </a:accent6>
        <a:hlink>
          <a:srgbClr val="DEBFFF"/>
        </a:hlink>
        <a:folHlink>
          <a:srgbClr val="FFBCA6"/>
        </a:folHlink>
      </a:clrScheme>
      <a:clrMap bg1="dk2" tx1="lt1" bg2="dk1" tx2="lt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CCCCCC"/>
        </a:lt2>
        <a:accent1>
          <a:srgbClr val="EB815E"/>
        </a:accent1>
        <a:accent2>
          <a:srgbClr val="F28E6D"/>
        </a:accent2>
        <a:accent3>
          <a:srgbClr val="FFFFFF"/>
        </a:accent3>
        <a:accent4>
          <a:srgbClr val="000000"/>
        </a:accent4>
        <a:accent5>
          <a:srgbClr val="F3C1B6"/>
        </a:accent5>
        <a:accent6>
          <a:srgbClr val="DB8062"/>
        </a:accent6>
        <a:hlink>
          <a:srgbClr val="FF9F80"/>
        </a:hlink>
        <a:folHlink>
          <a:srgbClr val="FFB499"/>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CCCCCC"/>
        </a:lt2>
        <a:accent1>
          <a:srgbClr val="E6A35C"/>
        </a:accent1>
        <a:accent2>
          <a:srgbClr val="F2919E"/>
        </a:accent2>
        <a:accent3>
          <a:srgbClr val="FFFFFF"/>
        </a:accent3>
        <a:accent4>
          <a:srgbClr val="000000"/>
        </a:accent4>
        <a:accent5>
          <a:srgbClr val="F0CEB5"/>
        </a:accent5>
        <a:accent6>
          <a:srgbClr val="DB838F"/>
        </a:accent6>
        <a:hlink>
          <a:srgbClr val="FFB299"/>
        </a:hlink>
        <a:folHlink>
          <a:srgbClr val="E6B8DE"/>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CCCCCC"/>
        </a:lt2>
        <a:accent1>
          <a:srgbClr val="9FCC8F"/>
        </a:accent1>
        <a:accent2>
          <a:srgbClr val="FFA98C"/>
        </a:accent2>
        <a:accent3>
          <a:srgbClr val="FFFFFF"/>
        </a:accent3>
        <a:accent4>
          <a:srgbClr val="000000"/>
        </a:accent4>
        <a:accent5>
          <a:srgbClr val="CDE2C6"/>
        </a:accent5>
        <a:accent6>
          <a:srgbClr val="E7997E"/>
        </a:accent6>
        <a:hlink>
          <a:srgbClr val="ACCBE6"/>
        </a:hlink>
        <a:folHlink>
          <a:srgbClr val="D4DE9B"/>
        </a:folHlink>
      </a:clrScheme>
      <a:clrMap bg1="lt1" tx1="dk1" bg2="lt2" tx2="dk2" accent1="accent1" accent2="accent2" accent3="accent3" accent4="accent4" accent5="accent5" accent6="accent6" hlink="hlink" folHlink="folHlink"/>
    </a:extraClrScheme>
    <a:extraClrScheme>
      <a:clrScheme name="1_Default Design 8">
        <a:dk1>
          <a:srgbClr val="000000"/>
        </a:dk1>
        <a:lt1>
          <a:srgbClr val="FFFFFF"/>
        </a:lt1>
        <a:dk2>
          <a:srgbClr val="000000"/>
        </a:dk2>
        <a:lt2>
          <a:srgbClr val="CCCCCC"/>
        </a:lt2>
        <a:accent1>
          <a:srgbClr val="7ACCB8"/>
        </a:accent1>
        <a:accent2>
          <a:srgbClr val="D4CC5B"/>
        </a:accent2>
        <a:accent3>
          <a:srgbClr val="FFFFFF"/>
        </a:accent3>
        <a:accent4>
          <a:srgbClr val="000000"/>
        </a:accent4>
        <a:accent5>
          <a:srgbClr val="BEE2D8"/>
        </a:accent5>
        <a:accent6>
          <a:srgbClr val="C0B952"/>
        </a:accent6>
        <a:hlink>
          <a:srgbClr val="DEBFFF"/>
        </a:hlink>
        <a:folHlink>
          <a:srgbClr val="FFBCA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edian">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3.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4.xml><?xml version="1.0" encoding="utf-8"?>
<a:theme xmlns:a="http://schemas.openxmlformats.org/drawingml/2006/main" name="Civic">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5.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6.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7.xml><?xml version="1.0" encoding="utf-8"?>
<a:theme xmlns:a="http://schemas.openxmlformats.org/drawingml/2006/main" name="1_Equity">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8.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9.xml><?xml version="1.0" encoding="utf-8"?>
<a:theme xmlns:a="http://schemas.openxmlformats.org/drawingml/2006/main" name="ind_0001_slide">
  <a:themeElements>
    <a:clrScheme name="Office Theme 2">
      <a:dk1>
        <a:srgbClr val="333333"/>
      </a:dk1>
      <a:lt1>
        <a:srgbClr val="FFFFFF"/>
      </a:lt1>
      <a:dk2>
        <a:srgbClr val="CC3300"/>
      </a:dk2>
      <a:lt2>
        <a:srgbClr val="FFFFFF"/>
      </a:lt2>
      <a:accent1>
        <a:srgbClr val="E6A35C"/>
      </a:accent1>
      <a:accent2>
        <a:srgbClr val="F2919E"/>
      </a:accent2>
      <a:accent3>
        <a:srgbClr val="E2ADAA"/>
      </a:accent3>
      <a:accent4>
        <a:srgbClr val="DADADA"/>
      </a:accent4>
      <a:accent5>
        <a:srgbClr val="F0CEB5"/>
      </a:accent5>
      <a:accent6>
        <a:srgbClr val="DB838F"/>
      </a:accent6>
      <a:hlink>
        <a:srgbClr val="FFB299"/>
      </a:hlink>
      <a:folHlink>
        <a:srgbClr val="E6B8DE"/>
      </a:folHlink>
    </a:clrScheme>
    <a:fontScheme name="Office Them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333333"/>
        </a:dk1>
        <a:lt1>
          <a:srgbClr val="FFFFFF"/>
        </a:lt1>
        <a:dk2>
          <a:srgbClr val="CC3300"/>
        </a:dk2>
        <a:lt2>
          <a:srgbClr val="FFFFFF"/>
        </a:lt2>
        <a:accent1>
          <a:srgbClr val="EB815E"/>
        </a:accent1>
        <a:accent2>
          <a:srgbClr val="F28E6D"/>
        </a:accent2>
        <a:accent3>
          <a:srgbClr val="E2ADAA"/>
        </a:accent3>
        <a:accent4>
          <a:srgbClr val="DADADA"/>
        </a:accent4>
        <a:accent5>
          <a:srgbClr val="F3C1B6"/>
        </a:accent5>
        <a:accent6>
          <a:srgbClr val="DB8062"/>
        </a:accent6>
        <a:hlink>
          <a:srgbClr val="FF9F80"/>
        </a:hlink>
        <a:folHlink>
          <a:srgbClr val="FFB499"/>
        </a:folHlink>
      </a:clrScheme>
      <a:clrMap bg1="dk2" tx1="lt1" bg2="dk1" tx2="lt2" accent1="accent1" accent2="accent2" accent3="accent3" accent4="accent4" accent5="accent5" accent6="accent6" hlink="hlink" folHlink="folHlink"/>
    </a:extraClrScheme>
    <a:extraClrScheme>
      <a:clrScheme name="Office Theme 2">
        <a:dk1>
          <a:srgbClr val="333333"/>
        </a:dk1>
        <a:lt1>
          <a:srgbClr val="FFFFFF"/>
        </a:lt1>
        <a:dk2>
          <a:srgbClr val="CC3300"/>
        </a:dk2>
        <a:lt2>
          <a:srgbClr val="FFFFFF"/>
        </a:lt2>
        <a:accent1>
          <a:srgbClr val="E6A35C"/>
        </a:accent1>
        <a:accent2>
          <a:srgbClr val="F2919E"/>
        </a:accent2>
        <a:accent3>
          <a:srgbClr val="E2ADAA"/>
        </a:accent3>
        <a:accent4>
          <a:srgbClr val="DADADA"/>
        </a:accent4>
        <a:accent5>
          <a:srgbClr val="F0CEB5"/>
        </a:accent5>
        <a:accent6>
          <a:srgbClr val="DB838F"/>
        </a:accent6>
        <a:hlink>
          <a:srgbClr val="FFB299"/>
        </a:hlink>
        <a:folHlink>
          <a:srgbClr val="E6B8DE"/>
        </a:folHlink>
      </a:clrScheme>
      <a:clrMap bg1="dk2" tx1="lt1" bg2="dk1" tx2="lt2" accent1="accent1" accent2="accent2" accent3="accent3" accent4="accent4" accent5="accent5" accent6="accent6" hlink="hlink" folHlink="folHlink"/>
    </a:extraClrScheme>
    <a:extraClrScheme>
      <a:clrScheme name="Office Theme 3">
        <a:dk1>
          <a:srgbClr val="333333"/>
        </a:dk1>
        <a:lt1>
          <a:srgbClr val="FFFFFF"/>
        </a:lt1>
        <a:dk2>
          <a:srgbClr val="CC3300"/>
        </a:dk2>
        <a:lt2>
          <a:srgbClr val="FFFFFF"/>
        </a:lt2>
        <a:accent1>
          <a:srgbClr val="9FCC8F"/>
        </a:accent1>
        <a:accent2>
          <a:srgbClr val="FFA98C"/>
        </a:accent2>
        <a:accent3>
          <a:srgbClr val="E2ADAA"/>
        </a:accent3>
        <a:accent4>
          <a:srgbClr val="DADADA"/>
        </a:accent4>
        <a:accent5>
          <a:srgbClr val="CDE2C6"/>
        </a:accent5>
        <a:accent6>
          <a:srgbClr val="E7997E"/>
        </a:accent6>
        <a:hlink>
          <a:srgbClr val="ACCBE6"/>
        </a:hlink>
        <a:folHlink>
          <a:srgbClr val="D4DE9B"/>
        </a:folHlink>
      </a:clrScheme>
      <a:clrMap bg1="dk2" tx1="lt1" bg2="dk1" tx2="lt2" accent1="accent1" accent2="accent2" accent3="accent3" accent4="accent4" accent5="accent5" accent6="accent6" hlink="hlink" folHlink="folHlink"/>
    </a:extraClrScheme>
    <a:extraClrScheme>
      <a:clrScheme name="Office Theme 4">
        <a:dk1>
          <a:srgbClr val="333333"/>
        </a:dk1>
        <a:lt1>
          <a:srgbClr val="FFFFFF"/>
        </a:lt1>
        <a:dk2>
          <a:srgbClr val="CC3300"/>
        </a:dk2>
        <a:lt2>
          <a:srgbClr val="FFFFFF"/>
        </a:lt2>
        <a:accent1>
          <a:srgbClr val="7ACCB8"/>
        </a:accent1>
        <a:accent2>
          <a:srgbClr val="D4CC5B"/>
        </a:accent2>
        <a:accent3>
          <a:srgbClr val="E2ADAA"/>
        </a:accent3>
        <a:accent4>
          <a:srgbClr val="DADADA"/>
        </a:accent4>
        <a:accent5>
          <a:srgbClr val="BEE2D8"/>
        </a:accent5>
        <a:accent6>
          <a:srgbClr val="C0B952"/>
        </a:accent6>
        <a:hlink>
          <a:srgbClr val="DEBFFF"/>
        </a:hlink>
        <a:folHlink>
          <a:srgbClr val="FFBCA6"/>
        </a:folHlink>
      </a:clrScheme>
      <a:clrMap bg1="dk2" tx1="lt1" bg2="dk1" tx2="lt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CCCCCC"/>
        </a:lt2>
        <a:accent1>
          <a:srgbClr val="EB815E"/>
        </a:accent1>
        <a:accent2>
          <a:srgbClr val="F28E6D"/>
        </a:accent2>
        <a:accent3>
          <a:srgbClr val="FFFFFF"/>
        </a:accent3>
        <a:accent4>
          <a:srgbClr val="000000"/>
        </a:accent4>
        <a:accent5>
          <a:srgbClr val="F3C1B6"/>
        </a:accent5>
        <a:accent6>
          <a:srgbClr val="DB8062"/>
        </a:accent6>
        <a:hlink>
          <a:srgbClr val="FF9F80"/>
        </a:hlink>
        <a:folHlink>
          <a:srgbClr val="FFB499"/>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CCCCCC"/>
        </a:lt2>
        <a:accent1>
          <a:srgbClr val="E6A35C"/>
        </a:accent1>
        <a:accent2>
          <a:srgbClr val="F2919E"/>
        </a:accent2>
        <a:accent3>
          <a:srgbClr val="FFFFFF"/>
        </a:accent3>
        <a:accent4>
          <a:srgbClr val="000000"/>
        </a:accent4>
        <a:accent5>
          <a:srgbClr val="F0CEB5"/>
        </a:accent5>
        <a:accent6>
          <a:srgbClr val="DB838F"/>
        </a:accent6>
        <a:hlink>
          <a:srgbClr val="FFB299"/>
        </a:hlink>
        <a:folHlink>
          <a:srgbClr val="E6B8DE"/>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CCCCCC"/>
        </a:lt2>
        <a:accent1>
          <a:srgbClr val="9FCC8F"/>
        </a:accent1>
        <a:accent2>
          <a:srgbClr val="FFA98C"/>
        </a:accent2>
        <a:accent3>
          <a:srgbClr val="FFFFFF"/>
        </a:accent3>
        <a:accent4>
          <a:srgbClr val="000000"/>
        </a:accent4>
        <a:accent5>
          <a:srgbClr val="CDE2C6"/>
        </a:accent5>
        <a:accent6>
          <a:srgbClr val="E7997E"/>
        </a:accent6>
        <a:hlink>
          <a:srgbClr val="ACCBE6"/>
        </a:hlink>
        <a:folHlink>
          <a:srgbClr val="D4DE9B"/>
        </a:folHlink>
      </a:clrScheme>
      <a:clrMap bg1="lt1" tx1="dk1" bg2="lt2" tx2="dk2" accent1="accent1" accent2="accent2" accent3="accent3" accent4="accent4" accent5="accent5" accent6="accent6" hlink="hlink" folHlink="folHlink"/>
    </a:extraClrScheme>
    <a:extraClrScheme>
      <a:clrScheme name="Office Theme 8">
        <a:dk1>
          <a:srgbClr val="000000"/>
        </a:dk1>
        <a:lt1>
          <a:srgbClr val="FFFFFF"/>
        </a:lt1>
        <a:dk2>
          <a:srgbClr val="000000"/>
        </a:dk2>
        <a:lt2>
          <a:srgbClr val="CCCCCC"/>
        </a:lt2>
        <a:accent1>
          <a:srgbClr val="7ACCB8"/>
        </a:accent1>
        <a:accent2>
          <a:srgbClr val="D4CC5B"/>
        </a:accent2>
        <a:accent3>
          <a:srgbClr val="FFFFFF"/>
        </a:accent3>
        <a:accent4>
          <a:srgbClr val="000000"/>
        </a:accent4>
        <a:accent5>
          <a:srgbClr val="BEE2D8"/>
        </a:accent5>
        <a:accent6>
          <a:srgbClr val="C0B952"/>
        </a:accent6>
        <a:hlink>
          <a:srgbClr val="DEBFFF"/>
        </a:hlink>
        <a:folHlink>
          <a:srgbClr val="FFBCA6"/>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414</TotalTime>
  <Words>1701</Words>
  <Application>Microsoft Office PowerPoint</Application>
  <PresentationFormat>On-screen Show (4:3)</PresentationFormat>
  <Paragraphs>178</Paragraphs>
  <Slides>27</Slides>
  <Notes>0</Notes>
  <HiddenSlides>0</HiddenSlides>
  <MMClips>0</MMClips>
  <ScaleCrop>false</ScaleCrop>
  <HeadingPairs>
    <vt:vector size="8" baseType="variant">
      <vt:variant>
        <vt:lpstr>Fonts Used</vt:lpstr>
      </vt:variant>
      <vt:variant>
        <vt:i4>10</vt:i4>
      </vt:variant>
      <vt:variant>
        <vt:lpstr>Theme</vt:lpstr>
      </vt:variant>
      <vt:variant>
        <vt:i4>10</vt:i4>
      </vt:variant>
      <vt:variant>
        <vt:lpstr>Embedded OLE Servers</vt:lpstr>
      </vt:variant>
      <vt:variant>
        <vt:i4>1</vt:i4>
      </vt:variant>
      <vt:variant>
        <vt:lpstr>Slide Titles</vt:lpstr>
      </vt:variant>
      <vt:variant>
        <vt:i4>27</vt:i4>
      </vt:variant>
    </vt:vector>
  </HeadingPairs>
  <TitlesOfParts>
    <vt:vector size="48" baseType="lpstr">
      <vt:lpstr>Arial</vt:lpstr>
      <vt:lpstr>Calibri</vt:lpstr>
      <vt:lpstr>Franklin Gothic Book</vt:lpstr>
      <vt:lpstr>Franklin Gothic Medium</vt:lpstr>
      <vt:lpstr>Georgia</vt:lpstr>
      <vt:lpstr>Gill Sans MT</vt:lpstr>
      <vt:lpstr>Verdana</vt:lpstr>
      <vt:lpstr>Wingdings</vt:lpstr>
      <vt:lpstr>Wingdings 2</vt:lpstr>
      <vt:lpstr>Wingdings 3</vt:lpstr>
      <vt:lpstr>Equity</vt:lpstr>
      <vt:lpstr>Median</vt:lpstr>
      <vt:lpstr>Solstice</vt:lpstr>
      <vt:lpstr>Civic</vt:lpstr>
      <vt:lpstr>Trek</vt:lpstr>
      <vt:lpstr>Module</vt:lpstr>
      <vt:lpstr>1_Equity</vt:lpstr>
      <vt:lpstr>Metro</vt:lpstr>
      <vt:lpstr>ind_0001_slide</vt:lpstr>
      <vt:lpstr>1_Default Design</vt:lpstr>
      <vt:lpstr>Picture</vt:lpstr>
      <vt:lpstr>Manajemen Program Dengan Kerangka Kerja Logis</vt:lpstr>
      <vt:lpstr>Tentang Kerangka Kerja Logis </vt:lpstr>
      <vt:lpstr>PowerPoint Presentation</vt:lpstr>
      <vt:lpstr>Rute KKL</vt:lpstr>
      <vt:lpstr>Tahap Analisis</vt:lpstr>
      <vt:lpstr>Analisis Masalah</vt:lpstr>
      <vt:lpstr>Pohon Masalah</vt:lpstr>
      <vt:lpstr>PowerPoint Presentation</vt:lpstr>
      <vt:lpstr>Pohon Masalah Sederhana</vt:lpstr>
      <vt:lpstr>Contoh Pohon Masalah</vt:lpstr>
      <vt:lpstr>PowerPoint Presentation</vt:lpstr>
      <vt:lpstr>Ingat!</vt:lpstr>
      <vt:lpstr>Analisis Tujuan</vt:lpstr>
      <vt:lpstr>Pohon Tujuan</vt:lpstr>
      <vt:lpstr>Ingat!</vt:lpstr>
      <vt:lpstr>Contoh Pohon Tujuan</vt:lpstr>
      <vt:lpstr>PowerPoint Presentation</vt:lpstr>
      <vt:lpstr>Analisis Strategi</vt:lpstr>
      <vt:lpstr>  Tahap Perencanaan:  Matriks Perencanaan program (MPP) </vt:lpstr>
      <vt:lpstr>Level Tujuan</vt:lpstr>
      <vt:lpstr>Level Tujuan</vt:lpstr>
      <vt:lpstr>Tujuan Umum</vt:lpstr>
      <vt:lpstr>Sasaran/Maksud Program</vt:lpstr>
      <vt:lpstr>Keluaran (Output)</vt:lpstr>
      <vt:lpstr>Aktivitas (Kegiatan)</vt:lpstr>
      <vt:lpstr>Tujuan</vt:lpstr>
      <vt:lpstr>Catatan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Manajemen Program Mikro Dengan Kerangka Kerja Logis</dc:title>
  <dc:creator>SutoroEko</dc:creator>
  <cp:lastModifiedBy>Asus</cp:lastModifiedBy>
  <cp:revision>64</cp:revision>
  <dcterms:created xsi:type="dcterms:W3CDTF">2011-11-13T00:47:30Z</dcterms:created>
  <dcterms:modified xsi:type="dcterms:W3CDTF">2021-03-08T17:05:31Z</dcterms:modified>
</cp:coreProperties>
</file>