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9202"/>
    <a:srgbClr val="E7FF01"/>
    <a:srgbClr val="E39A39"/>
    <a:srgbClr val="1D3A00"/>
    <a:srgbClr val="5EEC3C"/>
    <a:srgbClr val="990099"/>
    <a:srgbClr val="CC0099"/>
    <a:srgbClr val="007033"/>
    <a:srgbClr val="6C1A00"/>
    <a:srgbClr val="00A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-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444AA-5684-4DDF-9E60-37A5E61D695F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F034D2F7-94B8-4D4A-BE44-899BAE843EDD}">
      <dgm:prSet phldrT="[Text]"/>
      <dgm:spPr/>
      <dgm:t>
        <a:bodyPr/>
        <a:lstStyle/>
        <a:p>
          <a:r>
            <a:rPr lang="id-ID" dirty="0" smtClean="0"/>
            <a:t>Variabel bebas</a:t>
          </a:r>
          <a:endParaRPr lang="id-ID" dirty="0"/>
        </a:p>
      </dgm:t>
    </dgm:pt>
    <dgm:pt modelId="{366A7A55-F709-455D-B6F6-8B74C6EA57E0}" type="parTrans" cxnId="{6F3FC7B3-2CEC-43D7-A7D8-9FC1F3F4D362}">
      <dgm:prSet/>
      <dgm:spPr/>
      <dgm:t>
        <a:bodyPr/>
        <a:lstStyle/>
        <a:p>
          <a:endParaRPr lang="id-ID"/>
        </a:p>
      </dgm:t>
    </dgm:pt>
    <dgm:pt modelId="{3B37DB08-67E7-4C6B-A703-F5DB4196CEDA}" type="sibTrans" cxnId="{6F3FC7B3-2CEC-43D7-A7D8-9FC1F3F4D362}">
      <dgm:prSet/>
      <dgm:spPr/>
      <dgm:t>
        <a:bodyPr/>
        <a:lstStyle/>
        <a:p>
          <a:endParaRPr lang="id-ID"/>
        </a:p>
      </dgm:t>
    </dgm:pt>
    <dgm:pt modelId="{205574DA-2BD1-437C-A854-C08A3D1E8EE2}">
      <dgm:prSet phldrT="[Text]"/>
      <dgm:spPr/>
      <dgm:t>
        <a:bodyPr/>
        <a:lstStyle/>
        <a:p>
          <a:r>
            <a:rPr lang="id-ID" dirty="0" smtClean="0"/>
            <a:t>Variabel Moderator</a:t>
          </a:r>
          <a:endParaRPr lang="id-ID" dirty="0"/>
        </a:p>
      </dgm:t>
    </dgm:pt>
    <dgm:pt modelId="{88CF5818-1350-4AD7-A4CA-9E80BC2883A5}" type="parTrans" cxnId="{1E0EC17A-1727-4D81-888B-B51BE2440AB0}">
      <dgm:prSet/>
      <dgm:spPr/>
      <dgm:t>
        <a:bodyPr/>
        <a:lstStyle/>
        <a:p>
          <a:endParaRPr lang="id-ID"/>
        </a:p>
      </dgm:t>
    </dgm:pt>
    <dgm:pt modelId="{03418822-8065-4058-8114-89C7322306DF}" type="sibTrans" cxnId="{1E0EC17A-1727-4D81-888B-B51BE2440AB0}">
      <dgm:prSet/>
      <dgm:spPr/>
      <dgm:t>
        <a:bodyPr/>
        <a:lstStyle/>
        <a:p>
          <a:endParaRPr lang="id-ID"/>
        </a:p>
      </dgm:t>
    </dgm:pt>
    <dgm:pt modelId="{0AC9B06C-A5C6-4C7D-A2C2-73595A756408}">
      <dgm:prSet phldrT="[Text]"/>
      <dgm:spPr/>
      <dgm:t>
        <a:bodyPr/>
        <a:lstStyle/>
        <a:p>
          <a:r>
            <a:rPr lang="id-ID" dirty="0" smtClean="0"/>
            <a:t>Variabel Kendali</a:t>
          </a:r>
          <a:endParaRPr lang="id-ID" dirty="0"/>
        </a:p>
      </dgm:t>
    </dgm:pt>
    <dgm:pt modelId="{BE908BD3-5ECC-44AC-99E2-E09D698FF76F}" type="parTrans" cxnId="{B343269E-023E-42C4-9E3A-10A5D7C2CF11}">
      <dgm:prSet/>
      <dgm:spPr/>
      <dgm:t>
        <a:bodyPr/>
        <a:lstStyle/>
        <a:p>
          <a:endParaRPr lang="id-ID"/>
        </a:p>
      </dgm:t>
    </dgm:pt>
    <dgm:pt modelId="{9B624335-855C-4151-B193-DE1C04BBAF21}" type="sibTrans" cxnId="{B343269E-023E-42C4-9E3A-10A5D7C2CF11}">
      <dgm:prSet/>
      <dgm:spPr/>
      <dgm:t>
        <a:bodyPr/>
        <a:lstStyle/>
        <a:p>
          <a:endParaRPr lang="id-ID"/>
        </a:p>
      </dgm:t>
    </dgm:pt>
    <dgm:pt modelId="{568FE189-5F71-4264-9B01-CE01E3CCAFE1}">
      <dgm:prSet phldrT="[Text]"/>
      <dgm:spPr/>
      <dgm:t>
        <a:bodyPr/>
        <a:lstStyle/>
        <a:p>
          <a:r>
            <a:rPr lang="id-ID" dirty="0" smtClean="0"/>
            <a:t>Variabel Rambang</a:t>
          </a:r>
          <a:endParaRPr lang="id-ID" dirty="0"/>
        </a:p>
      </dgm:t>
    </dgm:pt>
    <dgm:pt modelId="{A0DD8AAA-D060-4A50-8F2E-6EB6C8FBE980}" type="parTrans" cxnId="{CA0B3AF8-56B4-4917-98F5-E07B56BE7EF0}">
      <dgm:prSet/>
      <dgm:spPr/>
      <dgm:t>
        <a:bodyPr/>
        <a:lstStyle/>
        <a:p>
          <a:endParaRPr lang="id-ID"/>
        </a:p>
      </dgm:t>
    </dgm:pt>
    <dgm:pt modelId="{AF408C8E-5F17-419B-9F2F-79DCEFFFF57C}" type="sibTrans" cxnId="{CA0B3AF8-56B4-4917-98F5-E07B56BE7EF0}">
      <dgm:prSet/>
      <dgm:spPr/>
      <dgm:t>
        <a:bodyPr/>
        <a:lstStyle/>
        <a:p>
          <a:endParaRPr lang="id-ID"/>
        </a:p>
      </dgm:t>
    </dgm:pt>
    <dgm:pt modelId="{003DFD59-994A-471E-AAF9-5FE676948DC8}" type="pres">
      <dgm:prSet presAssocID="{20B444AA-5684-4DDF-9E60-37A5E61D695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140DA287-C283-4C8D-9CEF-406ECCA81F99}" type="pres">
      <dgm:prSet presAssocID="{F034D2F7-94B8-4D4A-BE44-899BAE843EDD}" presName="parentLin" presStyleCnt="0"/>
      <dgm:spPr/>
    </dgm:pt>
    <dgm:pt modelId="{FFB2B58F-D7EA-409E-A37C-A014697C1992}" type="pres">
      <dgm:prSet presAssocID="{F034D2F7-94B8-4D4A-BE44-899BAE843EDD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95DDA7D4-8FD0-498C-8191-401B5C7B34E2}" type="pres">
      <dgm:prSet presAssocID="{F034D2F7-94B8-4D4A-BE44-899BAE843EDD}" presName="parentText" presStyleLbl="node1" presStyleIdx="0" presStyleCnt="4" custLinFactNeighborX="-1801" custLinFactNeighborY="5788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BB96B2E-85F3-48F8-A5A4-AD801FF5E109}" type="pres">
      <dgm:prSet presAssocID="{F034D2F7-94B8-4D4A-BE44-899BAE843EDD}" presName="negativeSpace" presStyleCnt="0"/>
      <dgm:spPr/>
    </dgm:pt>
    <dgm:pt modelId="{59EB868F-CA5E-4909-8D10-F5D37279919C}" type="pres">
      <dgm:prSet presAssocID="{F034D2F7-94B8-4D4A-BE44-899BAE843EDD}" presName="childText" presStyleLbl="conFgAcc1" presStyleIdx="0" presStyleCnt="4">
        <dgm:presLayoutVars>
          <dgm:bulletEnabled val="1"/>
        </dgm:presLayoutVars>
      </dgm:prSet>
      <dgm:spPr/>
    </dgm:pt>
    <dgm:pt modelId="{AB8408AB-678E-4994-83DB-5771642ABB39}" type="pres">
      <dgm:prSet presAssocID="{3B37DB08-67E7-4C6B-A703-F5DB4196CEDA}" presName="spaceBetweenRectangles" presStyleCnt="0"/>
      <dgm:spPr/>
    </dgm:pt>
    <dgm:pt modelId="{1CDBF78B-7F7F-48AE-9D97-93EDE639023B}" type="pres">
      <dgm:prSet presAssocID="{205574DA-2BD1-437C-A854-C08A3D1E8EE2}" presName="parentLin" presStyleCnt="0"/>
      <dgm:spPr/>
    </dgm:pt>
    <dgm:pt modelId="{450C5DF1-83FF-4AF7-8066-3C8627C1FE0B}" type="pres">
      <dgm:prSet presAssocID="{205574DA-2BD1-437C-A854-C08A3D1E8EE2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8F285F1E-3E3C-46B1-86EA-E647B5571DDA}" type="pres">
      <dgm:prSet presAssocID="{205574DA-2BD1-437C-A854-C08A3D1E8EE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9BF6632-D456-4D98-AA30-B5EEF397D612}" type="pres">
      <dgm:prSet presAssocID="{205574DA-2BD1-437C-A854-C08A3D1E8EE2}" presName="negativeSpace" presStyleCnt="0"/>
      <dgm:spPr/>
    </dgm:pt>
    <dgm:pt modelId="{C0F8E4B1-797F-48D3-994F-43C2F9BCCF18}" type="pres">
      <dgm:prSet presAssocID="{205574DA-2BD1-437C-A854-C08A3D1E8EE2}" presName="childText" presStyleLbl="conFgAcc1" presStyleIdx="1" presStyleCnt="4">
        <dgm:presLayoutVars>
          <dgm:bulletEnabled val="1"/>
        </dgm:presLayoutVars>
      </dgm:prSet>
      <dgm:spPr/>
    </dgm:pt>
    <dgm:pt modelId="{524ABBE4-E13C-4D01-A5F4-8EC3350884C2}" type="pres">
      <dgm:prSet presAssocID="{03418822-8065-4058-8114-89C7322306DF}" presName="spaceBetweenRectangles" presStyleCnt="0"/>
      <dgm:spPr/>
    </dgm:pt>
    <dgm:pt modelId="{8A806EA9-1E54-45E8-A022-CD1C30215124}" type="pres">
      <dgm:prSet presAssocID="{0AC9B06C-A5C6-4C7D-A2C2-73595A756408}" presName="parentLin" presStyleCnt="0"/>
      <dgm:spPr/>
    </dgm:pt>
    <dgm:pt modelId="{436E0087-4AE8-43C5-9121-2CCBF6E9DD45}" type="pres">
      <dgm:prSet presAssocID="{0AC9B06C-A5C6-4C7D-A2C2-73595A756408}" presName="parentLeftMargin" presStyleLbl="node1" presStyleIdx="1" presStyleCnt="4"/>
      <dgm:spPr/>
      <dgm:t>
        <a:bodyPr/>
        <a:lstStyle/>
        <a:p>
          <a:endParaRPr lang="id-ID"/>
        </a:p>
      </dgm:t>
    </dgm:pt>
    <dgm:pt modelId="{F96D3941-826F-44A9-9C6C-143B156FA024}" type="pres">
      <dgm:prSet presAssocID="{0AC9B06C-A5C6-4C7D-A2C2-73595A75640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3444306-5909-4474-BA05-373FFF2176F4}" type="pres">
      <dgm:prSet presAssocID="{0AC9B06C-A5C6-4C7D-A2C2-73595A756408}" presName="negativeSpace" presStyleCnt="0"/>
      <dgm:spPr/>
    </dgm:pt>
    <dgm:pt modelId="{67FA06CE-1C2C-46CC-B79A-7C01363044FA}" type="pres">
      <dgm:prSet presAssocID="{0AC9B06C-A5C6-4C7D-A2C2-73595A756408}" presName="childText" presStyleLbl="conFgAcc1" presStyleIdx="2" presStyleCnt="4">
        <dgm:presLayoutVars>
          <dgm:bulletEnabled val="1"/>
        </dgm:presLayoutVars>
      </dgm:prSet>
      <dgm:spPr/>
    </dgm:pt>
    <dgm:pt modelId="{8CA549C8-BED0-484C-8CA8-BF1A8CA262B2}" type="pres">
      <dgm:prSet presAssocID="{9B624335-855C-4151-B193-DE1C04BBAF21}" presName="spaceBetweenRectangles" presStyleCnt="0"/>
      <dgm:spPr/>
    </dgm:pt>
    <dgm:pt modelId="{5B394590-F571-413B-95C5-CB66D4AC55C8}" type="pres">
      <dgm:prSet presAssocID="{568FE189-5F71-4264-9B01-CE01E3CCAFE1}" presName="parentLin" presStyleCnt="0"/>
      <dgm:spPr/>
    </dgm:pt>
    <dgm:pt modelId="{13E4082C-E0AB-452E-A324-B876A7963FDC}" type="pres">
      <dgm:prSet presAssocID="{568FE189-5F71-4264-9B01-CE01E3CCAFE1}" presName="parentLeftMargin" presStyleLbl="node1" presStyleIdx="2" presStyleCnt="4"/>
      <dgm:spPr/>
      <dgm:t>
        <a:bodyPr/>
        <a:lstStyle/>
        <a:p>
          <a:endParaRPr lang="id-ID"/>
        </a:p>
      </dgm:t>
    </dgm:pt>
    <dgm:pt modelId="{07C949F9-7A52-4090-9B34-3F5D2317AA75}" type="pres">
      <dgm:prSet presAssocID="{568FE189-5F71-4264-9B01-CE01E3CCAFE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D43CF50-6D76-48BA-B010-99896150DD34}" type="pres">
      <dgm:prSet presAssocID="{568FE189-5F71-4264-9B01-CE01E3CCAFE1}" presName="negativeSpace" presStyleCnt="0"/>
      <dgm:spPr/>
    </dgm:pt>
    <dgm:pt modelId="{32EB32B9-11CE-46A8-A34A-1DBFB5DFA29E}" type="pres">
      <dgm:prSet presAssocID="{568FE189-5F71-4264-9B01-CE01E3CCAFE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F3FC7B3-2CEC-43D7-A7D8-9FC1F3F4D362}" srcId="{20B444AA-5684-4DDF-9E60-37A5E61D695F}" destId="{F034D2F7-94B8-4D4A-BE44-899BAE843EDD}" srcOrd="0" destOrd="0" parTransId="{366A7A55-F709-455D-B6F6-8B74C6EA57E0}" sibTransId="{3B37DB08-67E7-4C6B-A703-F5DB4196CEDA}"/>
    <dgm:cxn modelId="{3900C328-5087-4FB6-946A-4EF972471F96}" type="presOf" srcId="{568FE189-5F71-4264-9B01-CE01E3CCAFE1}" destId="{07C949F9-7A52-4090-9B34-3F5D2317AA75}" srcOrd="1" destOrd="0" presId="urn:microsoft.com/office/officeart/2005/8/layout/list1"/>
    <dgm:cxn modelId="{98675889-375B-49AC-BCE8-E651033A74AD}" type="presOf" srcId="{568FE189-5F71-4264-9B01-CE01E3CCAFE1}" destId="{13E4082C-E0AB-452E-A324-B876A7963FDC}" srcOrd="0" destOrd="0" presId="urn:microsoft.com/office/officeart/2005/8/layout/list1"/>
    <dgm:cxn modelId="{D6B7F820-7735-4733-B999-7D0198224337}" type="presOf" srcId="{205574DA-2BD1-437C-A854-C08A3D1E8EE2}" destId="{450C5DF1-83FF-4AF7-8066-3C8627C1FE0B}" srcOrd="0" destOrd="0" presId="urn:microsoft.com/office/officeart/2005/8/layout/list1"/>
    <dgm:cxn modelId="{C1D18154-5139-4386-9F5D-28C1DF0038A8}" type="presOf" srcId="{0AC9B06C-A5C6-4C7D-A2C2-73595A756408}" destId="{436E0087-4AE8-43C5-9121-2CCBF6E9DD45}" srcOrd="0" destOrd="0" presId="urn:microsoft.com/office/officeart/2005/8/layout/list1"/>
    <dgm:cxn modelId="{CA0B3AF8-56B4-4917-98F5-E07B56BE7EF0}" srcId="{20B444AA-5684-4DDF-9E60-37A5E61D695F}" destId="{568FE189-5F71-4264-9B01-CE01E3CCAFE1}" srcOrd="3" destOrd="0" parTransId="{A0DD8AAA-D060-4A50-8F2E-6EB6C8FBE980}" sibTransId="{AF408C8E-5F17-419B-9F2F-79DCEFFFF57C}"/>
    <dgm:cxn modelId="{1E0EC17A-1727-4D81-888B-B51BE2440AB0}" srcId="{20B444AA-5684-4DDF-9E60-37A5E61D695F}" destId="{205574DA-2BD1-437C-A854-C08A3D1E8EE2}" srcOrd="1" destOrd="0" parTransId="{88CF5818-1350-4AD7-A4CA-9E80BC2883A5}" sibTransId="{03418822-8065-4058-8114-89C7322306DF}"/>
    <dgm:cxn modelId="{5DE47C6F-58C8-4BFF-92B3-48A9D7DB1280}" type="presOf" srcId="{F034D2F7-94B8-4D4A-BE44-899BAE843EDD}" destId="{FFB2B58F-D7EA-409E-A37C-A014697C1992}" srcOrd="0" destOrd="0" presId="urn:microsoft.com/office/officeart/2005/8/layout/list1"/>
    <dgm:cxn modelId="{F3D1C87A-6567-4F58-9BA0-EDBCB0A305CE}" type="presOf" srcId="{20B444AA-5684-4DDF-9E60-37A5E61D695F}" destId="{003DFD59-994A-471E-AAF9-5FE676948DC8}" srcOrd="0" destOrd="0" presId="urn:microsoft.com/office/officeart/2005/8/layout/list1"/>
    <dgm:cxn modelId="{A78BCABB-E74F-4057-BE5F-72CC2531E050}" type="presOf" srcId="{0AC9B06C-A5C6-4C7D-A2C2-73595A756408}" destId="{F96D3941-826F-44A9-9C6C-143B156FA024}" srcOrd="1" destOrd="0" presId="urn:microsoft.com/office/officeart/2005/8/layout/list1"/>
    <dgm:cxn modelId="{B343269E-023E-42C4-9E3A-10A5D7C2CF11}" srcId="{20B444AA-5684-4DDF-9E60-37A5E61D695F}" destId="{0AC9B06C-A5C6-4C7D-A2C2-73595A756408}" srcOrd="2" destOrd="0" parTransId="{BE908BD3-5ECC-44AC-99E2-E09D698FF76F}" sibTransId="{9B624335-855C-4151-B193-DE1C04BBAF21}"/>
    <dgm:cxn modelId="{DA8FD75A-8881-40DD-8232-2550C27B16E7}" type="presOf" srcId="{205574DA-2BD1-437C-A854-C08A3D1E8EE2}" destId="{8F285F1E-3E3C-46B1-86EA-E647B5571DDA}" srcOrd="1" destOrd="0" presId="urn:microsoft.com/office/officeart/2005/8/layout/list1"/>
    <dgm:cxn modelId="{056A1BE2-813E-479F-8B55-263D366B5EC4}" type="presOf" srcId="{F034D2F7-94B8-4D4A-BE44-899BAE843EDD}" destId="{95DDA7D4-8FD0-498C-8191-401B5C7B34E2}" srcOrd="1" destOrd="0" presId="urn:microsoft.com/office/officeart/2005/8/layout/list1"/>
    <dgm:cxn modelId="{AD4C4CE5-49B9-484E-8CD0-6D07AABCB246}" type="presParOf" srcId="{003DFD59-994A-471E-AAF9-5FE676948DC8}" destId="{140DA287-C283-4C8D-9CEF-406ECCA81F99}" srcOrd="0" destOrd="0" presId="urn:microsoft.com/office/officeart/2005/8/layout/list1"/>
    <dgm:cxn modelId="{A5D1D399-E5C2-4521-B3EF-0FAD9BACDD63}" type="presParOf" srcId="{140DA287-C283-4C8D-9CEF-406ECCA81F99}" destId="{FFB2B58F-D7EA-409E-A37C-A014697C1992}" srcOrd="0" destOrd="0" presId="urn:microsoft.com/office/officeart/2005/8/layout/list1"/>
    <dgm:cxn modelId="{60EF73A8-7D32-4AC4-87F9-9274A0DA8353}" type="presParOf" srcId="{140DA287-C283-4C8D-9CEF-406ECCA81F99}" destId="{95DDA7D4-8FD0-498C-8191-401B5C7B34E2}" srcOrd="1" destOrd="0" presId="urn:microsoft.com/office/officeart/2005/8/layout/list1"/>
    <dgm:cxn modelId="{7DF51914-D067-4604-8C3A-29A5DA8BB39C}" type="presParOf" srcId="{003DFD59-994A-471E-AAF9-5FE676948DC8}" destId="{2BB96B2E-85F3-48F8-A5A4-AD801FF5E109}" srcOrd="1" destOrd="0" presId="urn:microsoft.com/office/officeart/2005/8/layout/list1"/>
    <dgm:cxn modelId="{28FB16B8-FED0-49C2-80B4-5DAF31729F13}" type="presParOf" srcId="{003DFD59-994A-471E-AAF9-5FE676948DC8}" destId="{59EB868F-CA5E-4909-8D10-F5D37279919C}" srcOrd="2" destOrd="0" presId="urn:microsoft.com/office/officeart/2005/8/layout/list1"/>
    <dgm:cxn modelId="{3780D7E1-9D1B-4E57-A366-A632C23B1E55}" type="presParOf" srcId="{003DFD59-994A-471E-AAF9-5FE676948DC8}" destId="{AB8408AB-678E-4994-83DB-5771642ABB39}" srcOrd="3" destOrd="0" presId="urn:microsoft.com/office/officeart/2005/8/layout/list1"/>
    <dgm:cxn modelId="{6936D603-8DE0-43EC-B8BD-ACD3C1EDA771}" type="presParOf" srcId="{003DFD59-994A-471E-AAF9-5FE676948DC8}" destId="{1CDBF78B-7F7F-48AE-9D97-93EDE639023B}" srcOrd="4" destOrd="0" presId="urn:microsoft.com/office/officeart/2005/8/layout/list1"/>
    <dgm:cxn modelId="{AAB100E3-C4CC-47F6-B136-DA7E59C299CD}" type="presParOf" srcId="{1CDBF78B-7F7F-48AE-9D97-93EDE639023B}" destId="{450C5DF1-83FF-4AF7-8066-3C8627C1FE0B}" srcOrd="0" destOrd="0" presId="urn:microsoft.com/office/officeart/2005/8/layout/list1"/>
    <dgm:cxn modelId="{5680C866-C982-4AF7-8D3E-495B9264A867}" type="presParOf" srcId="{1CDBF78B-7F7F-48AE-9D97-93EDE639023B}" destId="{8F285F1E-3E3C-46B1-86EA-E647B5571DDA}" srcOrd="1" destOrd="0" presId="urn:microsoft.com/office/officeart/2005/8/layout/list1"/>
    <dgm:cxn modelId="{A4F22A30-8299-4E49-BF64-8BFEAA71A75A}" type="presParOf" srcId="{003DFD59-994A-471E-AAF9-5FE676948DC8}" destId="{D9BF6632-D456-4D98-AA30-B5EEF397D612}" srcOrd="5" destOrd="0" presId="urn:microsoft.com/office/officeart/2005/8/layout/list1"/>
    <dgm:cxn modelId="{445C942E-23F9-4737-93C2-402057700C84}" type="presParOf" srcId="{003DFD59-994A-471E-AAF9-5FE676948DC8}" destId="{C0F8E4B1-797F-48D3-994F-43C2F9BCCF18}" srcOrd="6" destOrd="0" presId="urn:microsoft.com/office/officeart/2005/8/layout/list1"/>
    <dgm:cxn modelId="{3D892D8F-351A-475E-9598-E1491CC90A35}" type="presParOf" srcId="{003DFD59-994A-471E-AAF9-5FE676948DC8}" destId="{524ABBE4-E13C-4D01-A5F4-8EC3350884C2}" srcOrd="7" destOrd="0" presId="urn:microsoft.com/office/officeart/2005/8/layout/list1"/>
    <dgm:cxn modelId="{62E81ED8-A943-42BC-ABD1-70B7961A73E2}" type="presParOf" srcId="{003DFD59-994A-471E-AAF9-5FE676948DC8}" destId="{8A806EA9-1E54-45E8-A022-CD1C30215124}" srcOrd="8" destOrd="0" presId="urn:microsoft.com/office/officeart/2005/8/layout/list1"/>
    <dgm:cxn modelId="{7326DDDF-ED18-4A4A-98EE-3B929F378338}" type="presParOf" srcId="{8A806EA9-1E54-45E8-A022-CD1C30215124}" destId="{436E0087-4AE8-43C5-9121-2CCBF6E9DD45}" srcOrd="0" destOrd="0" presId="urn:microsoft.com/office/officeart/2005/8/layout/list1"/>
    <dgm:cxn modelId="{80E74099-AD1D-4850-ACE9-A696D6AF197F}" type="presParOf" srcId="{8A806EA9-1E54-45E8-A022-CD1C30215124}" destId="{F96D3941-826F-44A9-9C6C-143B156FA024}" srcOrd="1" destOrd="0" presId="urn:microsoft.com/office/officeart/2005/8/layout/list1"/>
    <dgm:cxn modelId="{A0BF39CF-A52B-4F04-8224-866A5DA4816D}" type="presParOf" srcId="{003DFD59-994A-471E-AAF9-5FE676948DC8}" destId="{F3444306-5909-4474-BA05-373FFF2176F4}" srcOrd="9" destOrd="0" presId="urn:microsoft.com/office/officeart/2005/8/layout/list1"/>
    <dgm:cxn modelId="{03F0D579-5D24-4AC9-8EC4-2F0EAD319B49}" type="presParOf" srcId="{003DFD59-994A-471E-AAF9-5FE676948DC8}" destId="{67FA06CE-1C2C-46CC-B79A-7C01363044FA}" srcOrd="10" destOrd="0" presId="urn:microsoft.com/office/officeart/2005/8/layout/list1"/>
    <dgm:cxn modelId="{20C28EA0-9AD1-45D4-96D2-520DF0A3D0AD}" type="presParOf" srcId="{003DFD59-994A-471E-AAF9-5FE676948DC8}" destId="{8CA549C8-BED0-484C-8CA8-BF1A8CA262B2}" srcOrd="11" destOrd="0" presId="urn:microsoft.com/office/officeart/2005/8/layout/list1"/>
    <dgm:cxn modelId="{1624176B-8618-4227-AA6A-BD8AF0EC7D67}" type="presParOf" srcId="{003DFD59-994A-471E-AAF9-5FE676948DC8}" destId="{5B394590-F571-413B-95C5-CB66D4AC55C8}" srcOrd="12" destOrd="0" presId="urn:microsoft.com/office/officeart/2005/8/layout/list1"/>
    <dgm:cxn modelId="{9E4DBF06-CF88-4CC6-9C9F-B56176B205C2}" type="presParOf" srcId="{5B394590-F571-413B-95C5-CB66D4AC55C8}" destId="{13E4082C-E0AB-452E-A324-B876A7963FDC}" srcOrd="0" destOrd="0" presId="urn:microsoft.com/office/officeart/2005/8/layout/list1"/>
    <dgm:cxn modelId="{90C4DA3B-FB93-477F-AD2F-27CF5CDC50EC}" type="presParOf" srcId="{5B394590-F571-413B-95C5-CB66D4AC55C8}" destId="{07C949F9-7A52-4090-9B34-3F5D2317AA75}" srcOrd="1" destOrd="0" presId="urn:microsoft.com/office/officeart/2005/8/layout/list1"/>
    <dgm:cxn modelId="{F7742886-C14E-4E57-8440-6D308BD4FF26}" type="presParOf" srcId="{003DFD59-994A-471E-AAF9-5FE676948DC8}" destId="{FD43CF50-6D76-48BA-B010-99896150DD34}" srcOrd="13" destOrd="0" presId="urn:microsoft.com/office/officeart/2005/8/layout/list1"/>
    <dgm:cxn modelId="{266DA749-E9B5-451E-BFF6-CC8BC8BED910}" type="presParOf" srcId="{003DFD59-994A-471E-AAF9-5FE676948DC8}" destId="{32EB32B9-11CE-46A8-A34A-1DBFB5DFA29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B868F-CA5E-4909-8D10-F5D37279919C}">
      <dsp:nvSpPr>
        <dsp:cNvPr id="0" name=""/>
        <dsp:cNvSpPr/>
      </dsp:nvSpPr>
      <dsp:spPr>
        <a:xfrm>
          <a:off x="0" y="375214"/>
          <a:ext cx="2443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DA7D4-8FD0-498C-8191-401B5C7B34E2}">
      <dsp:nvSpPr>
        <dsp:cNvPr id="0" name=""/>
        <dsp:cNvSpPr/>
      </dsp:nvSpPr>
      <dsp:spPr>
        <a:xfrm>
          <a:off x="119963" y="179444"/>
          <a:ext cx="1710296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45" tIns="0" rIns="6464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/>
            <a:t>Variabel bebas</a:t>
          </a:r>
          <a:endParaRPr lang="id-ID" sz="1500" kern="1200" dirty="0"/>
        </a:p>
      </dsp:txBody>
      <dsp:txXfrm>
        <a:off x="141579" y="201060"/>
        <a:ext cx="1667064" cy="399568"/>
      </dsp:txXfrm>
    </dsp:sp>
    <dsp:sp modelId="{C0F8E4B1-797F-48D3-994F-43C2F9BCCF18}">
      <dsp:nvSpPr>
        <dsp:cNvPr id="0" name=""/>
        <dsp:cNvSpPr/>
      </dsp:nvSpPr>
      <dsp:spPr>
        <a:xfrm>
          <a:off x="0" y="1055614"/>
          <a:ext cx="2443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285F1E-3E3C-46B1-86EA-E647B5571DDA}">
      <dsp:nvSpPr>
        <dsp:cNvPr id="0" name=""/>
        <dsp:cNvSpPr/>
      </dsp:nvSpPr>
      <dsp:spPr>
        <a:xfrm>
          <a:off x="122164" y="834214"/>
          <a:ext cx="1710296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45" tIns="0" rIns="6464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/>
            <a:t>Variabel Moderator</a:t>
          </a:r>
          <a:endParaRPr lang="id-ID" sz="1500" kern="1200" dirty="0"/>
        </a:p>
      </dsp:txBody>
      <dsp:txXfrm>
        <a:off x="143780" y="855830"/>
        <a:ext cx="1667064" cy="399568"/>
      </dsp:txXfrm>
    </dsp:sp>
    <dsp:sp modelId="{67FA06CE-1C2C-46CC-B79A-7C01363044FA}">
      <dsp:nvSpPr>
        <dsp:cNvPr id="0" name=""/>
        <dsp:cNvSpPr/>
      </dsp:nvSpPr>
      <dsp:spPr>
        <a:xfrm>
          <a:off x="0" y="1736015"/>
          <a:ext cx="2443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6D3941-826F-44A9-9C6C-143B156FA024}">
      <dsp:nvSpPr>
        <dsp:cNvPr id="0" name=""/>
        <dsp:cNvSpPr/>
      </dsp:nvSpPr>
      <dsp:spPr>
        <a:xfrm>
          <a:off x="122164" y="1514614"/>
          <a:ext cx="1710296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45" tIns="0" rIns="6464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/>
            <a:t>Variabel Kendali</a:t>
          </a:r>
          <a:endParaRPr lang="id-ID" sz="1500" kern="1200" dirty="0"/>
        </a:p>
      </dsp:txBody>
      <dsp:txXfrm>
        <a:off x="143780" y="1536230"/>
        <a:ext cx="1667064" cy="399568"/>
      </dsp:txXfrm>
    </dsp:sp>
    <dsp:sp modelId="{32EB32B9-11CE-46A8-A34A-1DBFB5DFA29E}">
      <dsp:nvSpPr>
        <dsp:cNvPr id="0" name=""/>
        <dsp:cNvSpPr/>
      </dsp:nvSpPr>
      <dsp:spPr>
        <a:xfrm>
          <a:off x="0" y="2416415"/>
          <a:ext cx="2443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C949F9-7A52-4090-9B34-3F5D2317AA75}">
      <dsp:nvSpPr>
        <dsp:cNvPr id="0" name=""/>
        <dsp:cNvSpPr/>
      </dsp:nvSpPr>
      <dsp:spPr>
        <a:xfrm>
          <a:off x="122164" y="2195015"/>
          <a:ext cx="1710296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45" tIns="0" rIns="6464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500" kern="1200" dirty="0" smtClean="0"/>
            <a:t>Variabel Rambang</a:t>
          </a:r>
          <a:endParaRPr lang="id-ID" sz="1500" kern="1200" dirty="0"/>
        </a:p>
      </dsp:txBody>
      <dsp:txXfrm>
        <a:off x="143780" y="2216631"/>
        <a:ext cx="1667064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655520"/>
            <a:ext cx="7177135" cy="167975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640685"/>
            <a:ext cx="7164342" cy="610821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664918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81175"/>
            <a:ext cx="6413610" cy="78868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044700"/>
            <a:ext cx="6413610" cy="38176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28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7521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28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7521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655520"/>
            <a:ext cx="7177135" cy="1679754"/>
          </a:xfrm>
        </p:spPr>
        <p:txBody>
          <a:bodyPr/>
          <a:lstStyle/>
          <a:p>
            <a:r>
              <a:rPr lang="id-ID" dirty="0" smtClean="0"/>
              <a:t>Metode Penelitian Sosial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640685"/>
            <a:ext cx="4428445" cy="610821"/>
          </a:xfrm>
        </p:spPr>
        <p:txBody>
          <a:bodyPr/>
          <a:lstStyle/>
          <a:p>
            <a:r>
              <a:rPr lang="id-ID" dirty="0" smtClean="0"/>
              <a:t>Prodi Ilmu Pemerintahan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Identifikasi, Klasifikasi &amp; Pemberian Definisi Variabel-variabel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02815"/>
            <a:ext cx="5955495" cy="2595985"/>
          </a:xfrm>
        </p:spPr>
        <p:txBody>
          <a:bodyPr/>
          <a:lstStyle/>
          <a:p>
            <a:r>
              <a:rPr lang="id-ID" dirty="0" smtClean="0"/>
              <a:t>Mengidentifikasikan Variabel</a:t>
            </a:r>
            <a:endParaRPr lang="en-US" dirty="0"/>
          </a:p>
          <a:p>
            <a:r>
              <a:rPr lang="id-ID" dirty="0" smtClean="0"/>
              <a:t>Mengklasifikasikan Variabel</a:t>
            </a:r>
            <a:endParaRPr lang="en-US" dirty="0"/>
          </a:p>
          <a:p>
            <a:r>
              <a:rPr lang="id-ID" dirty="0" smtClean="0"/>
              <a:t>Merumuskan Definisi Operasional Variabel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Mengklasifikasikan </a:t>
            </a:r>
            <a:r>
              <a:rPr lang="id-ID" dirty="0" smtClean="0"/>
              <a:t>Variabel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08475" y="1655520"/>
            <a:ext cx="4886560" cy="2748690"/>
          </a:xfrm>
        </p:spPr>
        <p:txBody>
          <a:bodyPr/>
          <a:lstStyle/>
          <a:p>
            <a:r>
              <a:rPr lang="id-ID" dirty="0" smtClean="0"/>
              <a:t>Variabel Nominal</a:t>
            </a:r>
            <a:endParaRPr lang="en-US" dirty="0"/>
          </a:p>
          <a:p>
            <a:r>
              <a:rPr lang="id-ID" dirty="0" smtClean="0"/>
              <a:t>Variabel Ordinal</a:t>
            </a:r>
            <a:endParaRPr lang="en-US" dirty="0"/>
          </a:p>
          <a:p>
            <a:r>
              <a:rPr lang="id-ID" dirty="0" smtClean="0"/>
              <a:t>Variabel </a:t>
            </a:r>
            <a:r>
              <a:rPr lang="id-ID" dirty="0" smtClean="0"/>
              <a:t>Interval</a:t>
            </a:r>
            <a:endParaRPr lang="id-ID" dirty="0"/>
          </a:p>
          <a:p>
            <a:r>
              <a:rPr lang="id-ID" dirty="0" smtClean="0"/>
              <a:t>Variabel </a:t>
            </a:r>
            <a:r>
              <a:rPr lang="id-ID" dirty="0" smtClean="0"/>
              <a:t>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Hubungan Variabel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/>
              <a:t>Sebab</a:t>
            </a:r>
            <a:r>
              <a:rPr lang="id-ID" dirty="0" smtClean="0"/>
              <a:t>                          </a:t>
            </a:r>
            <a:r>
              <a:rPr lang="id-ID" b="1" dirty="0" smtClean="0"/>
              <a:t>Hubungan</a:t>
            </a:r>
            <a:r>
              <a:rPr lang="id-ID" dirty="0" smtClean="0"/>
              <a:t>                           </a:t>
            </a:r>
            <a:r>
              <a:rPr lang="id-ID" b="1" dirty="0" smtClean="0"/>
              <a:t>Akibat </a:t>
            </a:r>
            <a:endParaRPr lang="id-ID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17900" y="1502815"/>
            <a:ext cx="1914069" cy="172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820" y="1423440"/>
            <a:ext cx="2000250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007894350"/>
              </p:ext>
            </p:extLst>
          </p:nvPr>
        </p:nvGraphicFramePr>
        <p:xfrm>
          <a:off x="448965" y="1808225"/>
          <a:ext cx="2443280" cy="2948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5250">
            <a:off x="2885638" y="2431529"/>
            <a:ext cx="1136092" cy="90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02440">
            <a:off x="2924284" y="3327712"/>
            <a:ext cx="1024826" cy="458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8055">
            <a:off x="2911497" y="2953733"/>
            <a:ext cx="10001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0901" flipV="1">
            <a:off x="2806667" y="3929954"/>
            <a:ext cx="1294033" cy="3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976767" y="2476612"/>
            <a:ext cx="1358758" cy="127809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Variabel</a:t>
            </a:r>
          </a:p>
          <a:p>
            <a:pPr algn="ctr"/>
            <a:r>
              <a:rPr lang="id-ID" dirty="0" smtClean="0"/>
              <a:t>Intervening</a:t>
            </a:r>
            <a:endParaRPr lang="id-ID" dirty="0"/>
          </a:p>
        </p:txBody>
      </p:sp>
      <p:sp>
        <p:nvSpPr>
          <p:cNvPr id="16" name="Right Arrow 15"/>
          <p:cNvSpPr/>
          <p:nvPr/>
        </p:nvSpPr>
        <p:spPr>
          <a:xfrm>
            <a:off x="5495772" y="2899287"/>
            <a:ext cx="1061393" cy="43580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Rounded Rectangle 16"/>
          <p:cNvSpPr/>
          <p:nvPr/>
        </p:nvSpPr>
        <p:spPr>
          <a:xfrm>
            <a:off x="7015280" y="2476612"/>
            <a:ext cx="1527050" cy="116407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Variabel</a:t>
            </a:r>
          </a:p>
          <a:p>
            <a:pPr algn="ctr"/>
            <a:r>
              <a:rPr lang="id-ID" dirty="0" smtClean="0"/>
              <a:t>Tergantung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cap="none" dirty="0" smtClean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Selamat</a:t>
            </a:r>
            <a:r>
              <a:rPr lang="id-ID" cap="none" dirty="0" smtClean="0">
                <a:solidFill>
                  <a:srgbClr val="C00000"/>
                </a:solidFill>
              </a:rPr>
              <a:t>  </a:t>
            </a:r>
            <a:r>
              <a:rPr lang="id-ID" cap="none" dirty="0" smtClean="0">
                <a:solidFill>
                  <a:srgbClr val="C0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Belajar</a:t>
            </a:r>
            <a:endParaRPr lang="id-ID" cap="none" dirty="0">
              <a:solidFill>
                <a:srgbClr val="C0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2724455"/>
            <a:ext cx="7772400" cy="580720"/>
          </a:xfrm>
        </p:spPr>
        <p:txBody>
          <a:bodyPr>
            <a:noAutofit/>
          </a:bodyPr>
          <a:lstStyle/>
          <a:p>
            <a:r>
              <a:rPr lang="id-ID" sz="4000" b="1" dirty="0" smtClean="0">
                <a:solidFill>
                  <a:schemeClr val="tx1"/>
                </a:solidFill>
              </a:rPr>
              <a:t>Sekian </a:t>
            </a:r>
            <a:endParaRPr lang="id-ID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On-screen Show (16:9)</PresentationFormat>
  <Paragraphs>25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Metode Penelitian Sosial  </vt:lpstr>
      <vt:lpstr>Identifikasi, Klasifikasi &amp; Pemberian Definisi Variabel-variabel</vt:lpstr>
      <vt:lpstr>Mengklasifikasikan Variabel</vt:lpstr>
      <vt:lpstr>Hubungan Variabel</vt:lpstr>
      <vt:lpstr>Selamat  Belajar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2022-10-18T06:49:31Z</dcterms:modified>
</cp:coreProperties>
</file>