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99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C6C43-F59A-4128-A8FD-3E58ADC0F186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5A06E-0C93-4ADF-8F57-EEE66B6E6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C6C43-F59A-4128-A8FD-3E58ADC0F186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5A06E-0C93-4ADF-8F57-EEE66B6E6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C6C43-F59A-4128-A8FD-3E58ADC0F186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5A06E-0C93-4ADF-8F57-EEE66B6E6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C6C43-F59A-4128-A8FD-3E58ADC0F186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5A06E-0C93-4ADF-8F57-EEE66B6E6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C6C43-F59A-4128-A8FD-3E58ADC0F186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5A06E-0C93-4ADF-8F57-EEE66B6E6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C6C43-F59A-4128-A8FD-3E58ADC0F186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5A06E-0C93-4ADF-8F57-EEE66B6E6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C6C43-F59A-4128-A8FD-3E58ADC0F186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5A06E-0C93-4ADF-8F57-EEE66B6E6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C6C43-F59A-4128-A8FD-3E58ADC0F186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5A06E-0C93-4ADF-8F57-EEE66B6E6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C6C43-F59A-4128-A8FD-3E58ADC0F186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5A06E-0C93-4ADF-8F57-EEE66B6E6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C6C43-F59A-4128-A8FD-3E58ADC0F186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5A06E-0C93-4ADF-8F57-EEE66B6E6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C6C43-F59A-4128-A8FD-3E58ADC0F186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5A06E-0C93-4ADF-8F57-EEE66B6E6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C6C43-F59A-4128-A8FD-3E58ADC0F186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5A06E-0C93-4ADF-8F57-EEE66B6E6F2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Kebijakan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Pembangunan Daerah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Hery</a:t>
            </a:r>
            <a:r>
              <a:rPr lang="en-US" dirty="0" smtClean="0"/>
              <a:t> </a:t>
            </a:r>
            <a:r>
              <a:rPr lang="en-US" dirty="0" err="1" smtClean="0"/>
              <a:t>Purnomo</a:t>
            </a:r>
            <a:r>
              <a:rPr lang="en-US" dirty="0" smtClean="0"/>
              <a:t>, </a:t>
            </a:r>
            <a:r>
              <a:rPr lang="en-US" dirty="0" err="1" smtClean="0"/>
              <a:t>S.Sos</a:t>
            </a:r>
            <a:r>
              <a:rPr lang="en-US" dirty="0" smtClean="0"/>
              <a:t>, MPA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Pembangunan 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terencana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selenggarakan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caranya</a:t>
            </a:r>
            <a:r>
              <a:rPr lang="en-US" dirty="0" smtClean="0"/>
              <a:t>?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melalui</a:t>
            </a:r>
            <a:r>
              <a:rPr lang="en-US" dirty="0" smtClean="0">
                <a:sym typeface="Wingdings" pitchFamily="2" charset="2"/>
              </a:rPr>
              <a:t> KEBIJAKAN yang </a:t>
            </a:r>
            <a:r>
              <a:rPr lang="en-US" dirty="0" err="1" smtClean="0">
                <a:sym typeface="Wingdings" pitchFamily="2" charset="2"/>
              </a:rPr>
              <a:t>diambil</a:t>
            </a:r>
            <a:r>
              <a:rPr lang="en-US" dirty="0" smtClean="0">
                <a:sym typeface="Wingdings" pitchFamily="2" charset="2"/>
              </a:rPr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Pembangunan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b="1" dirty="0" err="1" smtClean="0"/>
              <a:t>secara</a:t>
            </a:r>
            <a:r>
              <a:rPr lang="en-US" b="1" dirty="0" smtClean="0"/>
              <a:t> </a:t>
            </a:r>
            <a:r>
              <a:rPr lang="en-US" b="1" dirty="0" err="1" smtClean="0"/>
              <a:t>khusus</a:t>
            </a:r>
            <a:r>
              <a:rPr lang="en-US" b="1" dirty="0" smtClean="0"/>
              <a:t> </a:t>
            </a:r>
            <a:r>
              <a:rPr lang="en-US" dirty="0" err="1" smtClean="0"/>
              <a:t>dimaknai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/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otonom</a:t>
            </a:r>
            <a:r>
              <a:rPr lang="en-US" dirty="0" smtClean="0"/>
              <a:t>, </a:t>
            </a:r>
            <a:r>
              <a:rPr lang="en-US" b="1" dirty="0" err="1" smtClean="0"/>
              <a:t>secara</a:t>
            </a:r>
            <a:r>
              <a:rPr lang="en-US" b="1" dirty="0" smtClean="0"/>
              <a:t> </a:t>
            </a:r>
            <a:r>
              <a:rPr lang="en-US" b="1" dirty="0" err="1" smtClean="0"/>
              <a:t>umum</a:t>
            </a:r>
            <a:r>
              <a:rPr lang="en-US" b="1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target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Pembangunan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terintegrasi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arahan</a:t>
            </a:r>
            <a:r>
              <a:rPr lang="en-US" dirty="0" smtClean="0"/>
              <a:t> program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(</a:t>
            </a:r>
            <a:r>
              <a:rPr lang="en-US" dirty="0" err="1" smtClean="0"/>
              <a:t>Propenas</a:t>
            </a:r>
            <a:r>
              <a:rPr lang="en-US" dirty="0" smtClean="0"/>
              <a:t>).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Siapakah</a:t>
            </a:r>
            <a:r>
              <a:rPr lang="en-US" dirty="0" smtClean="0"/>
              <a:t> yang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5257800"/>
            <a:ext cx="8229600" cy="10969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bersinergi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</p:txBody>
      </p:sp>
      <p:sp>
        <p:nvSpPr>
          <p:cNvPr id="4" name="Oval 3"/>
          <p:cNvSpPr/>
          <p:nvPr/>
        </p:nvSpPr>
        <p:spPr>
          <a:xfrm>
            <a:off x="1524000" y="1905000"/>
            <a:ext cx="2514600" cy="14478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PEMERINTAH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505200" y="3581400"/>
            <a:ext cx="2514600" cy="14478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DUNIA USAHA/SWASTA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334000" y="1981200"/>
            <a:ext cx="25146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MASYARAKAT</a:t>
            </a:r>
            <a:endParaRPr lang="en-US" dirty="0"/>
          </a:p>
        </p:txBody>
      </p:sp>
      <p:sp>
        <p:nvSpPr>
          <p:cNvPr id="7" name="Bent Arrow 6"/>
          <p:cNvSpPr/>
          <p:nvPr/>
        </p:nvSpPr>
        <p:spPr>
          <a:xfrm rot="2678449">
            <a:off x="4197005" y="1793126"/>
            <a:ext cx="1037022" cy="871133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Bent Arrow 7"/>
          <p:cNvSpPr/>
          <p:nvPr/>
        </p:nvSpPr>
        <p:spPr>
          <a:xfrm rot="9694061">
            <a:off x="6032250" y="3731233"/>
            <a:ext cx="1066827" cy="733844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Bent Arrow 8"/>
          <p:cNvSpPr/>
          <p:nvPr/>
        </p:nvSpPr>
        <p:spPr>
          <a:xfrm rot="16200000">
            <a:off x="2567038" y="3681362"/>
            <a:ext cx="891412" cy="69148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menciptakan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menjalankan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peraturan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hukum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kondusif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masyarakat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menciptakan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interaksi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sosial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ekonomi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politik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budaya</a:t>
            </a:r>
            <a:r>
              <a:rPr lang="en-US" dirty="0" smtClean="0">
                <a:sym typeface="Wingdings" pitchFamily="2" charset="2"/>
              </a:rPr>
              <a:t> </a:t>
            </a:r>
          </a:p>
          <a:p>
            <a:r>
              <a:rPr lang="en-US" dirty="0" err="1" smtClean="0">
                <a:sym typeface="Wingdings" pitchFamily="2" charset="2"/>
              </a:rPr>
              <a:t>Dunia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usaha</a:t>
            </a:r>
            <a:r>
              <a:rPr lang="en-US" dirty="0" smtClean="0">
                <a:sym typeface="Wingdings" pitchFamily="2" charset="2"/>
              </a:rPr>
              <a:t>/</a:t>
            </a:r>
            <a:r>
              <a:rPr lang="en-US" dirty="0" err="1" smtClean="0">
                <a:sym typeface="Wingdings" pitchFamily="2" charset="2"/>
              </a:rPr>
              <a:t>swasta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menciptakan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lapangan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kerja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pendapatan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bagi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masyarakat</a:t>
            </a:r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Pembangunan 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golongkan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3 </a:t>
            </a:r>
            <a:r>
              <a:rPr lang="en-US" dirty="0" err="1" smtClean="0"/>
              <a:t>dimensi</a:t>
            </a:r>
            <a:r>
              <a:rPr lang="en-US" dirty="0" smtClean="0"/>
              <a:t>: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b="1" dirty="0" smtClean="0"/>
              <a:t>(</a:t>
            </a:r>
            <a:r>
              <a:rPr lang="en-US" b="1" dirty="0" err="1" smtClean="0"/>
              <a:t>jangka</a:t>
            </a:r>
            <a:r>
              <a:rPr lang="en-US" b="1" dirty="0" smtClean="0"/>
              <a:t> </a:t>
            </a:r>
            <a:r>
              <a:rPr lang="en-US" b="1" dirty="0" err="1" smtClean="0"/>
              <a:t>pendek</a:t>
            </a:r>
            <a:r>
              <a:rPr lang="en-US" b="1" dirty="0" smtClean="0"/>
              <a:t>, </a:t>
            </a:r>
            <a:r>
              <a:rPr lang="en-US" b="1" dirty="0" err="1" smtClean="0"/>
              <a:t>menengah</a:t>
            </a:r>
            <a:r>
              <a:rPr lang="en-US" b="1" dirty="0" smtClean="0"/>
              <a:t>, </a:t>
            </a:r>
            <a:r>
              <a:rPr lang="en-US" b="1" dirty="0" err="1" smtClean="0"/>
              <a:t>panjang</a:t>
            </a:r>
            <a:r>
              <a:rPr lang="en-US" b="1" dirty="0" smtClean="0"/>
              <a:t>)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koordinasi</a:t>
            </a:r>
            <a:r>
              <a:rPr lang="en-US" dirty="0"/>
              <a:t> </a:t>
            </a:r>
            <a:r>
              <a:rPr lang="en-US" b="1" dirty="0" smtClean="0"/>
              <a:t>(</a:t>
            </a:r>
            <a:r>
              <a:rPr lang="en-US" b="1" dirty="0" err="1" smtClean="0"/>
              <a:t>pembangunan</a:t>
            </a:r>
            <a:r>
              <a:rPr lang="en-US" b="1" dirty="0" smtClean="0"/>
              <a:t> </a:t>
            </a:r>
            <a:r>
              <a:rPr lang="en-US" b="1" dirty="0" err="1" smtClean="0"/>
              <a:t>mikro</a:t>
            </a:r>
            <a:r>
              <a:rPr lang="en-US" b="1" dirty="0" smtClean="0"/>
              <a:t>, regional, </a:t>
            </a:r>
            <a:r>
              <a:rPr lang="en-US" b="1" dirty="0" err="1" smtClean="0"/>
              <a:t>sektoral</a:t>
            </a:r>
            <a:r>
              <a:rPr lang="en-US" b="1" dirty="0" smtClean="0"/>
              <a:t>, </a:t>
            </a:r>
            <a:r>
              <a:rPr lang="en-US" b="1" dirty="0" err="1" smtClean="0"/>
              <a:t>makro</a:t>
            </a:r>
            <a:r>
              <a:rPr lang="en-US" b="1" dirty="0" smtClean="0"/>
              <a:t>)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b="1" i="1" dirty="0" smtClean="0"/>
              <a:t>(top down planning </a:t>
            </a:r>
            <a:r>
              <a:rPr lang="en-US" b="1" i="1" dirty="0" err="1" smtClean="0"/>
              <a:t>dan</a:t>
            </a:r>
            <a:r>
              <a:rPr lang="en-US" b="1" i="1" dirty="0" smtClean="0"/>
              <a:t> bottom up planning)</a:t>
            </a:r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Masalah-Masalah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Pembangunan 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 smtClean="0"/>
              <a:t>Muljana</a:t>
            </a:r>
            <a:r>
              <a:rPr lang="en-US" dirty="0" smtClean="0"/>
              <a:t> (2001) </a:t>
            </a:r>
            <a:r>
              <a:rPr lang="en-US" dirty="0" err="1" smtClean="0"/>
              <a:t>mengidentifikasi</a:t>
            </a:r>
            <a:r>
              <a:rPr lang="en-US" dirty="0" smtClean="0"/>
              <a:t>,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diantaranya</a:t>
            </a:r>
            <a:r>
              <a:rPr lang="en-US" dirty="0" smtClean="0"/>
              <a:t>: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Persebaran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Perhubungan</a:t>
            </a: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yang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(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, </a:t>
            </a:r>
            <a:r>
              <a:rPr lang="en-US" dirty="0" err="1" smtClean="0"/>
              <a:t>pengangguran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pedesaan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95600"/>
            <a:ext cx="8229600" cy="1143000"/>
          </a:xfrm>
        </p:spPr>
        <p:txBody>
          <a:bodyPr/>
          <a:lstStyle/>
          <a:p>
            <a:r>
              <a:rPr lang="en-US" dirty="0" err="1" smtClean="0"/>
              <a:t>Bersambung</a:t>
            </a:r>
            <a:r>
              <a:rPr lang="en-US" dirty="0" smtClean="0"/>
              <a:t>….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Baca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rangkum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program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2019 (</a:t>
            </a:r>
            <a:r>
              <a:rPr lang="en-US" dirty="0" err="1" smtClean="0"/>
              <a:t>kelompok</a:t>
            </a:r>
            <a:r>
              <a:rPr lang="en-US" dirty="0" smtClean="0"/>
              <a:t>)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b="1" i="1" dirty="0" err="1" smtClean="0">
                <a:sym typeface="Wingdings" pitchFamily="2" charset="2"/>
              </a:rPr>
              <a:t>bahan</a:t>
            </a:r>
            <a:r>
              <a:rPr lang="en-US" b="1" i="1" dirty="0" smtClean="0">
                <a:sym typeface="Wingdings" pitchFamily="2" charset="2"/>
              </a:rPr>
              <a:t> </a:t>
            </a:r>
            <a:r>
              <a:rPr lang="en-US" b="1" i="1" dirty="0" err="1" smtClean="0">
                <a:sym typeface="Wingdings" pitchFamily="2" charset="2"/>
              </a:rPr>
              <a:t>terpisah</a:t>
            </a:r>
            <a:endParaRPr lang="en-US" b="1" i="1" dirty="0" smtClean="0"/>
          </a:p>
          <a:p>
            <a:r>
              <a:rPr lang="en-US" dirty="0" err="1" smtClean="0"/>
              <a:t>Temukan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dimasyarakat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program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(</a:t>
            </a:r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faktanya</a:t>
            </a:r>
            <a:r>
              <a:rPr lang="en-US" dirty="0" smtClean="0"/>
              <a:t>)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err="1" smtClean="0">
                <a:sym typeface="Wingdings" pitchFamily="2" charset="2"/>
              </a:rPr>
              <a:t>individu</a:t>
            </a:r>
            <a:endParaRPr lang="en-US" dirty="0" smtClean="0"/>
          </a:p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1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Dikirim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27 </a:t>
            </a:r>
            <a:r>
              <a:rPr lang="en-US" dirty="0" err="1" smtClean="0"/>
              <a:t>Maret</a:t>
            </a:r>
            <a:r>
              <a:rPr lang="en-US" dirty="0" smtClean="0"/>
              <a:t> 2020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1026</TotalTime>
  <Words>276</Words>
  <Application>Microsoft Office PowerPoint</Application>
  <PresentationFormat>On-screen Show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Kebijakan  Pembangunan Daerah</vt:lpstr>
      <vt:lpstr>Pembangunan Daerah</vt:lpstr>
      <vt:lpstr>Slide 3</vt:lpstr>
      <vt:lpstr>Siapakah yang terlibat dalam pembangunan daerah</vt:lpstr>
      <vt:lpstr>Slide 5</vt:lpstr>
      <vt:lpstr>Konteks Perencanaan  Pembangunan Daerah</vt:lpstr>
      <vt:lpstr>Masalah-Masalah dalam Pembangunan Daerah</vt:lpstr>
      <vt:lpstr>Bersambung….</vt:lpstr>
      <vt:lpstr>Slide 9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Kebijakan Pembangunan Daerah</dc:title>
  <dc:creator>Heri</dc:creator>
  <cp:lastModifiedBy>Heri</cp:lastModifiedBy>
  <cp:revision>6</cp:revision>
  <dcterms:created xsi:type="dcterms:W3CDTF">2020-03-19T13:41:42Z</dcterms:created>
  <dcterms:modified xsi:type="dcterms:W3CDTF">2020-03-20T06:48:06Z</dcterms:modified>
</cp:coreProperties>
</file>