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0101" y="1701800"/>
            <a:ext cx="9211733" cy="1082675"/>
          </a:xfrm>
        </p:spPr>
        <p:txBody>
          <a:bodyPr/>
          <a:p>
            <a:r>
              <a:rPr lang="en-US"/>
              <a:t>PENDEKATAN DALAM ILMU POLITIK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 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Ciri-ciri pendekatan Perilaku Politik</a:t>
            </a:r>
            <a:endParaRPr lang="en-US"/>
          </a:p>
          <a:p>
            <a:r>
              <a:rPr lang="en-US"/>
              <a:t>berdasar pada fakta di lapangan</a:t>
            </a:r>
            <a:endParaRPr lang="en-US"/>
          </a:p>
          <a:p>
            <a:r>
              <a:rPr lang="en-US"/>
              <a:t>lebih analitis tentang proses dan perilaku elite</a:t>
            </a:r>
            <a:endParaRPr lang="en-US"/>
          </a:p>
          <a:p>
            <a:r>
              <a:rPr lang="en-US"/>
              <a:t>berhasil membangun teori perilaku (mengkritik teori pelembagaan politik)</a:t>
            </a:r>
            <a:endParaRPr lang="en-US"/>
          </a:p>
          <a:p>
            <a:r>
              <a:rPr lang="en-US"/>
              <a:t>metode kuantitatif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contoh karya :</a:t>
            </a:r>
            <a:endParaRPr lang="en-US"/>
          </a:p>
          <a:p>
            <a:r>
              <a:rPr lang="en-US"/>
              <a:t>Gabriel A.Almond dan Sidney Verba, </a:t>
            </a:r>
            <a:r>
              <a:rPr lang="en-US" i="1"/>
              <a:t>The Civic Culture</a:t>
            </a:r>
            <a:r>
              <a:rPr lang="en-US"/>
              <a:t> (1963); </a:t>
            </a:r>
            <a:r>
              <a:rPr lang="en-US" i="1"/>
              <a:t>The Civic Culture Revisted</a:t>
            </a:r>
            <a:r>
              <a:rPr lang="en-US"/>
              <a:t> (1980)</a:t>
            </a:r>
            <a:endParaRPr lang="en-US"/>
          </a:p>
          <a:p>
            <a:r>
              <a:rPr lang="en-US"/>
              <a:t>Gabriel A.Almond, S</a:t>
            </a:r>
            <a:r>
              <a:rPr lang="en-US" i="1"/>
              <a:t>tructural Functional Analysis</a:t>
            </a:r>
            <a:endParaRPr lang="en-US" i="1"/>
          </a:p>
          <a:p>
            <a:r>
              <a:rPr lang="en-US"/>
              <a:t>David Easton</a:t>
            </a:r>
            <a:r>
              <a:rPr lang="en-US" i="1"/>
              <a:t>.General System Analysis</a:t>
            </a:r>
            <a:endParaRPr lang="en-US" i="1"/>
          </a:p>
          <a:p>
            <a:r>
              <a:rPr lang="en-US"/>
              <a:t>Karl Deutsch</a:t>
            </a:r>
            <a:r>
              <a:rPr lang="en-US" i="1"/>
              <a:t>. Communication Theory</a:t>
            </a:r>
            <a:endParaRPr lang="en-US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Kekecewaan terhadap pendekatan Perilaku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Hanya mementingkan pembangunan teori tanpa mengindahkan kebutuhan aksi dan relevansi</a:t>
            </a:r>
            <a:endParaRPr lang="en-US"/>
          </a:p>
          <a:p>
            <a:r>
              <a:rPr lang="en-US"/>
              <a:t>aspek kuantitatif dianggap terlalu menyederhanakan kesimpulan</a:t>
            </a:r>
            <a:endParaRPr lang="en-US"/>
          </a:p>
          <a:p>
            <a:r>
              <a:rPr lang="en-US"/>
              <a:t>norma-norma politik ditinggalkan oleh penganut teori perilaku politik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3. Pendekatan Pasca Teori Perilaku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Dalam usaha mengadakan penelitian empirik dan kuantitatif - ilmu politik mejadi abstrak dan tidak relevan dengan masalah sosial</a:t>
            </a:r>
            <a:endParaRPr lang="en-US"/>
          </a:p>
          <a:p>
            <a:r>
              <a:rPr lang="en-US"/>
              <a:t>Relevansi ilmu politik menjawab masalah sosial lebih penting daripada fokus pada metode kuantitatif</a:t>
            </a:r>
            <a:endParaRPr lang="en-US"/>
          </a:p>
          <a:p>
            <a:r>
              <a:rPr lang="en-US"/>
              <a:t>Pendekatan perilaku politik cenderung konservatif,karena terlalu menekankan keseimbangan dalam sistem dan kurang memberi peluang perubahan</a:t>
            </a:r>
            <a:endParaRPr lang="en-US"/>
          </a:p>
          <a:p>
            <a:r>
              <a:rPr lang="en-US"/>
              <a:t>Pendekatan perilaku politik cenderung menghilangkan sistem nilai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cendekiawan mempunyai tugas historis dengan melibatkan diri dalam usaha mengatasi masalah sosial dan mempertahankan nilai-nilai kemanusiaan</a:t>
            </a:r>
            <a:endParaRPr lang="en-US"/>
          </a:p>
          <a:p>
            <a:r>
              <a:rPr lang="en-US"/>
              <a:t>cendekiawan harus </a:t>
            </a:r>
            <a:r>
              <a:rPr lang="en-US" i="1"/>
              <a:t>action oriented</a:t>
            </a:r>
            <a:r>
              <a:rPr lang="en-US"/>
              <a:t> dan bertanggungjawab atas perubahan masyarakat</a:t>
            </a:r>
            <a:endParaRPr lang="en-US"/>
          </a:p>
          <a:p>
            <a:r>
              <a:rPr lang="en-US"/>
              <a:t>cendekiawan tidak boleh menghindari perjuangan dan harus turut mempolitisasi organisasi profesi dan lembaga untuk perubahan masyarakat yang lebih baik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deskriptif dilengkapi dengan analisis para pelaku</a:t>
            </a:r>
            <a:endParaRPr lang="en-US"/>
          </a:p>
          <a:p>
            <a:r>
              <a:rPr lang="en-US"/>
              <a:t>nilai-nilai kemanusiaan didudukkan kembalu pada tempat yang terhormat</a:t>
            </a:r>
            <a:endParaRPr lang="en-US"/>
          </a:p>
          <a:p>
            <a:endParaRPr lang="en-US"/>
          </a:p>
          <a:p>
            <a:r>
              <a:rPr lang="en-US"/>
              <a:t>Contoh karya :</a:t>
            </a:r>
            <a:endParaRPr lang="en-US"/>
          </a:p>
          <a:p>
            <a:r>
              <a:rPr lang="en-US"/>
              <a:t>David Easton, </a:t>
            </a:r>
            <a:r>
              <a:rPr lang="en-US" i="1"/>
              <a:t>The New Revolution in Political Science (1969)</a:t>
            </a:r>
            <a:endParaRPr lang="en-US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/>
              <a:t>Terimakasih atas perhatiannya,</a:t>
            </a:r>
            <a:endParaRPr lang="en-US"/>
          </a:p>
          <a:p>
            <a:pPr algn="ctr"/>
            <a:r>
              <a:rPr lang="en-US"/>
              <a:t>sampai jumpa minggu depan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MATERI KULIAH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 Pendekatan Tradisional</a:t>
            </a:r>
            <a:endParaRPr lang="en-US"/>
          </a:p>
          <a:p>
            <a:r>
              <a:rPr lang="en-US"/>
              <a:t>2.Pendekatan Perilaku Politik</a:t>
            </a:r>
            <a:endParaRPr lang="en-US"/>
          </a:p>
          <a:p>
            <a:r>
              <a:rPr lang="en-US"/>
              <a:t>3. Pendekatan Pasca Perilaku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DEFINISI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ialah cara pandang dan metodologi pengumpulan data yang relevan</a:t>
            </a:r>
            <a:endParaRPr lang="en-US"/>
          </a:p>
          <a:p>
            <a:endParaRPr lang="en-US"/>
          </a:p>
          <a:p>
            <a:r>
              <a:rPr lang="en-US"/>
              <a:t>Pendekatan mencakup standar atau tolok ukur yang dipakai dalam pendekatan memilih permasalahan dan menentukan data mana yang akan diteliti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795" y="417195"/>
            <a:ext cx="10972800" cy="582613"/>
          </a:xfrm>
        </p:spPr>
        <p:txBody>
          <a:bodyPr/>
          <a:p>
            <a:r>
              <a:rPr lang="en-US"/>
              <a:t>TIGA PENDEKATAN DALAM ILMU POLITIK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1.Institutional Approach</a:t>
            </a:r>
            <a:endParaRPr lang="en-US"/>
          </a:p>
          <a:p>
            <a:r>
              <a:rPr lang="en-US"/>
              <a:t>Isi kajian dan cirinya</a:t>
            </a:r>
            <a:endParaRPr lang="en-US"/>
          </a:p>
          <a:p>
            <a:r>
              <a:rPr lang="en-US"/>
              <a:t>Secara Filosofis : menjelaskan ilmu politik dari perspektif hukum</a:t>
            </a:r>
            <a:endParaRPr lang="en-US"/>
          </a:p>
          <a:p>
            <a:r>
              <a:rPr lang="en-US"/>
              <a:t>Metode : kualitatif dan kuantitatif</a:t>
            </a:r>
            <a:endParaRPr lang="en-US"/>
          </a:p>
          <a:p>
            <a:r>
              <a:rPr lang="en-US"/>
              <a:t>Secara empirik : menjelaskan syarat yang baik dan buruk dalam masyarakat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MENGAPA 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Karena pendekatan tradisional gagal dalam pembangunan teori politik</a:t>
            </a:r>
            <a:endParaRPr lang="en-US"/>
          </a:p>
          <a:p>
            <a:r>
              <a:rPr lang="en-US"/>
              <a:t>Pendekatan tradisional menghasilkan filsafat politik</a:t>
            </a:r>
            <a:endParaRPr lang="en-US"/>
          </a:p>
          <a:p>
            <a:r>
              <a:rPr lang="en-US"/>
              <a:t>Filsafat politik berbeda dengan ilmu politik</a:t>
            </a:r>
            <a:endParaRPr lang="en-US"/>
          </a:p>
          <a:p>
            <a:r>
              <a:rPr lang="en-US"/>
              <a:t>Filsafat politik merupakan penjelasan yang tidak berasal dari fakta empirik (aksiologi)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Contoh karya pendekatan tradisional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R.Krannenburg,</a:t>
            </a:r>
            <a:r>
              <a:rPr lang="en-US" i="1"/>
              <a:t>Algemere Sattleer</a:t>
            </a:r>
            <a:r>
              <a:rPr lang="en-US"/>
              <a:t> (Ilmu Negara)</a:t>
            </a:r>
            <a:endParaRPr lang="en-US"/>
          </a:p>
          <a:p>
            <a:endParaRPr lang="en-US"/>
          </a:p>
          <a:p>
            <a:r>
              <a:rPr lang="en-US"/>
              <a:t>Mclver,</a:t>
            </a:r>
            <a:r>
              <a:rPr lang="en-US" i="1"/>
              <a:t>The Web of Government</a:t>
            </a:r>
            <a:endParaRPr lang="en-US" i="1"/>
          </a:p>
          <a:p>
            <a:endParaRPr lang="en-US" i="1"/>
          </a:p>
          <a:p>
            <a:r>
              <a:rPr lang="en-US"/>
              <a:t>Tahun 1930 muncul kekecewaan terhadap ilmu politik yang tidak membahas kekuasaan dan perilaku elite politik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ilmu politik terasing dari proses kebijakan</a:t>
            </a:r>
            <a:endParaRPr lang="en-US"/>
          </a:p>
          <a:p>
            <a:r>
              <a:rPr lang="en-US"/>
              <a:t>metode ilmu politik tertinggal dibanding ilmu hukum,ilmu ekonomi dan ilmu-ilmu eksakta</a:t>
            </a:r>
            <a:endParaRPr lang="en-US"/>
          </a:p>
          <a:p>
            <a:r>
              <a:rPr lang="en-US"/>
              <a:t>Kekecewaan muncul dari Mazhab Chicago yang dipelopori oleh Charles E.Mirriam dan Harold D.Laswell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Mazhab Chicago tidak setuju terhadap pendekatan tradisional yang berfokus pada struktur dan bukan pada proses.</a:t>
            </a:r>
            <a:endParaRPr lang="en-US"/>
          </a:p>
          <a:p>
            <a:r>
              <a:rPr lang="en-US"/>
              <a:t>Pendekatan tradisional berfokus pada lembaga bukan pada perilaku elite politik</a:t>
            </a:r>
            <a:endParaRPr lang="en-US"/>
          </a:p>
          <a:p>
            <a:r>
              <a:rPr lang="en-US"/>
              <a:t>Mazhab Chicago mengkritik pendekatan kualitatif dan memunculkan pendekatan kuantitatif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6870"/>
            <a:ext cx="10972800" cy="582613"/>
          </a:xfrm>
        </p:spPr>
        <p:txBody>
          <a:bodyPr/>
          <a:p>
            <a:r>
              <a:rPr lang="en-US"/>
              <a:t>2.Pendekatan Perilaku (behavioral approcah)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perilaku berfokus pada proses politik dan perilaku elite politik</a:t>
            </a:r>
            <a:endParaRPr lang="en-US"/>
          </a:p>
          <a:p>
            <a:endParaRPr lang="en-US"/>
          </a:p>
          <a:p>
            <a:r>
              <a:rPr lang="en-US"/>
              <a:t>Materi Kajian : </a:t>
            </a:r>
            <a:endParaRPr lang="en-US"/>
          </a:p>
          <a:p>
            <a:r>
              <a:rPr lang="en-US"/>
              <a:t>Sosiologi,Psikologi dan Anthropologi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3620</Words>
  <Application>WPS Presentation</Application>
  <PresentationFormat>Widescreen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DALAM ILMU POLITIK</dc:title>
  <dc:creator>LENOVO</dc:creator>
  <cp:lastModifiedBy>LENOVO</cp:lastModifiedBy>
  <cp:revision>6</cp:revision>
  <dcterms:created xsi:type="dcterms:W3CDTF">2019-02-24T13:54:03Z</dcterms:created>
  <dcterms:modified xsi:type="dcterms:W3CDTF">2019-02-24T14:47:40Z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