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1"/>
            <a:ext cx="8153400" cy="1371599"/>
          </a:xfrm>
        </p:spPr>
        <p:txBody>
          <a:bodyPr>
            <a:normAutofit/>
          </a:bodyPr>
          <a:lstStyle/>
          <a:p>
            <a:r>
              <a:rPr lang="en-US" sz="3600" dirty="0" smtClean="0">
                <a:latin typeface="Times New Roman" pitchFamily="18" charset="0"/>
                <a:cs typeface="Times New Roman" pitchFamily="18" charset="0"/>
              </a:rPr>
              <a:t>PENGORGANISASIAN MASYARAKAT</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524000"/>
            <a:ext cx="8382000" cy="4953000"/>
          </a:xfrm>
        </p:spPr>
        <p:txBody>
          <a:bodyPr>
            <a:normAutofit fontScale="92500" lnSpcReduction="20000"/>
          </a:bodyPr>
          <a:lstStyle/>
          <a:p>
            <a:endParaRPr lang="en-US" dirty="0" smtClean="0"/>
          </a:p>
          <a:p>
            <a:endParaRPr lang="en-US" dirty="0" smtClean="0"/>
          </a:p>
          <a:p>
            <a:endParaRPr lang="en-US" sz="2600" dirty="0" smtClean="0"/>
          </a:p>
          <a:p>
            <a:r>
              <a:rPr lang="en-US" sz="2600" dirty="0" err="1" smtClean="0"/>
              <a:t>Oleh</a:t>
            </a:r>
            <a:endParaRPr lang="en-US" sz="2600" dirty="0" smtClean="0"/>
          </a:p>
          <a:p>
            <a:r>
              <a:rPr lang="en-US" sz="2600" dirty="0" err="1" smtClean="0"/>
              <a:t>Dra</a:t>
            </a:r>
            <a:r>
              <a:rPr lang="en-US" sz="2600" dirty="0" smtClean="0"/>
              <a:t>. Sri </a:t>
            </a:r>
            <a:r>
              <a:rPr lang="en-US" sz="2600" dirty="0" err="1" smtClean="0"/>
              <a:t>Suminar</a:t>
            </a:r>
            <a:r>
              <a:rPr lang="en-US" sz="2600" dirty="0" smtClean="0"/>
              <a:t>, M.P</a:t>
            </a:r>
          </a:p>
          <a:p>
            <a:endParaRPr lang="en-US" dirty="0" smtClean="0"/>
          </a:p>
          <a:p>
            <a:endParaRPr lang="en-US" dirty="0" smtClean="0"/>
          </a:p>
          <a:p>
            <a:endParaRPr lang="en-US" dirty="0" smtClean="0"/>
          </a:p>
          <a:p>
            <a:r>
              <a:rPr lang="en-US" sz="2800" dirty="0" smtClean="0"/>
              <a:t>Program </a:t>
            </a:r>
            <a:r>
              <a:rPr lang="en-US" sz="2800" dirty="0" err="1" smtClean="0"/>
              <a:t>studi</a:t>
            </a:r>
            <a:r>
              <a:rPr lang="en-US" sz="2800" dirty="0" smtClean="0"/>
              <a:t> PMD</a:t>
            </a:r>
          </a:p>
          <a:p>
            <a:r>
              <a:rPr lang="en-US" sz="2800" dirty="0" err="1" smtClean="0"/>
              <a:t>Sekolah</a:t>
            </a:r>
            <a:r>
              <a:rPr lang="en-US" sz="2800" dirty="0" smtClean="0"/>
              <a:t> </a:t>
            </a:r>
            <a:r>
              <a:rPr lang="en-US" sz="2800" dirty="0" err="1" smtClean="0"/>
              <a:t>Tinggi</a:t>
            </a:r>
            <a:r>
              <a:rPr lang="en-US" sz="2800" dirty="0" smtClean="0"/>
              <a:t> Pembangunan </a:t>
            </a:r>
            <a:r>
              <a:rPr lang="en-US" sz="2800" dirty="0" err="1" smtClean="0"/>
              <a:t>Desa</a:t>
            </a:r>
            <a:r>
              <a:rPr lang="en-US" sz="2800" dirty="0" smtClean="0"/>
              <a:t> “APMD”</a:t>
            </a:r>
          </a:p>
          <a:p>
            <a:r>
              <a:rPr lang="en-US" sz="2800" dirty="0" smtClean="0"/>
              <a:t>Yogyakarta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200" dirty="0" err="1" smtClean="0"/>
              <a:t>Konflik</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r>
              <a:rPr lang="en-US" sz="2800" dirty="0" err="1" smtClean="0"/>
              <a:t>Konflik</a:t>
            </a:r>
            <a:r>
              <a:rPr lang="en-US" sz="2800" dirty="0" smtClean="0"/>
              <a:t> </a:t>
            </a:r>
            <a:r>
              <a:rPr lang="en-US" sz="2800" dirty="0" err="1" smtClean="0"/>
              <a:t>adalah</a:t>
            </a:r>
            <a:r>
              <a:rPr lang="en-US" sz="2800" dirty="0" smtClean="0"/>
              <a:t> </a:t>
            </a:r>
            <a:r>
              <a:rPr lang="en-US" sz="2800" dirty="0" err="1" smtClean="0"/>
              <a:t>kenyataan</a:t>
            </a:r>
            <a:r>
              <a:rPr lang="en-US" sz="2800" dirty="0" smtClean="0"/>
              <a:t> </a:t>
            </a:r>
            <a:r>
              <a:rPr lang="en-US" sz="2800" dirty="0" err="1" smtClean="0"/>
              <a:t>hidup</a:t>
            </a:r>
            <a:r>
              <a:rPr lang="en-US" sz="2800" dirty="0" smtClean="0"/>
              <a:t> yang </a:t>
            </a:r>
            <a:r>
              <a:rPr lang="en-US" sz="2800" dirty="0" err="1" smtClean="0"/>
              <a:t>tidak</a:t>
            </a:r>
            <a:r>
              <a:rPr lang="en-US" sz="2800" dirty="0" smtClean="0"/>
              <a:t> </a:t>
            </a:r>
            <a:r>
              <a:rPr lang="en-US" sz="2800" dirty="0" err="1" smtClean="0"/>
              <a:t>terhindarkan</a:t>
            </a:r>
            <a:r>
              <a:rPr lang="en-US" sz="2800" dirty="0" smtClean="0"/>
              <a:t> </a:t>
            </a:r>
            <a:r>
              <a:rPr lang="en-US" sz="2800" dirty="0" err="1" smtClean="0"/>
              <a:t>dan</a:t>
            </a:r>
            <a:r>
              <a:rPr lang="en-US" sz="2800" dirty="0" smtClean="0"/>
              <a:t> </a:t>
            </a:r>
            <a:r>
              <a:rPr lang="en-US" sz="2800" dirty="0" err="1" smtClean="0"/>
              <a:t>sering</a:t>
            </a:r>
            <a:r>
              <a:rPr lang="en-US" sz="2800" dirty="0" smtClean="0"/>
              <a:t> </a:t>
            </a:r>
            <a:r>
              <a:rPr lang="en-US" sz="2800" dirty="0" err="1" smtClean="0"/>
              <a:t>bersifat</a:t>
            </a:r>
            <a:r>
              <a:rPr lang="en-US" sz="2800" dirty="0" smtClean="0"/>
              <a:t> </a:t>
            </a:r>
            <a:r>
              <a:rPr lang="en-US" sz="2800" dirty="0" err="1" smtClean="0"/>
              <a:t>kreatif</a:t>
            </a:r>
            <a:r>
              <a:rPr lang="en-US" sz="2800" dirty="0" smtClean="0"/>
              <a:t>, </a:t>
            </a:r>
            <a:r>
              <a:rPr lang="en-US" sz="2800" dirty="0" err="1" smtClean="0"/>
              <a:t>konflik</a:t>
            </a:r>
            <a:r>
              <a:rPr lang="en-US" sz="2800" dirty="0" smtClean="0"/>
              <a:t> </a:t>
            </a:r>
            <a:r>
              <a:rPr lang="en-US" sz="2800" dirty="0" err="1" smtClean="0"/>
              <a:t>terjadi</a:t>
            </a:r>
            <a:r>
              <a:rPr lang="en-US" sz="2800" dirty="0" smtClean="0"/>
              <a:t> </a:t>
            </a:r>
            <a:r>
              <a:rPr lang="en-US" sz="2800" dirty="0" err="1" smtClean="0"/>
              <a:t>ketika</a:t>
            </a:r>
            <a:r>
              <a:rPr lang="en-US" sz="2800" dirty="0" smtClean="0"/>
              <a:t> </a:t>
            </a:r>
            <a:r>
              <a:rPr lang="en-US" sz="2800" dirty="0" err="1" smtClean="0"/>
              <a:t>tujuan</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r>
              <a:rPr lang="en-US" sz="2800" dirty="0" err="1" smtClean="0"/>
              <a:t>sejalan</a:t>
            </a:r>
            <a:endParaRPr lang="en-US" sz="2800" dirty="0" smtClean="0"/>
          </a:p>
          <a:p>
            <a:r>
              <a:rPr lang="en-US" sz="2800" dirty="0" err="1" smtClean="0"/>
              <a:t>Konflik</a:t>
            </a:r>
            <a:r>
              <a:rPr lang="en-US" sz="2800" dirty="0" smtClean="0"/>
              <a:t> </a:t>
            </a:r>
            <a:r>
              <a:rPr lang="en-US" sz="2800" dirty="0" err="1" smtClean="0"/>
              <a:t>bukan</a:t>
            </a:r>
            <a:r>
              <a:rPr lang="en-US" sz="2800" dirty="0" smtClean="0"/>
              <a:t> </a:t>
            </a:r>
            <a:r>
              <a:rPr lang="en-US" sz="2800" dirty="0" err="1" smtClean="0"/>
              <a:t>kekerasan</a:t>
            </a:r>
            <a:r>
              <a:rPr lang="en-US" sz="2800" dirty="0" smtClean="0"/>
              <a:t>, </a:t>
            </a:r>
            <a:r>
              <a:rPr lang="en-US" sz="2800" dirty="0" err="1" smtClean="0"/>
              <a:t>sebab</a:t>
            </a:r>
            <a:r>
              <a:rPr lang="en-US" sz="2800" dirty="0" smtClean="0"/>
              <a:t> </a:t>
            </a:r>
            <a:r>
              <a:rPr lang="en-US" sz="2800" dirty="0" err="1" smtClean="0"/>
              <a:t>kekerasan</a:t>
            </a:r>
            <a:r>
              <a:rPr lang="en-US" sz="2800" dirty="0" smtClean="0"/>
              <a:t> </a:t>
            </a:r>
            <a:r>
              <a:rPr lang="en-US" sz="2800" dirty="0" err="1" smtClean="0"/>
              <a:t>itu</a:t>
            </a:r>
            <a:r>
              <a:rPr lang="en-US" sz="2800" dirty="0" smtClean="0"/>
              <a:t> </a:t>
            </a:r>
            <a:r>
              <a:rPr lang="en-US" sz="2800" dirty="0" err="1" smtClean="0"/>
              <a:t>meliputi</a:t>
            </a:r>
            <a:r>
              <a:rPr lang="en-US" sz="2800" dirty="0" smtClean="0"/>
              <a:t> </a:t>
            </a:r>
            <a:r>
              <a:rPr lang="en-US" sz="2800" dirty="0" err="1" smtClean="0"/>
              <a:t>tindakan</a:t>
            </a:r>
            <a:r>
              <a:rPr lang="en-US" sz="2800" dirty="0" smtClean="0"/>
              <a:t>, </a:t>
            </a:r>
            <a:r>
              <a:rPr lang="en-US" sz="2800" dirty="0" err="1" smtClean="0"/>
              <a:t>perkataan</a:t>
            </a:r>
            <a:r>
              <a:rPr lang="en-US" sz="2800" dirty="0" smtClean="0"/>
              <a:t>, </a:t>
            </a:r>
            <a:r>
              <a:rPr lang="en-US" sz="2800" dirty="0" err="1" smtClean="0"/>
              <a:t>sikap</a:t>
            </a:r>
            <a:r>
              <a:rPr lang="en-US" sz="2800" dirty="0" smtClean="0"/>
              <a:t>, </a:t>
            </a:r>
            <a:r>
              <a:rPr lang="en-US" sz="2800" dirty="0" err="1" smtClean="0"/>
              <a:t>berbagai</a:t>
            </a:r>
            <a:r>
              <a:rPr lang="en-US" sz="2800" dirty="0" smtClean="0"/>
              <a:t> </a:t>
            </a:r>
            <a:r>
              <a:rPr lang="en-US" sz="2800" dirty="0" err="1" smtClean="0"/>
              <a:t>struktur</a:t>
            </a:r>
            <a:r>
              <a:rPr lang="en-US" sz="2800" dirty="0" smtClean="0"/>
              <a:t> </a:t>
            </a:r>
            <a:r>
              <a:rPr lang="en-US" sz="2800" dirty="0" err="1" smtClean="0"/>
              <a:t>atau</a:t>
            </a:r>
            <a:r>
              <a:rPr lang="en-US" sz="2800" dirty="0" smtClean="0"/>
              <a:t> </a:t>
            </a:r>
            <a:r>
              <a:rPr lang="en-US" sz="2800" dirty="0" err="1" smtClean="0"/>
              <a:t>sistem</a:t>
            </a:r>
            <a:r>
              <a:rPr lang="en-US" sz="2800" dirty="0" smtClean="0"/>
              <a:t> yang </a:t>
            </a:r>
            <a:r>
              <a:rPr lang="en-US" sz="2800" dirty="0" err="1" smtClean="0"/>
              <a:t>menyebabkankerusakan</a:t>
            </a:r>
            <a:r>
              <a:rPr lang="en-US" sz="2800" dirty="0" smtClean="0"/>
              <a:t> </a:t>
            </a:r>
            <a:r>
              <a:rPr lang="en-US" sz="2800" dirty="0" err="1" smtClean="0"/>
              <a:t>secara</a:t>
            </a:r>
            <a:r>
              <a:rPr lang="en-US" sz="2800" dirty="0" smtClean="0"/>
              <a:t> </a:t>
            </a:r>
            <a:r>
              <a:rPr lang="en-US" sz="2800" dirty="0" err="1" smtClean="0"/>
              <a:t>fisik</a:t>
            </a:r>
            <a:r>
              <a:rPr lang="en-US" sz="2800" dirty="0" smtClean="0"/>
              <a:t>, mental, </a:t>
            </a:r>
            <a:r>
              <a:rPr lang="en-US" sz="2800" dirty="0" err="1" smtClean="0"/>
              <a:t>sosial</a:t>
            </a:r>
            <a:r>
              <a:rPr lang="en-US" sz="2800" dirty="0" smtClean="0"/>
              <a:t> </a:t>
            </a:r>
            <a:r>
              <a:rPr lang="en-US" sz="2800" dirty="0" err="1" smtClean="0"/>
              <a:t>atau</a:t>
            </a:r>
            <a:r>
              <a:rPr lang="en-US" sz="2800" dirty="0" smtClean="0"/>
              <a:t> </a:t>
            </a:r>
            <a:r>
              <a:rPr lang="en-US" sz="2800" dirty="0" err="1" smtClean="0"/>
              <a:t>lingkungan</a:t>
            </a:r>
            <a:r>
              <a:rPr lang="en-US" sz="2800" dirty="0" smtClean="0"/>
              <a:t> </a:t>
            </a:r>
            <a:r>
              <a:rPr lang="en-US" sz="2800" dirty="0" err="1" smtClean="0"/>
              <a:t>dan</a:t>
            </a:r>
            <a:r>
              <a:rPr lang="en-US" sz="2800" dirty="0" smtClean="0"/>
              <a:t> </a:t>
            </a:r>
            <a:r>
              <a:rPr lang="en-US" sz="2800" dirty="0" err="1" smtClean="0"/>
              <a:t>menghalangi</a:t>
            </a:r>
            <a:r>
              <a:rPr lang="en-US" sz="2800" dirty="0" smtClean="0"/>
              <a:t> </a:t>
            </a:r>
            <a:r>
              <a:rPr lang="en-US" sz="2800" dirty="0" err="1" smtClean="0"/>
              <a:t>sesorang</a:t>
            </a:r>
            <a:r>
              <a:rPr lang="en-US" sz="2800" dirty="0" smtClean="0"/>
              <a:t> </a:t>
            </a:r>
            <a:r>
              <a:rPr lang="en-US" sz="2800" dirty="0" err="1" smtClean="0"/>
              <a:t>untuk</a:t>
            </a:r>
            <a:r>
              <a:rPr lang="en-US" sz="2800" dirty="0" smtClean="0"/>
              <a:t> </a:t>
            </a:r>
            <a:r>
              <a:rPr lang="en-US" sz="2800" dirty="0" err="1" smtClean="0"/>
              <a:t>meraih</a:t>
            </a:r>
            <a:r>
              <a:rPr lang="en-US" sz="2800" dirty="0" smtClean="0"/>
              <a:t> </a:t>
            </a:r>
            <a:r>
              <a:rPr lang="en-US" sz="2800" dirty="0" err="1" smtClean="0"/>
              <a:t>potensinya</a:t>
            </a:r>
            <a:r>
              <a:rPr lang="en-US" sz="2800" dirty="0" smtClean="0"/>
              <a:t> </a:t>
            </a:r>
            <a:r>
              <a:rPr lang="en-US" sz="2800" dirty="0" err="1" smtClean="0"/>
              <a:t>secara</a:t>
            </a:r>
            <a:r>
              <a:rPr lang="en-US" sz="2800" dirty="0" smtClean="0"/>
              <a:t> </a:t>
            </a:r>
            <a:r>
              <a:rPr lang="en-US" sz="2800" dirty="0" err="1" smtClean="0"/>
              <a:t>penuh</a:t>
            </a:r>
            <a:endParaRPr lang="en-US" sz="2800" dirty="0" smtClean="0"/>
          </a:p>
          <a:p>
            <a:r>
              <a:rPr lang="en-US" sz="2800" dirty="0" err="1" smtClean="0"/>
              <a:t>Sehingga</a:t>
            </a:r>
            <a:r>
              <a:rPr lang="en-US" sz="2800" dirty="0" smtClean="0"/>
              <a:t> </a:t>
            </a:r>
            <a:r>
              <a:rPr lang="en-US" sz="2800" dirty="0" err="1" smtClean="0"/>
              <a:t>kekerasan</a:t>
            </a:r>
            <a:r>
              <a:rPr lang="en-US" sz="2800" dirty="0" smtClean="0"/>
              <a:t> </a:t>
            </a:r>
            <a:r>
              <a:rPr lang="en-US" sz="2800" dirty="0" err="1" smtClean="0"/>
              <a:t>tidak</a:t>
            </a:r>
            <a:r>
              <a:rPr lang="en-US" sz="2800" dirty="0" smtClean="0"/>
              <a:t> </a:t>
            </a:r>
            <a:r>
              <a:rPr lang="en-US" sz="2800" dirty="0" err="1" smtClean="0"/>
              <a:t>sekedar</a:t>
            </a:r>
            <a:r>
              <a:rPr lang="en-US" sz="2800" dirty="0" smtClean="0"/>
              <a:t> </a:t>
            </a:r>
            <a:r>
              <a:rPr lang="en-US" sz="2800" dirty="0" err="1" smtClean="0"/>
              <a:t>perilaku</a:t>
            </a:r>
            <a:r>
              <a:rPr lang="en-US" sz="2800" dirty="0" smtClean="0"/>
              <a:t> </a:t>
            </a:r>
            <a:r>
              <a:rPr lang="en-US" sz="2800" dirty="0" err="1" smtClean="0"/>
              <a:t>tetapi</a:t>
            </a:r>
            <a:r>
              <a:rPr lang="en-US" sz="2800" dirty="0" smtClean="0"/>
              <a:t> </a:t>
            </a:r>
            <a:r>
              <a:rPr lang="en-US" sz="2800" dirty="0" err="1" smtClean="0"/>
              <a:t>menyangkut</a:t>
            </a:r>
            <a:r>
              <a:rPr lang="en-US" sz="2800" dirty="0" smtClean="0"/>
              <a:t> </a:t>
            </a:r>
            <a:r>
              <a:rPr lang="en-US" sz="2800" dirty="0" err="1" smtClean="0"/>
              <a:t>konteks</a:t>
            </a:r>
            <a:r>
              <a:rPr lang="en-US" sz="2800" dirty="0" smtClean="0"/>
              <a:t> </a:t>
            </a:r>
            <a:r>
              <a:rPr lang="en-US" sz="2800" dirty="0" err="1" smtClean="0"/>
              <a:t>dan</a:t>
            </a:r>
            <a:r>
              <a:rPr lang="en-US" sz="2800" dirty="0" smtClean="0"/>
              <a:t> </a:t>
            </a:r>
            <a:r>
              <a:rPr lang="en-US" sz="2800" dirty="0" err="1" smtClean="0"/>
              <a:t>sikap</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pPr algn="l"/>
            <a:r>
              <a:rPr lang="en-US" sz="2400" dirty="0" err="1" smtClean="0"/>
              <a:t>Menurut</a:t>
            </a:r>
            <a:r>
              <a:rPr lang="en-US" sz="2400" dirty="0" smtClean="0"/>
              <a:t> Raymond Mack </a:t>
            </a:r>
            <a:r>
              <a:rPr lang="en-US" sz="2400" dirty="0" err="1" smtClean="0"/>
              <a:t>dan</a:t>
            </a:r>
            <a:r>
              <a:rPr lang="en-US" sz="2400" dirty="0" smtClean="0"/>
              <a:t> Richard </a:t>
            </a:r>
            <a:r>
              <a:rPr lang="en-US" sz="2400" dirty="0" err="1" smtClean="0"/>
              <a:t>Sayder</a:t>
            </a:r>
            <a:r>
              <a:rPr lang="en-US" sz="2400" dirty="0" smtClean="0"/>
              <a:t> </a:t>
            </a:r>
            <a:r>
              <a:rPr lang="en-US" sz="2400" dirty="0" err="1" smtClean="0"/>
              <a:t>bahwa</a:t>
            </a:r>
            <a:r>
              <a:rPr lang="en-US" sz="2400" dirty="0" smtClean="0"/>
              <a:t> </a:t>
            </a:r>
            <a:r>
              <a:rPr lang="en-US" sz="2400" dirty="0" err="1" smtClean="0"/>
              <a:t>sifat</a:t>
            </a:r>
            <a:r>
              <a:rPr lang="en-US" sz="2400" dirty="0" smtClean="0"/>
              <a:t> </a:t>
            </a:r>
            <a:r>
              <a:rPr lang="en-US" sz="2400" dirty="0" err="1" smtClean="0"/>
              <a:t>dasar</a:t>
            </a:r>
            <a:r>
              <a:rPr lang="en-US" sz="2400" dirty="0" smtClean="0"/>
              <a:t> </a:t>
            </a:r>
            <a:r>
              <a:rPr lang="en-US" sz="2400" dirty="0" err="1" smtClean="0"/>
              <a:t>terjadinya</a:t>
            </a:r>
            <a:r>
              <a:rPr lang="en-US" sz="2400" dirty="0" smtClean="0"/>
              <a:t> </a:t>
            </a:r>
            <a:r>
              <a:rPr lang="en-US" sz="2400" dirty="0" err="1" smtClean="0"/>
              <a:t>konflik</a:t>
            </a:r>
            <a:r>
              <a:rPr lang="en-US" sz="2400" dirty="0" smtClean="0"/>
              <a:t> </a:t>
            </a:r>
            <a:r>
              <a:rPr lang="en-US" sz="2400" dirty="0" err="1" smtClean="0"/>
              <a:t>sosial</a:t>
            </a:r>
            <a:r>
              <a:rPr lang="en-US" sz="2400" dirty="0" smtClean="0"/>
              <a:t> </a:t>
            </a:r>
            <a:r>
              <a:rPr lang="en-US" sz="2400" dirty="0" err="1" smtClean="0"/>
              <a:t>secara</a:t>
            </a:r>
            <a:r>
              <a:rPr lang="en-US" sz="2400" dirty="0" smtClean="0"/>
              <a:t> </a:t>
            </a:r>
            <a:r>
              <a:rPr lang="en-US" sz="2400" dirty="0" err="1" smtClean="0"/>
              <a:t>terstruktur</a:t>
            </a:r>
            <a:r>
              <a:rPr lang="en-US" sz="2400" dirty="0" smtClean="0"/>
              <a:t> </a:t>
            </a:r>
            <a:r>
              <a:rPr lang="en-US" sz="2400" dirty="0" err="1" smtClean="0"/>
              <a:t>diuraikan</a:t>
            </a:r>
            <a:r>
              <a:rPr lang="en-US" sz="2400" dirty="0" smtClean="0"/>
              <a:t> </a:t>
            </a:r>
            <a:r>
              <a:rPr lang="en-US" sz="2400" dirty="0" err="1" smtClean="0"/>
              <a:t>sbb</a:t>
            </a:r>
            <a:r>
              <a:rPr lang="en-US" sz="2400" dirty="0" smtClean="0"/>
              <a:t> </a:t>
            </a:r>
            <a:endParaRPr lang="en-US" sz="2400" dirty="0"/>
          </a:p>
        </p:txBody>
      </p:sp>
      <p:sp>
        <p:nvSpPr>
          <p:cNvPr id="3" name="Content Placeholder 2"/>
          <p:cNvSpPr>
            <a:spLocks noGrp="1"/>
          </p:cNvSpPr>
          <p:nvPr>
            <p:ph idx="1"/>
          </p:nvPr>
        </p:nvSpPr>
        <p:spPr>
          <a:xfrm>
            <a:off x="0" y="990600"/>
            <a:ext cx="9144000" cy="5867400"/>
          </a:xfrm>
        </p:spPr>
        <p:txBody>
          <a:bodyPr/>
          <a:lstStyle/>
          <a:p>
            <a:pPr>
              <a:buNone/>
            </a:pPr>
            <a:r>
              <a:rPr lang="en-US" sz="2400" dirty="0" smtClean="0"/>
              <a:t>1. </a:t>
            </a:r>
            <a:r>
              <a:rPr lang="en-US" sz="2400" dirty="0" err="1" smtClean="0"/>
              <a:t>Konflik</a:t>
            </a:r>
            <a:r>
              <a:rPr lang="en-US" sz="2400" dirty="0" smtClean="0"/>
              <a:t> </a:t>
            </a:r>
            <a:r>
              <a:rPr lang="en-US" sz="2400" dirty="0" err="1" smtClean="0"/>
              <a:t>membutuhkan</a:t>
            </a:r>
            <a:r>
              <a:rPr lang="en-US" sz="2400" dirty="0" smtClean="0"/>
              <a:t> paling </a:t>
            </a:r>
            <a:r>
              <a:rPr lang="en-US" sz="2400" dirty="0" err="1" smtClean="0"/>
              <a:t>sedikit</a:t>
            </a:r>
            <a:r>
              <a:rPr lang="en-US" sz="2400" dirty="0" smtClean="0"/>
              <a:t> </a:t>
            </a:r>
            <a:r>
              <a:rPr lang="en-US" sz="2400" dirty="0" err="1" smtClean="0"/>
              <a:t>dua</a:t>
            </a:r>
            <a:r>
              <a:rPr lang="en-US" sz="2400" dirty="0" smtClean="0"/>
              <a:t> </a:t>
            </a:r>
            <a:r>
              <a:rPr lang="en-US" sz="2400" dirty="0" err="1" smtClean="0"/>
              <a:t>pelaku</a:t>
            </a:r>
            <a:r>
              <a:rPr lang="en-US" sz="2400" dirty="0" smtClean="0"/>
              <a:t> (</a:t>
            </a:r>
            <a:r>
              <a:rPr lang="en-US" sz="2400" dirty="0" err="1" smtClean="0"/>
              <a:t>individu</a:t>
            </a:r>
            <a:r>
              <a:rPr lang="en-US" sz="2400" dirty="0" smtClean="0"/>
              <a:t> </a:t>
            </a:r>
            <a:r>
              <a:rPr lang="en-US" sz="2400" dirty="0" err="1" smtClean="0"/>
              <a:t>atau</a:t>
            </a:r>
            <a:r>
              <a:rPr lang="en-US" sz="2400" dirty="0" smtClean="0"/>
              <a:t> </a:t>
            </a:r>
            <a:r>
              <a:rPr lang="en-US" sz="2400" dirty="0" err="1" smtClean="0"/>
              <a:t>organisasi</a:t>
            </a:r>
            <a:r>
              <a:rPr lang="en-US" sz="2400" dirty="0" smtClean="0"/>
              <a:t>) </a:t>
            </a:r>
            <a:r>
              <a:rPr lang="en-US" sz="2400" dirty="0" err="1" smtClean="0"/>
              <a:t>sebagai</a:t>
            </a:r>
            <a:r>
              <a:rPr lang="en-US" sz="2400" dirty="0" smtClean="0"/>
              <a:t> </a:t>
            </a:r>
            <a:r>
              <a:rPr lang="en-US" sz="2400" dirty="0" err="1" smtClean="0"/>
              <a:t>syarat</a:t>
            </a:r>
            <a:r>
              <a:rPr lang="en-US" sz="2400" dirty="0" smtClean="0"/>
              <a:t> </a:t>
            </a:r>
            <a:r>
              <a:rPr lang="en-US" sz="2400" dirty="0" err="1" smtClean="0"/>
              <a:t>adanya</a:t>
            </a:r>
            <a:r>
              <a:rPr lang="en-US" sz="2400" dirty="0" smtClean="0"/>
              <a:t> </a:t>
            </a:r>
            <a:r>
              <a:rPr lang="en-US" sz="2400" dirty="0" err="1" smtClean="0"/>
              <a:t>interaksi</a:t>
            </a:r>
            <a:endParaRPr lang="en-US" sz="2400" dirty="0" smtClean="0"/>
          </a:p>
          <a:p>
            <a:pPr>
              <a:buNone/>
            </a:pPr>
            <a:r>
              <a:rPr lang="en-US" sz="2400" dirty="0" smtClean="0"/>
              <a:t>2. </a:t>
            </a:r>
            <a:r>
              <a:rPr lang="en-US" sz="2400" dirty="0" err="1" smtClean="0"/>
              <a:t>Konflik</a:t>
            </a:r>
            <a:r>
              <a:rPr lang="en-US" sz="2400" dirty="0" smtClean="0"/>
              <a:t> </a:t>
            </a:r>
            <a:r>
              <a:rPr lang="en-US" sz="2400" dirty="0" err="1" smtClean="0"/>
              <a:t>timbul</a:t>
            </a:r>
            <a:r>
              <a:rPr lang="en-US" sz="2400" dirty="0" smtClean="0"/>
              <a:t> </a:t>
            </a:r>
            <a:r>
              <a:rPr lang="en-US" sz="2400" dirty="0" err="1" smtClean="0"/>
              <a:t>dari</a:t>
            </a:r>
            <a:r>
              <a:rPr lang="en-US" sz="2400" dirty="0" smtClean="0"/>
              <a:t> </a:t>
            </a:r>
            <a:r>
              <a:rPr lang="en-US" sz="2400" dirty="0" err="1" smtClean="0"/>
              <a:t>semacam</a:t>
            </a:r>
            <a:r>
              <a:rPr lang="en-US" sz="2400" dirty="0" smtClean="0"/>
              <a:t> “</a:t>
            </a:r>
            <a:r>
              <a:rPr lang="en-US" sz="2400" dirty="0" err="1" smtClean="0"/>
              <a:t>kelangkaan</a:t>
            </a:r>
            <a:r>
              <a:rPr lang="en-US" sz="2400" dirty="0" smtClean="0"/>
              <a:t>” </a:t>
            </a:r>
            <a:r>
              <a:rPr lang="en-US" sz="2400" dirty="0" err="1" smtClean="0"/>
              <a:t>atau</a:t>
            </a:r>
            <a:r>
              <a:rPr lang="en-US" sz="2400" dirty="0" smtClean="0"/>
              <a:t> </a:t>
            </a:r>
            <a:r>
              <a:rPr lang="en-US" sz="2400" dirty="0" err="1" smtClean="0"/>
              <a:t>dari</a:t>
            </a:r>
            <a:r>
              <a:rPr lang="en-US" sz="2400" dirty="0" smtClean="0"/>
              <a:t> </a:t>
            </a:r>
            <a:r>
              <a:rPr lang="en-US" sz="2400" dirty="0" err="1" smtClean="0"/>
              <a:t>suatu</a:t>
            </a:r>
            <a:r>
              <a:rPr lang="en-US" sz="2400" dirty="0" smtClean="0"/>
              <a:t> yang </a:t>
            </a:r>
            <a:r>
              <a:rPr lang="en-US" sz="2400" dirty="0" err="1" smtClean="0"/>
              <a:t>diinginkan</a:t>
            </a:r>
            <a:r>
              <a:rPr lang="en-US" sz="2400" dirty="0" smtClean="0"/>
              <a:t>, </a:t>
            </a:r>
            <a:r>
              <a:rPr lang="en-US" sz="2400" dirty="0" err="1" smtClean="0"/>
              <a:t>tetapi</a:t>
            </a:r>
            <a:r>
              <a:rPr lang="en-US" sz="2400" dirty="0" smtClean="0"/>
              <a:t> </a:t>
            </a:r>
            <a:r>
              <a:rPr lang="en-US" sz="2400" dirty="0" err="1" smtClean="0"/>
              <a:t>sumber</a:t>
            </a:r>
            <a:r>
              <a:rPr lang="en-US" sz="2400" dirty="0" smtClean="0"/>
              <a:t>, </a:t>
            </a:r>
            <a:r>
              <a:rPr lang="en-US" sz="2400" dirty="0" err="1" smtClean="0"/>
              <a:t>kegiatan</a:t>
            </a:r>
            <a:r>
              <a:rPr lang="en-US" sz="2400" dirty="0" smtClean="0"/>
              <a:t>, </a:t>
            </a:r>
            <a:r>
              <a:rPr lang="en-US" sz="2400" dirty="0" err="1" smtClean="0"/>
              <a:t>posisi</a:t>
            </a:r>
            <a:r>
              <a:rPr lang="en-US" sz="2400" dirty="0" smtClean="0"/>
              <a:t> </a:t>
            </a:r>
            <a:r>
              <a:rPr lang="en-US" sz="2400" dirty="0" err="1" smtClean="0"/>
              <a:t>dan</a:t>
            </a:r>
            <a:r>
              <a:rPr lang="en-US" sz="2400" dirty="0" smtClean="0"/>
              <a:t> </a:t>
            </a:r>
            <a:r>
              <a:rPr lang="en-US" sz="2400" dirty="0" err="1" smtClean="0"/>
              <a:t>tujuan</a:t>
            </a:r>
            <a:r>
              <a:rPr lang="en-US" sz="2400" dirty="0" smtClean="0"/>
              <a:t> </a:t>
            </a:r>
            <a:r>
              <a:rPr lang="en-US" sz="2400" dirty="0" err="1" smtClean="0"/>
              <a:t>terbatas</a:t>
            </a:r>
            <a:endParaRPr lang="en-US" sz="2400" dirty="0" smtClean="0"/>
          </a:p>
          <a:p>
            <a:pPr>
              <a:buNone/>
            </a:pPr>
            <a:r>
              <a:rPr lang="en-US" sz="2400" dirty="0" smtClean="0"/>
              <a:t>3. </a:t>
            </a:r>
            <a:r>
              <a:rPr lang="en-US" sz="2400" dirty="0" err="1" smtClean="0"/>
              <a:t>Tindakan</a:t>
            </a:r>
            <a:r>
              <a:rPr lang="en-US" sz="2400" dirty="0" smtClean="0"/>
              <a:t> </a:t>
            </a:r>
            <a:r>
              <a:rPr lang="en-US" sz="2400" dirty="0" err="1" smtClean="0"/>
              <a:t>konflik</a:t>
            </a:r>
            <a:r>
              <a:rPr lang="en-US" sz="2400" dirty="0" smtClean="0"/>
              <a:t> </a:t>
            </a:r>
            <a:r>
              <a:rPr lang="en-US" sz="2400" dirty="0" err="1" smtClean="0"/>
              <a:t>dibuat</a:t>
            </a:r>
            <a:r>
              <a:rPr lang="en-US" sz="2400" dirty="0" smtClean="0"/>
              <a:t> </a:t>
            </a:r>
            <a:r>
              <a:rPr lang="en-US" sz="2400" dirty="0" err="1" smtClean="0"/>
              <a:t>untuk</a:t>
            </a:r>
            <a:r>
              <a:rPr lang="en-US" sz="2400" dirty="0" smtClean="0"/>
              <a:t> </a:t>
            </a:r>
            <a:r>
              <a:rPr lang="en-US" sz="2400" dirty="0" err="1" smtClean="0"/>
              <a:t>membatasi</a:t>
            </a:r>
            <a:r>
              <a:rPr lang="en-US" sz="2400" dirty="0" smtClean="0"/>
              <a:t>, </a:t>
            </a:r>
            <a:r>
              <a:rPr lang="en-US" sz="2400" dirty="0" err="1" smtClean="0"/>
              <a:t>menghalangi</a:t>
            </a:r>
            <a:r>
              <a:rPr lang="en-US" sz="2400" dirty="0" smtClean="0"/>
              <a:t>, </a:t>
            </a:r>
            <a:r>
              <a:rPr lang="en-US" sz="2400" dirty="0" err="1" smtClean="0"/>
              <a:t>menghancurkan</a:t>
            </a:r>
            <a:r>
              <a:rPr lang="en-US" sz="2400" dirty="0" smtClean="0"/>
              <a:t>, </a:t>
            </a:r>
            <a:r>
              <a:rPr lang="en-US" sz="2400" dirty="0" err="1" smtClean="0"/>
              <a:t>mengontrol</a:t>
            </a:r>
            <a:r>
              <a:rPr lang="en-US" sz="2400" dirty="0" smtClean="0"/>
              <a:t> </a:t>
            </a:r>
            <a:r>
              <a:rPr lang="en-US" sz="2400" dirty="0" err="1" smtClean="0"/>
              <a:t>dan</a:t>
            </a:r>
            <a:r>
              <a:rPr lang="en-US" sz="2400" dirty="0" smtClean="0"/>
              <a:t> </a:t>
            </a:r>
            <a:r>
              <a:rPr lang="en-US" sz="2400" dirty="0" err="1" smtClean="0"/>
              <a:t>lainlain</a:t>
            </a:r>
            <a:r>
              <a:rPr lang="en-US" sz="2400" dirty="0" smtClean="0"/>
              <a:t> </a:t>
            </a:r>
            <a:r>
              <a:rPr lang="en-US" sz="2400" dirty="0" err="1" smtClean="0"/>
              <a:t>untuk</a:t>
            </a:r>
            <a:r>
              <a:rPr lang="en-US" sz="2400" dirty="0" smtClean="0"/>
              <a:t> </a:t>
            </a:r>
            <a:r>
              <a:rPr lang="en-US" sz="2400" dirty="0" err="1" smtClean="0"/>
              <a:t>mempengaruhi</a:t>
            </a:r>
            <a:r>
              <a:rPr lang="en-US" sz="2400" dirty="0" smtClean="0"/>
              <a:t> </a:t>
            </a:r>
            <a:r>
              <a:rPr lang="en-US" sz="2400" dirty="0" err="1" smtClean="0"/>
              <a:t>pelaku</a:t>
            </a:r>
            <a:r>
              <a:rPr lang="en-US" sz="2400" dirty="0" smtClean="0"/>
              <a:t> lain</a:t>
            </a:r>
          </a:p>
          <a:p>
            <a:pPr marL="457200" indent="-457200">
              <a:buAutoNum type="arabicPeriod" startAt="4"/>
            </a:pPr>
            <a:r>
              <a:rPr lang="en-US" sz="2400" dirty="0" err="1" smtClean="0"/>
              <a:t>Konflik</a:t>
            </a:r>
            <a:r>
              <a:rPr lang="en-US" sz="2400" dirty="0" smtClean="0"/>
              <a:t> </a:t>
            </a:r>
            <a:r>
              <a:rPr lang="en-US" sz="2400" dirty="0" err="1" smtClean="0"/>
              <a:t>membutuhkan</a:t>
            </a:r>
            <a:r>
              <a:rPr lang="en-US" sz="2400" dirty="0" smtClean="0"/>
              <a:t> </a:t>
            </a:r>
            <a:r>
              <a:rPr lang="en-US" sz="2400" dirty="0" err="1" smtClean="0"/>
              <a:t>interaksi</a:t>
            </a:r>
            <a:r>
              <a:rPr lang="en-US" sz="2400" dirty="0" smtClean="0"/>
              <a:t> </a:t>
            </a:r>
            <a:r>
              <a:rPr lang="en-US" sz="2400" dirty="0" err="1" smtClean="0"/>
              <a:t>diantara</a:t>
            </a:r>
            <a:r>
              <a:rPr lang="en-US" sz="2400" dirty="0" smtClean="0"/>
              <a:t> </a:t>
            </a:r>
            <a:r>
              <a:rPr lang="en-US" sz="2400" dirty="0" err="1" smtClean="0"/>
              <a:t>pelaku-pelaku</a:t>
            </a:r>
            <a:r>
              <a:rPr lang="en-US" sz="2400" dirty="0" smtClean="0"/>
              <a:t> </a:t>
            </a:r>
            <a:r>
              <a:rPr lang="en-US" sz="2400" dirty="0" err="1" smtClean="0"/>
              <a:t>dan</a:t>
            </a:r>
            <a:r>
              <a:rPr lang="en-US" sz="2400" dirty="0" smtClean="0"/>
              <a:t> </a:t>
            </a:r>
            <a:r>
              <a:rPr lang="en-US" sz="2400" dirty="0" err="1" smtClean="0"/>
              <a:t>tindakannya</a:t>
            </a:r>
            <a:r>
              <a:rPr lang="en-US" sz="2400" dirty="0" smtClean="0"/>
              <a:t> </a:t>
            </a:r>
            <a:r>
              <a:rPr lang="en-US" sz="2400" dirty="0" err="1" smtClean="0"/>
              <a:t>satu</a:t>
            </a:r>
            <a:r>
              <a:rPr lang="en-US" sz="2400" dirty="0" smtClean="0"/>
              <a:t> </a:t>
            </a:r>
            <a:r>
              <a:rPr lang="en-US" sz="2400" dirty="0" err="1" smtClean="0"/>
              <a:t>sama</a:t>
            </a:r>
            <a:r>
              <a:rPr lang="en-US" sz="2400" dirty="0" smtClean="0"/>
              <a:t> lain </a:t>
            </a:r>
            <a:r>
              <a:rPr lang="en-US" sz="2400" dirty="0" err="1" smtClean="0"/>
              <a:t>bertentangan</a:t>
            </a:r>
            <a:endParaRPr lang="en-US" sz="2400" dirty="0" smtClean="0"/>
          </a:p>
          <a:p>
            <a:pPr marL="457200" indent="-457200">
              <a:buAutoNum type="arabicPeriod" startAt="4"/>
            </a:pPr>
            <a:r>
              <a:rPr lang="en-US" sz="2400" dirty="0" err="1" smtClean="0"/>
              <a:t>Hubungan</a:t>
            </a:r>
            <a:r>
              <a:rPr lang="en-US" sz="2400" dirty="0" smtClean="0"/>
              <a:t> </a:t>
            </a:r>
            <a:r>
              <a:rPr lang="en-US" sz="2400" dirty="0" err="1" smtClean="0"/>
              <a:t>konflik</a:t>
            </a:r>
            <a:r>
              <a:rPr lang="en-US" sz="2400" dirty="0" smtClean="0"/>
              <a:t> </a:t>
            </a:r>
            <a:r>
              <a:rPr lang="en-US" sz="2400" dirty="0" err="1" smtClean="0"/>
              <a:t>selalu</a:t>
            </a:r>
            <a:r>
              <a:rPr lang="en-US" sz="2400" dirty="0" smtClean="0"/>
              <a:t> </a:t>
            </a:r>
            <a:r>
              <a:rPr lang="en-US" sz="2400" dirty="0" err="1" smtClean="0"/>
              <a:t>melibatkan</a:t>
            </a:r>
            <a:r>
              <a:rPr lang="en-US" sz="2400" dirty="0" smtClean="0"/>
              <a:t> </a:t>
            </a:r>
            <a:r>
              <a:rPr lang="en-US" sz="2400" dirty="0" err="1" smtClean="0"/>
              <a:t>usaha</a:t>
            </a:r>
            <a:r>
              <a:rPr lang="en-US" sz="2400" dirty="0" smtClean="0"/>
              <a:t> </a:t>
            </a:r>
            <a:r>
              <a:rPr lang="en-US" sz="2400" dirty="0" err="1" smtClean="0"/>
              <a:t>untuk</a:t>
            </a:r>
            <a:r>
              <a:rPr lang="en-US" sz="2400" dirty="0" smtClean="0"/>
              <a:t> </a:t>
            </a:r>
            <a:r>
              <a:rPr lang="en-US" sz="2400" dirty="0" err="1" smtClean="0"/>
              <a:t>mendapatkan</a:t>
            </a:r>
            <a:r>
              <a:rPr lang="en-US" sz="2400" dirty="0" smtClean="0"/>
              <a:t> </a:t>
            </a:r>
            <a:r>
              <a:rPr lang="en-US" sz="2400" dirty="0" err="1" smtClean="0"/>
              <a:t>atau</a:t>
            </a:r>
            <a:r>
              <a:rPr lang="en-US" sz="2400" dirty="0" smtClean="0"/>
              <a:t> </a:t>
            </a:r>
            <a:r>
              <a:rPr lang="en-US" sz="2400" dirty="0" err="1" smtClean="0"/>
              <a:t>menggunakann</a:t>
            </a:r>
            <a:r>
              <a:rPr lang="en-US" sz="2400" dirty="0" smtClean="0"/>
              <a:t> </a:t>
            </a:r>
            <a:r>
              <a:rPr lang="en-US" sz="2400" dirty="0" err="1" smtClean="0"/>
              <a:t>kekuasaan</a:t>
            </a:r>
            <a:r>
              <a:rPr lang="en-US" sz="2400" dirty="0" smtClean="0"/>
              <a:t> </a:t>
            </a:r>
            <a:r>
              <a:rPr lang="en-US" sz="2400" dirty="0" err="1" smtClean="0"/>
              <a:t>sosial</a:t>
            </a:r>
            <a:r>
              <a:rPr lang="en-US" sz="2400" dirty="0" smtClean="0"/>
              <a:t>, </a:t>
            </a:r>
            <a:r>
              <a:rPr lang="en-US" sz="2400" dirty="0" err="1" smtClean="0"/>
              <a:t>sehingga</a:t>
            </a:r>
            <a:r>
              <a:rPr lang="en-US" sz="2400" dirty="0" smtClean="0"/>
              <a:t> </a:t>
            </a:r>
            <a:r>
              <a:rPr lang="en-US" sz="2400" dirty="0" err="1" smtClean="0"/>
              <a:t>reaksi</a:t>
            </a:r>
            <a:r>
              <a:rPr lang="en-US" sz="2400" dirty="0" smtClean="0"/>
              <a:t> </a:t>
            </a:r>
            <a:r>
              <a:rPr lang="en-US" sz="2400" dirty="0" err="1" smtClean="0"/>
              <a:t>terhadap</a:t>
            </a:r>
            <a:r>
              <a:rPr lang="en-US" sz="2400" dirty="0" smtClean="0"/>
              <a:t> </a:t>
            </a:r>
            <a:r>
              <a:rPr lang="en-US" sz="2400" dirty="0" err="1" smtClean="0"/>
              <a:t>konflik</a:t>
            </a:r>
            <a:r>
              <a:rPr lang="en-US" sz="2400" dirty="0" smtClean="0"/>
              <a:t> </a:t>
            </a:r>
            <a:r>
              <a:rPr lang="en-US" sz="2400" dirty="0" err="1" smtClean="0"/>
              <a:t>dapat</a:t>
            </a:r>
            <a:r>
              <a:rPr lang="en-US" sz="2400" dirty="0" smtClean="0"/>
              <a:t> </a:t>
            </a:r>
            <a:r>
              <a:rPr lang="en-US" sz="2400" dirty="0" err="1" smtClean="0"/>
              <a:t>dikelompokan</a:t>
            </a:r>
            <a:r>
              <a:rPr lang="en-US" sz="2400" dirty="0" smtClean="0"/>
              <a:t> </a:t>
            </a:r>
            <a:r>
              <a:rPr lang="en-US" sz="2400" dirty="0" err="1" smtClean="0"/>
              <a:t>menjadi</a:t>
            </a:r>
            <a:r>
              <a:rPr lang="en-US" sz="2400" dirty="0" smtClean="0"/>
              <a:t> </a:t>
            </a:r>
            <a:r>
              <a:rPr lang="en-US" sz="2400" dirty="0" err="1" smtClean="0"/>
              <a:t>tiga</a:t>
            </a:r>
            <a:r>
              <a:rPr lang="en-US" sz="2400" dirty="0" smtClean="0"/>
              <a:t> </a:t>
            </a:r>
            <a:r>
              <a:rPr lang="en-US" sz="2400" dirty="0" err="1" smtClean="0"/>
              <a:t>yaitu</a:t>
            </a:r>
            <a:r>
              <a:rPr lang="en-US" sz="2400" dirty="0" smtClean="0"/>
              <a:t>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pPr algn="l"/>
            <a:r>
              <a:rPr lang="en-US" sz="2800" dirty="0" err="1" smtClean="0"/>
              <a:t>Lanjutan</a:t>
            </a:r>
            <a:r>
              <a:rPr lang="en-US" sz="2800" dirty="0" smtClean="0"/>
              <a:t>…………………</a:t>
            </a:r>
            <a:endParaRPr lang="en-US" sz="2800" dirty="0"/>
          </a:p>
        </p:txBody>
      </p:sp>
      <p:sp>
        <p:nvSpPr>
          <p:cNvPr id="3" name="Content Placeholder 2"/>
          <p:cNvSpPr>
            <a:spLocks noGrp="1"/>
          </p:cNvSpPr>
          <p:nvPr>
            <p:ph idx="1"/>
          </p:nvPr>
        </p:nvSpPr>
        <p:spPr>
          <a:xfrm>
            <a:off x="457200" y="762000"/>
            <a:ext cx="8229600" cy="5364163"/>
          </a:xfrm>
        </p:spPr>
        <p:txBody>
          <a:bodyPr/>
          <a:lstStyle/>
          <a:p>
            <a:pPr marL="514350" indent="-514350">
              <a:buAutoNum type="alphaLcPeriod"/>
            </a:pPr>
            <a:r>
              <a:rPr lang="en-US" dirty="0" err="1" smtClean="0"/>
              <a:t>Negatif</a:t>
            </a:r>
            <a:r>
              <a:rPr lang="en-US" dirty="0" smtClean="0"/>
              <a:t> </a:t>
            </a:r>
            <a:r>
              <a:rPr lang="en-US" dirty="0" err="1" smtClean="0"/>
              <a:t>mengarah</a:t>
            </a:r>
            <a:r>
              <a:rPr lang="en-US" dirty="0" smtClean="0"/>
              <a:t> </a:t>
            </a:r>
            <a:r>
              <a:rPr lang="en-US" dirty="0" err="1" smtClean="0"/>
              <a:t>pada</a:t>
            </a:r>
            <a:r>
              <a:rPr lang="en-US" dirty="0" smtClean="0"/>
              <a:t> </a:t>
            </a:r>
            <a:r>
              <a:rPr lang="en-US" dirty="0" err="1" smtClean="0"/>
              <a:t>menekan</a:t>
            </a:r>
            <a:r>
              <a:rPr lang="en-US" dirty="0" smtClean="0"/>
              <a:t> </a:t>
            </a:r>
            <a:r>
              <a:rPr lang="en-US" dirty="0" err="1" smtClean="0"/>
              <a:t>dan</a:t>
            </a:r>
            <a:r>
              <a:rPr lang="en-US" dirty="0" smtClean="0"/>
              <a:t> </a:t>
            </a:r>
            <a:r>
              <a:rPr lang="en-US" dirty="0" err="1" smtClean="0"/>
              <a:t>mencegah</a:t>
            </a:r>
            <a:r>
              <a:rPr lang="en-US" dirty="0" smtClean="0"/>
              <a:t> </a:t>
            </a:r>
            <a:r>
              <a:rPr lang="en-US" dirty="0" err="1" smtClean="0"/>
              <a:t>proses-prosesnya</a:t>
            </a:r>
            <a:endParaRPr lang="en-US" dirty="0" smtClean="0"/>
          </a:p>
          <a:p>
            <a:pPr marL="514350" indent="-514350">
              <a:buAutoNum type="alphaLcPeriod"/>
            </a:pPr>
            <a:r>
              <a:rPr lang="en-US" dirty="0" err="1" smtClean="0"/>
              <a:t>Netral</a:t>
            </a:r>
            <a:r>
              <a:rPr lang="en-US" dirty="0" smtClean="0"/>
              <a:t> </a:t>
            </a:r>
            <a:r>
              <a:rPr lang="en-US" dirty="0" err="1" smtClean="0"/>
              <a:t>tidak</a:t>
            </a:r>
            <a:r>
              <a:rPr lang="en-US" dirty="0" smtClean="0"/>
              <a:t> </a:t>
            </a:r>
            <a:r>
              <a:rPr lang="en-US" dirty="0" err="1" smtClean="0"/>
              <a:t>mencegah</a:t>
            </a:r>
            <a:r>
              <a:rPr lang="en-US" dirty="0" smtClean="0"/>
              <a:t> </a:t>
            </a:r>
            <a:r>
              <a:rPr lang="en-US" dirty="0" err="1" smtClean="0"/>
              <a:t>maupun</a:t>
            </a:r>
            <a:r>
              <a:rPr lang="en-US" dirty="0" smtClean="0"/>
              <a:t> </a:t>
            </a:r>
            <a:r>
              <a:rPr lang="en-US" dirty="0" err="1" smtClean="0"/>
              <a:t>menganjurkan</a:t>
            </a:r>
            <a:r>
              <a:rPr lang="en-US" dirty="0" smtClean="0"/>
              <a:t>, </a:t>
            </a:r>
            <a:r>
              <a:rPr lang="en-US" dirty="0" err="1" smtClean="0"/>
              <a:t>tetapi</a:t>
            </a:r>
            <a:r>
              <a:rPr lang="en-US" dirty="0" smtClean="0"/>
              <a:t> </a:t>
            </a:r>
            <a:r>
              <a:rPr lang="en-US" dirty="0" err="1" smtClean="0"/>
              <a:t>menerima</a:t>
            </a:r>
            <a:r>
              <a:rPr lang="en-US" dirty="0" smtClean="0"/>
              <a:t> </a:t>
            </a:r>
            <a:r>
              <a:rPr lang="en-US" dirty="0" err="1" smtClean="0"/>
              <a:t>dan</a:t>
            </a:r>
            <a:r>
              <a:rPr lang="en-US" dirty="0" smtClean="0"/>
              <a:t> </a:t>
            </a:r>
            <a:r>
              <a:rPr lang="en-US" dirty="0" err="1" smtClean="0"/>
              <a:t>membiarkan</a:t>
            </a:r>
            <a:r>
              <a:rPr lang="en-US" dirty="0" smtClean="0"/>
              <a:t> </a:t>
            </a:r>
            <a:r>
              <a:rPr lang="en-US" dirty="0" err="1" smtClean="0"/>
              <a:t>mereka</a:t>
            </a:r>
            <a:r>
              <a:rPr lang="en-US" dirty="0" smtClean="0"/>
              <a:t> </a:t>
            </a:r>
            <a:r>
              <a:rPr lang="en-US" dirty="0" err="1" smtClean="0"/>
              <a:t>menyelesaikan</a:t>
            </a:r>
            <a:r>
              <a:rPr lang="en-US" dirty="0" smtClean="0"/>
              <a:t> </a:t>
            </a:r>
            <a:r>
              <a:rPr lang="en-US" dirty="0" err="1" smtClean="0"/>
              <a:t>sendiri</a:t>
            </a:r>
            <a:endParaRPr lang="en-US" dirty="0" smtClean="0"/>
          </a:p>
          <a:p>
            <a:pPr marL="514350" indent="-514350">
              <a:buAutoNum type="alphaLcPeriod"/>
            </a:pPr>
            <a:r>
              <a:rPr lang="en-US" dirty="0" err="1" smtClean="0"/>
              <a:t>Positif</a:t>
            </a:r>
            <a:r>
              <a:rPr lang="en-US" dirty="0" smtClean="0"/>
              <a:t> </a:t>
            </a:r>
            <a:r>
              <a:rPr lang="en-US" dirty="0" err="1" smtClean="0"/>
              <a:t>direspon</a:t>
            </a:r>
            <a:r>
              <a:rPr lang="en-US" dirty="0" smtClean="0"/>
              <a:t> </a:t>
            </a:r>
            <a:r>
              <a:rPr lang="en-US" dirty="0" err="1" smtClean="0"/>
              <a:t>secara</a:t>
            </a:r>
            <a:r>
              <a:rPr lang="en-US" dirty="0" smtClean="0"/>
              <a:t> </a:t>
            </a:r>
            <a:r>
              <a:rPr lang="en-US" dirty="0" err="1" smtClean="0"/>
              <a:t>konstruktif</a:t>
            </a:r>
            <a:r>
              <a:rPr lang="en-US" dirty="0" smtClean="0"/>
              <a:t> </a:t>
            </a:r>
            <a:r>
              <a:rPr lang="en-US" dirty="0" err="1" smtClean="0"/>
              <a:t>dengan</a:t>
            </a:r>
            <a:r>
              <a:rPr lang="en-US" dirty="0" smtClean="0"/>
              <a:t> </a:t>
            </a:r>
            <a:r>
              <a:rPr lang="en-US" dirty="0" err="1" smtClean="0"/>
              <a:t>mengembangkan</a:t>
            </a:r>
            <a:r>
              <a:rPr lang="en-US" dirty="0" smtClean="0"/>
              <a:t> </a:t>
            </a:r>
            <a:r>
              <a:rPr lang="en-US" dirty="0" err="1" smtClean="0"/>
              <a:t>prosedur</a:t>
            </a:r>
            <a:r>
              <a:rPr lang="en-US" dirty="0" smtClean="0"/>
              <a:t> yang </a:t>
            </a:r>
            <a:r>
              <a:rPr lang="en-US" dirty="0" err="1" smtClean="0"/>
              <a:t>dapat</a:t>
            </a:r>
            <a:r>
              <a:rPr lang="en-US" dirty="0" smtClean="0"/>
              <a:t> </a:t>
            </a:r>
            <a:r>
              <a:rPr lang="en-US" dirty="0" err="1" smtClean="0"/>
              <a:t>mengendalikan</a:t>
            </a:r>
            <a:r>
              <a:rPr lang="en-US" dirty="0" smtClean="0"/>
              <a:t> </a:t>
            </a:r>
            <a:r>
              <a:rPr lang="en-US" dirty="0" err="1" smtClean="0"/>
              <a:t>proses-proses</a:t>
            </a:r>
            <a:r>
              <a:rPr lang="en-US" dirty="0" smtClean="0"/>
              <a:t> </a:t>
            </a:r>
            <a:r>
              <a:rPr lang="en-US" dirty="0" err="1" smtClean="0"/>
              <a:t>konflik</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800" dirty="0" err="1" smtClean="0"/>
              <a:t>Dampak</a:t>
            </a:r>
            <a:r>
              <a:rPr lang="en-US" sz="2800" dirty="0" smtClean="0"/>
              <a:t> </a:t>
            </a:r>
            <a:r>
              <a:rPr lang="en-US" sz="2800" dirty="0" err="1" smtClean="0"/>
              <a:t>konflik</a:t>
            </a:r>
            <a:endParaRPr lang="en-US" sz="28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dirty="0" err="1" smtClean="0"/>
              <a:t>Menyatukan</a:t>
            </a:r>
            <a:r>
              <a:rPr lang="en-US" dirty="0" smtClean="0"/>
              <a:t> </a:t>
            </a:r>
            <a:r>
              <a:rPr lang="en-US" dirty="0" err="1" smtClean="0"/>
              <a:t>kekuatan</a:t>
            </a:r>
            <a:r>
              <a:rPr lang="en-US" dirty="0" smtClean="0"/>
              <a:t>, </a:t>
            </a:r>
            <a:r>
              <a:rPr lang="en-US" dirty="0" err="1" smtClean="0"/>
              <a:t>sehingga</a:t>
            </a:r>
            <a:r>
              <a:rPr lang="en-US" dirty="0" smtClean="0"/>
              <a:t> </a:t>
            </a:r>
            <a:r>
              <a:rPr lang="en-US" dirty="0" err="1" smtClean="0"/>
              <a:t>mampu</a:t>
            </a:r>
            <a:r>
              <a:rPr lang="en-US" dirty="0" smtClean="0"/>
              <a:t> </a:t>
            </a:r>
            <a:r>
              <a:rPr lang="en-US" dirty="0" err="1" smtClean="0"/>
              <a:t>menambah</a:t>
            </a:r>
            <a:r>
              <a:rPr lang="en-US" dirty="0" smtClean="0"/>
              <a:t> </a:t>
            </a:r>
            <a:r>
              <a:rPr lang="en-US" dirty="0" err="1" smtClean="0"/>
              <a:t>energi</a:t>
            </a:r>
            <a:endParaRPr lang="en-US" dirty="0" smtClean="0"/>
          </a:p>
          <a:p>
            <a:pPr marL="514350" indent="-514350">
              <a:buAutoNum type="arabicPeriod"/>
            </a:pPr>
            <a:r>
              <a:rPr lang="en-US" dirty="0" err="1" smtClean="0"/>
              <a:t>Merusak</a:t>
            </a:r>
            <a:r>
              <a:rPr lang="en-US" dirty="0" smtClean="0"/>
              <a:t> </a:t>
            </a:r>
            <a:r>
              <a:rPr lang="en-US" dirty="0" err="1" smtClean="0"/>
              <a:t>struktur</a:t>
            </a:r>
            <a:r>
              <a:rPr lang="en-US" dirty="0" smtClean="0"/>
              <a:t>, </a:t>
            </a:r>
            <a:r>
              <a:rPr lang="en-US" dirty="0" err="1" smtClean="0"/>
              <a:t>perpecahan</a:t>
            </a:r>
            <a:r>
              <a:rPr lang="en-US" dirty="0" smtClean="0"/>
              <a:t>, </a:t>
            </a:r>
            <a:r>
              <a:rPr lang="en-US" dirty="0" err="1" smtClean="0"/>
              <a:t>perang</a:t>
            </a:r>
            <a:endParaRPr lang="en-US" dirty="0" smtClean="0"/>
          </a:p>
          <a:p>
            <a:pPr marL="514350" indent="-514350">
              <a:buAutoNum type="arabicPeriod"/>
            </a:pPr>
            <a:r>
              <a:rPr lang="en-US" dirty="0" err="1" smtClean="0"/>
              <a:t>Meningkatkan</a:t>
            </a:r>
            <a:r>
              <a:rPr lang="en-US" dirty="0" smtClean="0"/>
              <a:t> </a:t>
            </a:r>
            <a:r>
              <a:rPr lang="en-US" dirty="0" err="1" smtClean="0"/>
              <a:t>kecerdasan</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pPr algn="l"/>
            <a:r>
              <a:rPr lang="en-US" sz="2800" dirty="0" err="1" smtClean="0"/>
              <a:t>Tingkatan</a:t>
            </a:r>
            <a:r>
              <a:rPr lang="en-US" sz="2800" dirty="0" smtClean="0"/>
              <a:t> </a:t>
            </a:r>
            <a:r>
              <a:rPr lang="en-US" sz="2800" dirty="0" err="1" smtClean="0"/>
              <a:t>Konflik</a:t>
            </a:r>
            <a:endParaRPr lang="en-US" sz="2800" dirty="0"/>
          </a:p>
        </p:txBody>
      </p:sp>
      <p:sp>
        <p:nvSpPr>
          <p:cNvPr id="3" name="Content Placeholder 2"/>
          <p:cNvSpPr>
            <a:spLocks noGrp="1"/>
          </p:cNvSpPr>
          <p:nvPr>
            <p:ph idx="1"/>
          </p:nvPr>
        </p:nvSpPr>
        <p:spPr>
          <a:xfrm>
            <a:off x="0" y="914400"/>
            <a:ext cx="9144000" cy="5211763"/>
          </a:xfrm>
        </p:spPr>
        <p:txBody>
          <a:bodyPr>
            <a:normAutofit lnSpcReduction="10000"/>
          </a:bodyPr>
          <a:lstStyle/>
          <a:p>
            <a:pPr marL="514350" indent="-514350">
              <a:buAutoNum type="arabicPeriod"/>
            </a:pPr>
            <a:r>
              <a:rPr lang="en-US" dirty="0" err="1" smtClean="0"/>
              <a:t>Mikro</a:t>
            </a:r>
            <a:r>
              <a:rPr lang="en-US" dirty="0" smtClean="0"/>
              <a:t> </a:t>
            </a:r>
          </a:p>
          <a:p>
            <a:pPr marL="514350" indent="-514350">
              <a:buNone/>
            </a:pPr>
            <a:r>
              <a:rPr lang="en-US" dirty="0" smtClean="0"/>
              <a:t>      a. </a:t>
            </a:r>
            <a:r>
              <a:rPr lang="en-US" dirty="0" err="1" smtClean="0"/>
              <a:t>Antar</a:t>
            </a:r>
            <a:r>
              <a:rPr lang="en-US" dirty="0" smtClean="0"/>
              <a:t> </a:t>
            </a:r>
            <a:r>
              <a:rPr lang="en-US" dirty="0" err="1" smtClean="0"/>
              <a:t>individu</a:t>
            </a:r>
            <a:r>
              <a:rPr lang="en-US" dirty="0" smtClean="0"/>
              <a:t> </a:t>
            </a:r>
            <a:r>
              <a:rPr lang="en-US" dirty="0" err="1" smtClean="0"/>
              <a:t>dalam</a:t>
            </a:r>
            <a:r>
              <a:rPr lang="en-US" dirty="0" smtClean="0"/>
              <a:t> </a:t>
            </a:r>
            <a:r>
              <a:rPr lang="en-US" dirty="0" err="1" smtClean="0"/>
              <a:t>keluarga</a:t>
            </a:r>
            <a:r>
              <a:rPr lang="en-US" dirty="0" smtClean="0"/>
              <a:t> </a:t>
            </a:r>
            <a:r>
              <a:rPr lang="en-US" dirty="0" err="1" smtClean="0"/>
              <a:t>misalnya</a:t>
            </a:r>
            <a:r>
              <a:rPr lang="en-US" dirty="0" smtClean="0"/>
              <a:t> </a:t>
            </a:r>
            <a:r>
              <a:rPr lang="en-US" dirty="0" err="1" smtClean="0"/>
              <a:t>masalah</a:t>
            </a:r>
            <a:r>
              <a:rPr lang="en-US" dirty="0" smtClean="0"/>
              <a:t> </a:t>
            </a:r>
          </a:p>
          <a:p>
            <a:pPr marL="514350" indent="-514350">
              <a:buNone/>
            </a:pPr>
            <a:r>
              <a:rPr lang="en-US" dirty="0" smtClean="0"/>
              <a:t>          </a:t>
            </a:r>
            <a:r>
              <a:rPr lang="en-US" dirty="0" err="1" smtClean="0"/>
              <a:t>pembagian</a:t>
            </a:r>
            <a:r>
              <a:rPr lang="en-US" dirty="0" smtClean="0"/>
              <a:t> </a:t>
            </a:r>
            <a:r>
              <a:rPr lang="en-US" dirty="0" err="1" smtClean="0"/>
              <a:t>warisan</a:t>
            </a:r>
            <a:r>
              <a:rPr lang="en-US" dirty="0" smtClean="0"/>
              <a:t>, </a:t>
            </a:r>
            <a:r>
              <a:rPr lang="en-US" dirty="0" err="1" smtClean="0"/>
              <a:t>masalah</a:t>
            </a:r>
            <a:r>
              <a:rPr lang="en-US" dirty="0" smtClean="0"/>
              <a:t> </a:t>
            </a:r>
            <a:r>
              <a:rPr lang="en-US" dirty="0" err="1" smtClean="0"/>
              <a:t>mengasuh</a:t>
            </a:r>
            <a:r>
              <a:rPr lang="en-US" dirty="0" smtClean="0"/>
              <a:t>  </a:t>
            </a:r>
          </a:p>
          <a:p>
            <a:pPr marL="514350" indent="-514350">
              <a:buNone/>
            </a:pPr>
            <a:r>
              <a:rPr lang="en-US" dirty="0" smtClean="0"/>
              <a:t>          </a:t>
            </a:r>
            <a:r>
              <a:rPr lang="en-US" dirty="0" err="1" smtClean="0"/>
              <a:t>orangtua</a:t>
            </a:r>
            <a:r>
              <a:rPr lang="en-US" dirty="0" smtClean="0"/>
              <a:t> yang </a:t>
            </a:r>
            <a:r>
              <a:rPr lang="en-US" dirty="0" err="1" smtClean="0"/>
              <a:t>sudah</a:t>
            </a:r>
            <a:r>
              <a:rPr lang="en-US" dirty="0" smtClean="0"/>
              <a:t> </a:t>
            </a:r>
            <a:r>
              <a:rPr lang="en-US" dirty="0" err="1" smtClean="0"/>
              <a:t>pikun</a:t>
            </a:r>
            <a:r>
              <a:rPr lang="en-US" dirty="0" smtClean="0"/>
              <a:t> </a:t>
            </a:r>
            <a:r>
              <a:rPr lang="en-US" dirty="0" err="1" smtClean="0"/>
              <a:t>dll</a:t>
            </a:r>
            <a:r>
              <a:rPr lang="en-US" dirty="0" smtClean="0"/>
              <a:t>.</a:t>
            </a:r>
          </a:p>
          <a:p>
            <a:pPr marL="514350" indent="-514350">
              <a:buNone/>
            </a:pPr>
            <a:r>
              <a:rPr lang="en-US" dirty="0" smtClean="0"/>
              <a:t>      b. </a:t>
            </a:r>
            <a:r>
              <a:rPr lang="en-US" dirty="0" err="1" smtClean="0"/>
              <a:t>Antar</a:t>
            </a:r>
            <a:r>
              <a:rPr lang="en-US" dirty="0" smtClean="0"/>
              <a:t> </a:t>
            </a:r>
            <a:r>
              <a:rPr lang="en-US" dirty="0" err="1" smtClean="0"/>
              <a:t>individu</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konflik</a:t>
            </a:r>
            <a:r>
              <a:rPr lang="en-US" dirty="0" smtClean="0"/>
              <a:t> </a:t>
            </a:r>
            <a:r>
              <a:rPr lang="en-US" dirty="0" err="1" smtClean="0"/>
              <a:t>lurah</a:t>
            </a:r>
            <a:r>
              <a:rPr lang="en-US" dirty="0" smtClean="0"/>
              <a:t> </a:t>
            </a:r>
          </a:p>
          <a:p>
            <a:pPr marL="514350" indent="-514350">
              <a:buNone/>
            </a:pPr>
            <a:r>
              <a:rPr lang="en-US" dirty="0" smtClean="0"/>
              <a:t>          </a:t>
            </a:r>
            <a:r>
              <a:rPr lang="en-US" dirty="0" err="1" smtClean="0"/>
              <a:t>dengan</a:t>
            </a:r>
            <a:r>
              <a:rPr lang="en-US" dirty="0" smtClean="0"/>
              <a:t> BPD</a:t>
            </a:r>
          </a:p>
          <a:p>
            <a:pPr marL="514350" indent="-514350">
              <a:buNone/>
            </a:pPr>
            <a:r>
              <a:rPr lang="en-US" dirty="0" smtClean="0"/>
              <a:t>      c. </a:t>
            </a:r>
            <a:r>
              <a:rPr lang="en-US" dirty="0" err="1" smtClean="0"/>
              <a:t>Antar</a:t>
            </a:r>
            <a:r>
              <a:rPr lang="en-US" dirty="0" smtClean="0"/>
              <a:t> </a:t>
            </a:r>
            <a:r>
              <a:rPr lang="en-US" dirty="0" err="1" smtClean="0"/>
              <a:t>keluarga</a:t>
            </a:r>
            <a:r>
              <a:rPr lang="en-US" dirty="0" smtClean="0"/>
              <a:t> </a:t>
            </a:r>
            <a:r>
              <a:rPr lang="en-US" dirty="0" err="1" smtClean="0"/>
              <a:t>dalam</a:t>
            </a:r>
            <a:r>
              <a:rPr lang="en-US" dirty="0" smtClean="0"/>
              <a:t> </a:t>
            </a:r>
            <a:r>
              <a:rPr lang="en-US" dirty="0" err="1" smtClean="0"/>
              <a:t>komunitas</a:t>
            </a:r>
            <a:r>
              <a:rPr lang="en-US" dirty="0" smtClean="0"/>
              <a:t> </a:t>
            </a:r>
            <a:r>
              <a:rPr lang="en-US" dirty="0" err="1" smtClean="0"/>
              <a:t>contoh</a:t>
            </a:r>
            <a:r>
              <a:rPr lang="en-US" dirty="0" smtClean="0"/>
              <a:t> </a:t>
            </a:r>
            <a:r>
              <a:rPr lang="en-US" dirty="0" err="1" smtClean="0"/>
              <a:t>kasus</a:t>
            </a:r>
            <a:r>
              <a:rPr lang="en-US" dirty="0" smtClean="0"/>
              <a:t> </a:t>
            </a:r>
          </a:p>
          <a:p>
            <a:pPr marL="514350" indent="-514350">
              <a:buNone/>
            </a:pPr>
            <a:r>
              <a:rPr lang="en-US" dirty="0" smtClean="0"/>
              <a:t>         </a:t>
            </a:r>
            <a:r>
              <a:rPr lang="en-US" dirty="0" err="1" smtClean="0"/>
              <a:t>kraton</a:t>
            </a:r>
            <a:r>
              <a:rPr lang="en-US" dirty="0" smtClean="0"/>
              <a:t> Surakarta </a:t>
            </a:r>
            <a:r>
              <a:rPr lang="en-US" dirty="0" err="1" smtClean="0"/>
              <a:t>ada</a:t>
            </a:r>
            <a:r>
              <a:rPr lang="en-US" dirty="0" smtClean="0"/>
              <a:t> 2 raja </a:t>
            </a:r>
            <a:r>
              <a:rPr lang="en-US" dirty="0" err="1" smtClean="0"/>
              <a:t>Tedjowulan</a:t>
            </a:r>
            <a:r>
              <a:rPr lang="en-US" dirty="0" smtClean="0"/>
              <a:t> </a:t>
            </a:r>
            <a:r>
              <a:rPr lang="en-US" dirty="0" err="1" smtClean="0"/>
              <a:t>dengan</a:t>
            </a:r>
            <a:r>
              <a:rPr lang="en-US" dirty="0" smtClean="0"/>
              <a:t> </a:t>
            </a:r>
          </a:p>
          <a:p>
            <a:pPr marL="514350" indent="-514350">
              <a:buNone/>
            </a:pPr>
            <a:r>
              <a:rPr lang="en-US" dirty="0" smtClean="0"/>
              <a:t>         </a:t>
            </a:r>
            <a:r>
              <a:rPr lang="en-US" dirty="0" err="1" smtClean="0"/>
              <a:t>Hangabai</a:t>
            </a: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smtClean="0"/>
              <a:t>2. </a:t>
            </a:r>
            <a:r>
              <a:rPr lang="en-US" sz="2800" dirty="0" err="1" smtClean="0"/>
              <a:t>Makro</a:t>
            </a:r>
            <a:endParaRPr lang="en-US" sz="2800" dirty="0"/>
          </a:p>
        </p:txBody>
      </p:sp>
      <p:sp>
        <p:nvSpPr>
          <p:cNvPr id="3" name="Content Placeholder 2"/>
          <p:cNvSpPr>
            <a:spLocks noGrp="1"/>
          </p:cNvSpPr>
          <p:nvPr>
            <p:ph idx="1"/>
          </p:nvPr>
        </p:nvSpPr>
        <p:spPr>
          <a:xfrm>
            <a:off x="457200" y="533400"/>
            <a:ext cx="8229600" cy="5592763"/>
          </a:xfrm>
        </p:spPr>
        <p:txBody>
          <a:bodyPr/>
          <a:lstStyle/>
          <a:p>
            <a:pPr>
              <a:buNone/>
            </a:pPr>
            <a:r>
              <a:rPr lang="en-US" dirty="0" err="1" smtClean="0"/>
              <a:t>Konflik</a:t>
            </a:r>
            <a:r>
              <a:rPr lang="en-US" dirty="0" smtClean="0"/>
              <a:t> </a:t>
            </a:r>
            <a:r>
              <a:rPr lang="en-US" dirty="0" err="1" smtClean="0"/>
              <a:t>makro</a:t>
            </a:r>
            <a:r>
              <a:rPr lang="en-US" dirty="0" smtClean="0"/>
              <a:t> </a:t>
            </a:r>
            <a:r>
              <a:rPr lang="en-US" dirty="0" err="1" smtClean="0"/>
              <a:t>dapat</a:t>
            </a:r>
            <a:r>
              <a:rPr lang="en-US" dirty="0" smtClean="0"/>
              <a:t> </a:t>
            </a:r>
            <a:r>
              <a:rPr lang="en-US" dirty="0" err="1" smtClean="0"/>
              <a:t>bersifat</a:t>
            </a:r>
            <a:r>
              <a:rPr lang="en-US" dirty="0" smtClean="0"/>
              <a:t> regional </a:t>
            </a:r>
            <a:r>
              <a:rPr lang="en-US" dirty="0" err="1" smtClean="0"/>
              <a:t>dan</a:t>
            </a:r>
            <a:r>
              <a:rPr lang="en-US" dirty="0" smtClean="0"/>
              <a:t> </a:t>
            </a:r>
          </a:p>
          <a:p>
            <a:pPr>
              <a:buNone/>
            </a:pPr>
            <a:r>
              <a:rPr lang="en-US" dirty="0" err="1" smtClean="0"/>
              <a:t>Internasional</a:t>
            </a:r>
            <a:endParaRPr lang="en-US" dirty="0" smtClean="0"/>
          </a:p>
          <a:p>
            <a:pPr marL="514350" indent="-514350">
              <a:buAutoNum type="alphaLcPeriod"/>
            </a:pPr>
            <a:r>
              <a:rPr lang="en-US" dirty="0" err="1" smtClean="0"/>
              <a:t>Konflik</a:t>
            </a:r>
            <a:r>
              <a:rPr lang="en-US" dirty="0" smtClean="0"/>
              <a:t> </a:t>
            </a:r>
            <a:r>
              <a:rPr lang="en-US" dirty="0" err="1" smtClean="0"/>
              <a:t>antar</a:t>
            </a:r>
            <a:r>
              <a:rPr lang="en-US" dirty="0" smtClean="0"/>
              <a:t> </a:t>
            </a:r>
            <a:r>
              <a:rPr lang="en-US" dirty="0" err="1" smtClean="0"/>
              <a:t>suku</a:t>
            </a:r>
            <a:r>
              <a:rPr lang="en-US" dirty="0" smtClean="0"/>
              <a:t>/</a:t>
            </a:r>
            <a:r>
              <a:rPr lang="en-US" dirty="0" err="1" smtClean="0"/>
              <a:t>daerah</a:t>
            </a:r>
            <a:r>
              <a:rPr lang="en-US" dirty="0" smtClean="0"/>
              <a:t> </a:t>
            </a:r>
            <a:r>
              <a:rPr lang="en-US" dirty="0" err="1" smtClean="0"/>
              <a:t>bontoh</a:t>
            </a:r>
            <a:r>
              <a:rPr lang="en-US" dirty="0" smtClean="0"/>
              <a:t> </a:t>
            </a:r>
            <a:r>
              <a:rPr lang="en-US" dirty="0" err="1" smtClean="0"/>
              <a:t>kasus</a:t>
            </a:r>
            <a:r>
              <a:rPr lang="en-US" dirty="0" smtClean="0"/>
              <a:t> </a:t>
            </a:r>
            <a:r>
              <a:rPr lang="en-US" dirty="0" err="1" smtClean="0"/>
              <a:t>masyarakat</a:t>
            </a:r>
            <a:r>
              <a:rPr lang="en-US" dirty="0" smtClean="0"/>
              <a:t> Pontianak </a:t>
            </a:r>
            <a:r>
              <a:rPr lang="en-US" dirty="0" err="1" smtClean="0"/>
              <a:t>dengan</a:t>
            </a:r>
            <a:r>
              <a:rPr lang="en-US" dirty="0" smtClean="0"/>
              <a:t> Madura </a:t>
            </a:r>
          </a:p>
          <a:p>
            <a:pPr marL="514350" indent="-514350">
              <a:buAutoNum type="alphaLcPeriod"/>
            </a:pPr>
            <a:r>
              <a:rPr lang="en-US" dirty="0" err="1" smtClean="0"/>
              <a:t>Konflik</a:t>
            </a:r>
            <a:r>
              <a:rPr lang="en-US" dirty="0" smtClean="0"/>
              <a:t> regional </a:t>
            </a:r>
            <a:r>
              <a:rPr lang="en-US" dirty="0" err="1" smtClean="0"/>
              <a:t>misalnya</a:t>
            </a:r>
            <a:r>
              <a:rPr lang="en-US" dirty="0" smtClean="0"/>
              <a:t> Aceh </a:t>
            </a:r>
            <a:r>
              <a:rPr lang="en-US" dirty="0" err="1" smtClean="0"/>
              <a:t>dengan</a:t>
            </a:r>
            <a:r>
              <a:rPr lang="en-US" dirty="0" smtClean="0"/>
              <a:t> </a:t>
            </a:r>
            <a:r>
              <a:rPr lang="en-US" dirty="0" err="1" smtClean="0"/>
              <a:t>pemerintah</a:t>
            </a:r>
            <a:r>
              <a:rPr lang="en-US" dirty="0" smtClean="0"/>
              <a:t> RI </a:t>
            </a:r>
            <a:r>
              <a:rPr lang="en-US" dirty="0" err="1" smtClean="0"/>
              <a:t>dengan</a:t>
            </a:r>
            <a:r>
              <a:rPr lang="en-US" dirty="0" smtClean="0"/>
              <a:t> </a:t>
            </a:r>
            <a:r>
              <a:rPr lang="en-US" dirty="0" err="1" smtClean="0"/>
              <a:t>mencuatnya</a:t>
            </a:r>
            <a:r>
              <a:rPr lang="en-US" dirty="0" smtClean="0"/>
              <a:t> </a:t>
            </a:r>
            <a:r>
              <a:rPr lang="en-US" dirty="0" err="1" smtClean="0"/>
              <a:t>Gerakan</a:t>
            </a:r>
            <a:r>
              <a:rPr lang="en-US" dirty="0" smtClean="0"/>
              <a:t> Aceh </a:t>
            </a:r>
            <a:r>
              <a:rPr lang="en-US" dirty="0" err="1" smtClean="0"/>
              <a:t>Merdeka</a:t>
            </a:r>
            <a:r>
              <a:rPr lang="en-US" dirty="0" smtClean="0"/>
              <a:t> (GAM), </a:t>
            </a:r>
            <a:r>
              <a:rPr lang="en-US" dirty="0" err="1" smtClean="0"/>
              <a:t>lepasnya</a:t>
            </a:r>
            <a:r>
              <a:rPr lang="en-US" dirty="0" smtClean="0"/>
              <a:t> Timor </a:t>
            </a:r>
            <a:r>
              <a:rPr lang="en-US" dirty="0" err="1" smtClean="0"/>
              <a:t>Timur</a:t>
            </a:r>
            <a:r>
              <a:rPr lang="en-US" dirty="0" smtClean="0"/>
              <a:t> </a:t>
            </a:r>
            <a:r>
              <a:rPr lang="en-US" dirty="0" err="1" smtClean="0"/>
              <a:t>menjadi</a:t>
            </a:r>
            <a:r>
              <a:rPr lang="en-US" dirty="0" smtClean="0"/>
              <a:t> </a:t>
            </a:r>
            <a:r>
              <a:rPr lang="en-US" dirty="0" err="1" smtClean="0"/>
              <a:t>negara</a:t>
            </a:r>
            <a:r>
              <a:rPr lang="en-US" dirty="0" smtClean="0"/>
              <a:t> </a:t>
            </a:r>
            <a:r>
              <a:rPr lang="en-US" dirty="0" err="1" smtClean="0"/>
              <a:t>sendiri</a:t>
            </a:r>
            <a:endParaRPr lang="en-US" dirty="0" smtClean="0"/>
          </a:p>
          <a:p>
            <a:pPr marL="514350" indent="-514350">
              <a:buAutoNum type="alphaLcPeriod"/>
            </a:pPr>
            <a:r>
              <a:rPr lang="en-US" dirty="0" err="1" smtClean="0"/>
              <a:t>Konflik</a:t>
            </a:r>
            <a:r>
              <a:rPr lang="en-US" dirty="0" smtClean="0"/>
              <a:t> </a:t>
            </a:r>
            <a:r>
              <a:rPr lang="en-US" dirty="0" err="1" smtClean="0"/>
              <a:t>internasional</a:t>
            </a:r>
            <a:r>
              <a:rPr lang="en-US" dirty="0" smtClean="0"/>
              <a:t> </a:t>
            </a:r>
            <a:r>
              <a:rPr lang="en-US" dirty="0" err="1" smtClean="0"/>
              <a:t>kasus</a:t>
            </a:r>
            <a:r>
              <a:rPr lang="en-US" dirty="0" smtClean="0"/>
              <a:t> </a:t>
            </a:r>
            <a:r>
              <a:rPr lang="en-US" dirty="0" err="1" smtClean="0"/>
              <a:t>antara</a:t>
            </a:r>
            <a:r>
              <a:rPr lang="en-US" dirty="0" smtClean="0"/>
              <a:t> </a:t>
            </a:r>
            <a:r>
              <a:rPr lang="en-US" dirty="0" err="1" smtClean="0"/>
              <a:t>Sadham</a:t>
            </a:r>
            <a:r>
              <a:rPr lang="en-US" dirty="0" smtClean="0"/>
              <a:t> Husain </a:t>
            </a:r>
            <a:r>
              <a:rPr lang="en-US" dirty="0" err="1" smtClean="0"/>
              <a:t>dengan</a:t>
            </a:r>
            <a:r>
              <a:rPr lang="en-US" dirty="0" smtClean="0"/>
              <a:t> </a:t>
            </a:r>
            <a:r>
              <a:rPr lang="en-US" dirty="0" err="1" smtClean="0"/>
              <a:t>Amerika</a:t>
            </a:r>
            <a:r>
              <a:rPr lang="en-US" dirty="0" smtClean="0"/>
              <a:t> </a:t>
            </a:r>
            <a:r>
              <a:rPr lang="en-US" dirty="0" err="1" smtClean="0"/>
              <a:t>Serikat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400" dirty="0" err="1" smtClean="0"/>
              <a:t>Bentuk</a:t>
            </a:r>
            <a:r>
              <a:rPr lang="en-US" sz="2400" dirty="0" smtClean="0"/>
              <a:t> </a:t>
            </a:r>
            <a:r>
              <a:rPr lang="en-US" sz="2400" dirty="0" err="1" smtClean="0"/>
              <a:t>Konflik</a:t>
            </a:r>
            <a:endParaRPr lang="en-US" sz="2400" dirty="0"/>
          </a:p>
        </p:txBody>
      </p:sp>
      <p:sp>
        <p:nvSpPr>
          <p:cNvPr id="3" name="Content Placeholder 2"/>
          <p:cNvSpPr>
            <a:spLocks noGrp="1"/>
          </p:cNvSpPr>
          <p:nvPr>
            <p:ph idx="1"/>
          </p:nvPr>
        </p:nvSpPr>
        <p:spPr>
          <a:xfrm>
            <a:off x="0" y="609600"/>
            <a:ext cx="9144000" cy="6248400"/>
          </a:xfrm>
        </p:spPr>
        <p:txBody>
          <a:bodyPr>
            <a:normAutofit fontScale="92500"/>
          </a:bodyPr>
          <a:lstStyle/>
          <a:p>
            <a:pPr>
              <a:buNone/>
            </a:pPr>
            <a:r>
              <a:rPr lang="en-US" sz="2400" dirty="0" err="1" smtClean="0"/>
              <a:t>Ada</a:t>
            </a:r>
            <a:r>
              <a:rPr lang="en-US" sz="2400" dirty="0" smtClean="0"/>
              <a:t> </a:t>
            </a:r>
            <a:r>
              <a:rPr lang="en-US" sz="2400" dirty="0" err="1" smtClean="0"/>
              <a:t>tiga</a:t>
            </a:r>
            <a:r>
              <a:rPr lang="en-US" sz="2400" dirty="0" smtClean="0"/>
              <a:t> </a:t>
            </a:r>
            <a:r>
              <a:rPr lang="en-US" sz="2400" dirty="0" err="1" smtClean="0"/>
              <a:t>konflik</a:t>
            </a:r>
            <a:r>
              <a:rPr lang="en-US" sz="2400" dirty="0" smtClean="0"/>
              <a:t> </a:t>
            </a:r>
            <a:r>
              <a:rPr lang="en-US" sz="2400" dirty="0" err="1" smtClean="0"/>
              <a:t>yaitu</a:t>
            </a:r>
            <a:endParaRPr lang="en-US" sz="2400" dirty="0" smtClean="0"/>
          </a:p>
          <a:p>
            <a:pPr marL="514350" indent="-514350">
              <a:buAutoNum type="arabicPeriod"/>
            </a:pPr>
            <a:r>
              <a:rPr lang="en-US" sz="2400" dirty="0" err="1" smtClean="0"/>
              <a:t>Konflik</a:t>
            </a:r>
            <a:r>
              <a:rPr lang="en-US" sz="2400" dirty="0" smtClean="0"/>
              <a:t> </a:t>
            </a:r>
            <a:r>
              <a:rPr lang="en-US" sz="2400" dirty="0" err="1" smtClean="0"/>
              <a:t>tertutup</a:t>
            </a:r>
            <a:r>
              <a:rPr lang="en-US" sz="2400" dirty="0" smtClean="0"/>
              <a:t> (latten)</a:t>
            </a:r>
          </a:p>
          <a:p>
            <a:pPr marL="514350" indent="-514350">
              <a:buNone/>
            </a:pPr>
            <a:r>
              <a:rPr lang="en-US" sz="2400" dirty="0" smtClean="0"/>
              <a:t>      </a:t>
            </a:r>
            <a:r>
              <a:rPr lang="en-US" sz="2400" dirty="0" err="1" smtClean="0"/>
              <a:t>Bersifat</a:t>
            </a:r>
            <a:r>
              <a:rPr lang="en-US" sz="2400" dirty="0" smtClean="0"/>
              <a:t> </a:t>
            </a:r>
            <a:r>
              <a:rPr lang="en-US" sz="2400" dirty="0" err="1" smtClean="0"/>
              <a:t>tersembunyi</a:t>
            </a:r>
            <a:r>
              <a:rPr lang="en-US" sz="2400" dirty="0" smtClean="0"/>
              <a:t> </a:t>
            </a:r>
            <a:r>
              <a:rPr lang="en-US" sz="2400" dirty="0" err="1" smtClean="0"/>
              <a:t>sehingga</a:t>
            </a:r>
            <a:r>
              <a:rPr lang="en-US" sz="2400" dirty="0" smtClean="0"/>
              <a:t> </a:t>
            </a:r>
            <a:r>
              <a:rPr lang="en-US" sz="2400" dirty="0" err="1" smtClean="0"/>
              <a:t>perlu</a:t>
            </a:r>
            <a:r>
              <a:rPr lang="en-US" sz="2400" dirty="0" smtClean="0"/>
              <a:t> </a:t>
            </a:r>
            <a:r>
              <a:rPr lang="en-US" sz="2400" dirty="0" err="1" smtClean="0"/>
              <a:t>diangkat</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permukaan</a:t>
            </a:r>
            <a:r>
              <a:rPr lang="en-US" sz="2400" dirty="0" smtClean="0"/>
              <a:t> </a:t>
            </a:r>
            <a:r>
              <a:rPr lang="en-US" sz="2400" dirty="0" err="1" smtClean="0"/>
              <a:t>supaya</a:t>
            </a:r>
            <a:r>
              <a:rPr lang="en-US" sz="2400" dirty="0" smtClean="0"/>
              <a:t> </a:t>
            </a:r>
            <a:r>
              <a:rPr lang="en-US" sz="2400" dirty="0" err="1" smtClean="0"/>
              <a:t>dapat</a:t>
            </a:r>
            <a:r>
              <a:rPr lang="en-US" sz="2400" dirty="0" smtClean="0"/>
              <a:t> </a:t>
            </a:r>
            <a:r>
              <a:rPr lang="en-US" sz="2400" dirty="0" err="1" smtClean="0"/>
              <a:t>diselesaikan</a:t>
            </a:r>
            <a:r>
              <a:rPr lang="en-US" sz="2400" dirty="0" smtClean="0"/>
              <a:t> </a:t>
            </a:r>
            <a:r>
              <a:rPr lang="en-US" sz="2400" dirty="0" err="1" smtClean="0"/>
              <a:t>secara</a:t>
            </a:r>
            <a:r>
              <a:rPr lang="en-US" sz="2400" dirty="0" smtClean="0"/>
              <a:t> </a:t>
            </a:r>
            <a:r>
              <a:rPr lang="en-US" sz="2400" dirty="0" err="1" smtClean="0"/>
              <a:t>efektif</a:t>
            </a:r>
            <a:endParaRPr lang="en-US" sz="2400" dirty="0" smtClean="0"/>
          </a:p>
          <a:p>
            <a:pPr marL="514350" indent="-514350">
              <a:buAutoNum type="arabicPeriod" startAt="2"/>
            </a:pPr>
            <a:r>
              <a:rPr lang="en-US" sz="2400" dirty="0" err="1" smtClean="0"/>
              <a:t>Konflik</a:t>
            </a:r>
            <a:r>
              <a:rPr lang="en-US" sz="2400" dirty="0" smtClean="0"/>
              <a:t> </a:t>
            </a:r>
            <a:r>
              <a:rPr lang="en-US" sz="2400" dirty="0" err="1" smtClean="0"/>
              <a:t>terbuka</a:t>
            </a:r>
            <a:endParaRPr lang="en-US" sz="2400" dirty="0" smtClean="0"/>
          </a:p>
          <a:p>
            <a:pPr marL="514350" indent="-514350">
              <a:buNone/>
            </a:pPr>
            <a:r>
              <a:rPr lang="en-US" sz="2400" dirty="0" smtClean="0"/>
              <a:t>        </a:t>
            </a:r>
            <a:r>
              <a:rPr lang="en-US" sz="2400" dirty="0" err="1" smtClean="0"/>
              <a:t>Bentuk</a:t>
            </a:r>
            <a:r>
              <a:rPr lang="en-US" sz="2400" dirty="0" smtClean="0"/>
              <a:t> </a:t>
            </a:r>
            <a:r>
              <a:rPr lang="en-US" sz="2400" dirty="0" err="1" smtClean="0"/>
              <a:t>konflik</a:t>
            </a:r>
            <a:r>
              <a:rPr lang="en-US" sz="2400" dirty="0" smtClean="0"/>
              <a:t> </a:t>
            </a:r>
            <a:r>
              <a:rPr lang="en-US" sz="2400" dirty="0" err="1" smtClean="0"/>
              <a:t>ini</a:t>
            </a:r>
            <a:r>
              <a:rPr lang="en-US" sz="2400" dirty="0" smtClean="0"/>
              <a:t> </a:t>
            </a:r>
            <a:r>
              <a:rPr lang="en-US" sz="2400" dirty="0" err="1" smtClean="0"/>
              <a:t>berakar</a:t>
            </a:r>
            <a:r>
              <a:rPr lang="en-US" sz="2400" dirty="0" smtClean="0"/>
              <a:t> </a:t>
            </a:r>
            <a:r>
              <a:rPr lang="en-US" sz="2400" dirty="0" err="1" smtClean="0"/>
              <a:t>dari</a:t>
            </a:r>
            <a:r>
              <a:rPr lang="en-US" sz="2400" dirty="0" smtClean="0"/>
              <a:t> </a:t>
            </a:r>
            <a:r>
              <a:rPr lang="en-US" sz="2400" dirty="0" err="1" smtClean="0"/>
              <a:t>sangat</a:t>
            </a:r>
            <a:r>
              <a:rPr lang="en-US" sz="2400" dirty="0" smtClean="0"/>
              <a:t> </a:t>
            </a:r>
            <a:r>
              <a:rPr lang="en-US" sz="2400" dirty="0" err="1" smtClean="0"/>
              <a:t>nyata</a:t>
            </a:r>
            <a:r>
              <a:rPr lang="en-US" sz="2400" dirty="0" smtClean="0"/>
              <a:t> </a:t>
            </a:r>
            <a:r>
              <a:rPr lang="en-US" sz="2400" dirty="0" err="1" smtClean="0"/>
              <a:t>dan</a:t>
            </a:r>
            <a:r>
              <a:rPr lang="en-US" sz="2400" dirty="0" smtClean="0"/>
              <a:t> </a:t>
            </a:r>
            <a:r>
              <a:rPr lang="en-US" sz="2400" dirty="0" err="1" smtClean="0"/>
              <a:t>memerlukan</a:t>
            </a:r>
            <a:r>
              <a:rPr lang="en-US" sz="2400" dirty="0" smtClean="0"/>
              <a:t> </a:t>
            </a:r>
            <a:r>
              <a:rPr lang="en-US" sz="2400" dirty="0" err="1" smtClean="0"/>
              <a:t>berbagai</a:t>
            </a:r>
            <a:r>
              <a:rPr lang="en-US" sz="2400" dirty="0" smtClean="0"/>
              <a:t> </a:t>
            </a:r>
            <a:r>
              <a:rPr lang="en-US" sz="2400" dirty="0" err="1" smtClean="0"/>
              <a:t>tindakan</a:t>
            </a:r>
            <a:r>
              <a:rPr lang="en-US" sz="2400" dirty="0" smtClean="0"/>
              <a:t> </a:t>
            </a:r>
            <a:r>
              <a:rPr lang="en-US" sz="2400" dirty="0" err="1" smtClean="0"/>
              <a:t>untuk</a:t>
            </a:r>
            <a:r>
              <a:rPr lang="en-US" sz="2400" dirty="0" smtClean="0"/>
              <a:t> </a:t>
            </a:r>
            <a:r>
              <a:rPr lang="en-US" sz="2400" dirty="0" err="1" smtClean="0"/>
              <a:t>mengatasi</a:t>
            </a:r>
            <a:r>
              <a:rPr lang="en-US" sz="2400" dirty="0" smtClean="0"/>
              <a:t> </a:t>
            </a:r>
            <a:r>
              <a:rPr lang="en-US" sz="2400" dirty="0" err="1" smtClean="0"/>
              <a:t>akar</a:t>
            </a:r>
            <a:r>
              <a:rPr lang="en-US" sz="2400" dirty="0" smtClean="0"/>
              <a:t> </a:t>
            </a:r>
            <a:r>
              <a:rPr lang="en-US" sz="2400" dirty="0" err="1" smtClean="0"/>
              <a:t>penyebabnya</a:t>
            </a:r>
            <a:r>
              <a:rPr lang="en-US" sz="2400" dirty="0" smtClean="0"/>
              <a:t> </a:t>
            </a:r>
            <a:r>
              <a:rPr lang="en-US" sz="2400" dirty="0" err="1" smtClean="0"/>
              <a:t>dan</a:t>
            </a:r>
            <a:r>
              <a:rPr lang="en-US" sz="2400" dirty="0" smtClean="0"/>
              <a:t> </a:t>
            </a:r>
            <a:r>
              <a:rPr lang="en-US" sz="2400" dirty="0" err="1" smtClean="0"/>
              <a:t>berbagai</a:t>
            </a:r>
            <a:r>
              <a:rPr lang="en-US" sz="2400" dirty="0" smtClean="0"/>
              <a:t> </a:t>
            </a:r>
            <a:r>
              <a:rPr lang="en-US" sz="2400" dirty="0" err="1" smtClean="0"/>
              <a:t>efeknya</a:t>
            </a:r>
            <a:endParaRPr lang="en-US" sz="2400" dirty="0" smtClean="0"/>
          </a:p>
          <a:p>
            <a:pPr marL="514350" indent="-514350">
              <a:buAutoNum type="arabicPeriod" startAt="2"/>
            </a:pPr>
            <a:r>
              <a:rPr lang="en-US" sz="2400" dirty="0" err="1" smtClean="0"/>
              <a:t>Konflik</a:t>
            </a:r>
            <a:r>
              <a:rPr lang="en-US" sz="2400" dirty="0" smtClean="0"/>
              <a:t> </a:t>
            </a:r>
            <a:r>
              <a:rPr lang="en-US" sz="2400" dirty="0" err="1" smtClean="0"/>
              <a:t>dipermukaan</a:t>
            </a:r>
            <a:endParaRPr lang="en-US" sz="2400" dirty="0" smtClean="0"/>
          </a:p>
          <a:p>
            <a:pPr marL="514350" indent="-514350">
              <a:buNone/>
            </a:pPr>
            <a:r>
              <a:rPr lang="en-US" sz="2400" dirty="0" smtClean="0"/>
              <a:t>        </a:t>
            </a:r>
            <a:r>
              <a:rPr lang="en-US" sz="2400" dirty="0" err="1" smtClean="0"/>
              <a:t>Konflik</a:t>
            </a:r>
            <a:r>
              <a:rPr lang="en-US" sz="2400" dirty="0" smtClean="0"/>
              <a:t> </a:t>
            </a:r>
            <a:r>
              <a:rPr lang="en-US" sz="2400" dirty="0" err="1" smtClean="0"/>
              <a:t>ini</a:t>
            </a:r>
            <a:r>
              <a:rPr lang="en-US" sz="2400" dirty="0" smtClean="0"/>
              <a:t> </a:t>
            </a:r>
            <a:r>
              <a:rPr lang="en-US" sz="2400" dirty="0" err="1" smtClean="0"/>
              <a:t>memiliki</a:t>
            </a:r>
            <a:r>
              <a:rPr lang="en-US" sz="2400" dirty="0" smtClean="0"/>
              <a:t> </a:t>
            </a:r>
            <a:r>
              <a:rPr lang="en-US" sz="2400" dirty="0" err="1" smtClean="0"/>
              <a:t>akar</a:t>
            </a:r>
            <a:r>
              <a:rPr lang="en-US" sz="2400" dirty="0" smtClean="0"/>
              <a:t> yang </a:t>
            </a:r>
            <a:r>
              <a:rPr lang="en-US" sz="2400" dirty="0" err="1" smtClean="0"/>
              <a:t>dangkal</a:t>
            </a:r>
            <a:r>
              <a:rPr lang="en-US" sz="2400" dirty="0" smtClean="0"/>
              <a:t> </a:t>
            </a:r>
            <a:r>
              <a:rPr lang="en-US" sz="2400" dirty="0" err="1" smtClean="0"/>
              <a:t>atau</a:t>
            </a:r>
            <a:r>
              <a:rPr lang="en-US" sz="2400" dirty="0" smtClean="0"/>
              <a:t> </a:t>
            </a:r>
            <a:r>
              <a:rPr lang="en-US" sz="2400" dirty="0" err="1" smtClean="0"/>
              <a:t>tidak</a:t>
            </a:r>
            <a:r>
              <a:rPr lang="en-US" sz="2400" dirty="0" smtClean="0"/>
              <a:t> </a:t>
            </a:r>
            <a:r>
              <a:rPr lang="en-US" sz="2400" dirty="0" err="1" smtClean="0"/>
              <a:t>berakar</a:t>
            </a:r>
            <a:r>
              <a:rPr lang="en-US" sz="2400" dirty="0" smtClean="0"/>
              <a:t> </a:t>
            </a:r>
            <a:r>
              <a:rPr lang="en-US" sz="2400" dirty="0" err="1" smtClean="0"/>
              <a:t>dan</a:t>
            </a:r>
            <a:r>
              <a:rPr lang="en-US" sz="2400" dirty="0" smtClean="0"/>
              <a:t> </a:t>
            </a:r>
            <a:r>
              <a:rPr lang="en-US" sz="2400" dirty="0" err="1" smtClean="0"/>
              <a:t>muncul</a:t>
            </a:r>
            <a:r>
              <a:rPr lang="en-US" sz="2400" dirty="0" smtClean="0"/>
              <a:t> </a:t>
            </a:r>
            <a:r>
              <a:rPr lang="en-US" sz="2400" dirty="0" err="1" smtClean="0"/>
              <a:t>hanya</a:t>
            </a:r>
            <a:r>
              <a:rPr lang="en-US" sz="2400" dirty="0" smtClean="0"/>
              <a:t> </a:t>
            </a:r>
            <a:r>
              <a:rPr lang="en-US" sz="2400" dirty="0" err="1" smtClean="0"/>
              <a:t>karena</a:t>
            </a:r>
            <a:r>
              <a:rPr lang="en-US" sz="2400" dirty="0" smtClean="0"/>
              <a:t> </a:t>
            </a:r>
            <a:r>
              <a:rPr lang="en-US" sz="2400" dirty="0" err="1" smtClean="0"/>
              <a:t>kesalahpahaman</a:t>
            </a:r>
            <a:r>
              <a:rPr lang="en-US" sz="2400" dirty="0" smtClean="0"/>
              <a:t>, </a:t>
            </a:r>
            <a:r>
              <a:rPr lang="en-US" sz="2400" dirty="0" err="1" smtClean="0"/>
              <a:t>jenis</a:t>
            </a:r>
            <a:r>
              <a:rPr lang="en-US" sz="2400" dirty="0" smtClean="0"/>
              <a:t> </a:t>
            </a:r>
            <a:r>
              <a:rPr lang="en-US" sz="2400" dirty="0" err="1" smtClean="0"/>
              <a:t>konflik</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diatasi</a:t>
            </a:r>
            <a:r>
              <a:rPr lang="en-US" sz="2400" dirty="0" smtClean="0"/>
              <a:t> </a:t>
            </a:r>
            <a:r>
              <a:rPr lang="en-US" sz="2400" dirty="0" err="1" smtClean="0"/>
              <a:t>dengan</a:t>
            </a:r>
            <a:r>
              <a:rPr lang="en-US" sz="2400" dirty="0" smtClean="0"/>
              <a:t> </a:t>
            </a:r>
            <a:r>
              <a:rPr lang="en-US" sz="2400" dirty="0" err="1" smtClean="0"/>
              <a:t>meningkatkan</a:t>
            </a:r>
            <a:r>
              <a:rPr lang="en-US" sz="2400" dirty="0" smtClean="0"/>
              <a:t> </a:t>
            </a:r>
            <a:r>
              <a:rPr lang="en-US" sz="2400" dirty="0" err="1" smtClean="0"/>
              <a:t>komunikasi</a:t>
            </a:r>
            <a:r>
              <a:rPr lang="en-US" sz="2400" dirty="0" smtClean="0"/>
              <a:t>.</a:t>
            </a:r>
          </a:p>
          <a:p>
            <a:pPr marL="514350" indent="-514350">
              <a:buNone/>
            </a:pPr>
            <a:r>
              <a:rPr lang="en-US" sz="2400" dirty="0" smtClean="0"/>
              <a:t>Dari  </a:t>
            </a:r>
            <a:r>
              <a:rPr lang="en-US" sz="2400" dirty="0" err="1" smtClean="0"/>
              <a:t>ketiga</a:t>
            </a:r>
            <a:r>
              <a:rPr lang="en-US" sz="2400" dirty="0" smtClean="0"/>
              <a:t> </a:t>
            </a:r>
            <a:r>
              <a:rPr lang="en-US" sz="2400" dirty="0" err="1" smtClean="0"/>
              <a:t>konflik</a:t>
            </a:r>
            <a:r>
              <a:rPr lang="en-US" sz="2400" dirty="0" smtClean="0"/>
              <a:t> </a:t>
            </a:r>
            <a:r>
              <a:rPr lang="en-US" sz="2400" dirty="0" err="1" smtClean="0"/>
              <a:t>ini</a:t>
            </a:r>
            <a:r>
              <a:rPr lang="en-US" sz="2400" dirty="0" smtClean="0"/>
              <a:t>  yang paling </a:t>
            </a:r>
            <a:r>
              <a:rPr lang="en-US" sz="2400" dirty="0" err="1" smtClean="0"/>
              <a:t>rawan</a:t>
            </a:r>
            <a:r>
              <a:rPr lang="en-US" sz="2400" dirty="0" smtClean="0"/>
              <a:t> </a:t>
            </a:r>
            <a:r>
              <a:rPr lang="en-US" sz="2400" dirty="0" err="1" smtClean="0"/>
              <a:t>adalah</a:t>
            </a:r>
            <a:r>
              <a:rPr lang="en-US" sz="2400" dirty="0" smtClean="0"/>
              <a:t> </a:t>
            </a:r>
            <a:r>
              <a:rPr lang="en-US" sz="2400" dirty="0" err="1" smtClean="0"/>
              <a:t>konflik</a:t>
            </a:r>
            <a:r>
              <a:rPr lang="en-US" sz="2400" dirty="0" smtClean="0"/>
              <a:t> </a:t>
            </a:r>
            <a:r>
              <a:rPr lang="en-US" sz="2400" dirty="0" err="1" smtClean="0"/>
              <a:t>tertutup</a:t>
            </a:r>
            <a:r>
              <a:rPr lang="en-US" sz="2400" dirty="0" smtClean="0"/>
              <a:t> </a:t>
            </a:r>
          </a:p>
          <a:p>
            <a:pPr marL="514350" indent="-514350">
              <a:buNone/>
            </a:pPr>
            <a:r>
              <a:rPr lang="en-US" sz="2400" dirty="0" err="1" smtClean="0"/>
              <a:t>sebab</a:t>
            </a:r>
            <a:r>
              <a:rPr lang="en-US" sz="2400" dirty="0" smtClean="0"/>
              <a:t> </a:t>
            </a:r>
            <a:r>
              <a:rPr lang="en-US" sz="2400" dirty="0" err="1" smtClean="0"/>
              <a:t>jenis</a:t>
            </a:r>
            <a:r>
              <a:rPr lang="en-US" sz="2400" dirty="0" smtClean="0"/>
              <a:t> </a:t>
            </a:r>
            <a:r>
              <a:rPr lang="en-US" sz="2400" dirty="0" err="1" smtClean="0"/>
              <a:t>konflik</a:t>
            </a:r>
            <a:r>
              <a:rPr lang="en-US" sz="2400" dirty="0" smtClean="0"/>
              <a:t> </a:t>
            </a:r>
            <a:r>
              <a:rPr lang="en-US" sz="2400" dirty="0" err="1" smtClean="0"/>
              <a:t>ini</a:t>
            </a:r>
            <a:r>
              <a:rPr lang="en-US" sz="2400" dirty="0" smtClean="0"/>
              <a:t> </a:t>
            </a:r>
            <a:r>
              <a:rPr lang="en-US" sz="2400" dirty="0" err="1" smtClean="0"/>
              <a:t>tidak</a:t>
            </a:r>
            <a:r>
              <a:rPr lang="en-US" sz="2400" dirty="0" smtClean="0"/>
              <a:t> </a:t>
            </a:r>
            <a:r>
              <a:rPr lang="en-US" sz="2400" dirty="0" err="1" smtClean="0"/>
              <a:t>tampak</a:t>
            </a:r>
            <a:r>
              <a:rPr lang="en-US" sz="2400" dirty="0" smtClean="0"/>
              <a:t> </a:t>
            </a:r>
            <a:r>
              <a:rPr lang="en-US" sz="2400" dirty="0" err="1" smtClean="0"/>
              <a:t>dipermukaan</a:t>
            </a:r>
            <a:r>
              <a:rPr lang="en-US" sz="2400" dirty="0" smtClean="0"/>
              <a:t> </a:t>
            </a:r>
            <a:r>
              <a:rPr lang="en-US" sz="2400" dirty="0" err="1" smtClean="0"/>
              <a:t>publik</a:t>
            </a:r>
            <a:r>
              <a:rPr lang="en-US" sz="2400" dirty="0" smtClean="0"/>
              <a:t> </a:t>
            </a:r>
            <a:r>
              <a:rPr lang="en-US" sz="2400" dirty="0" err="1" smtClean="0"/>
              <a:t>tetapi</a:t>
            </a:r>
            <a:r>
              <a:rPr lang="en-US" sz="2400" dirty="0" smtClean="0"/>
              <a:t> </a:t>
            </a:r>
          </a:p>
          <a:p>
            <a:pPr marL="514350" indent="-514350">
              <a:buNone/>
            </a:pPr>
            <a:r>
              <a:rPr lang="en-US" sz="2400" dirty="0" err="1" smtClean="0"/>
              <a:t>dapat</a:t>
            </a:r>
            <a:r>
              <a:rPr lang="en-US" sz="2400" dirty="0" smtClean="0"/>
              <a:t> </a:t>
            </a:r>
            <a:r>
              <a:rPr lang="en-US" sz="2400" dirty="0" err="1" smtClean="0"/>
              <a:t>dirasakan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r>
              <a:rPr lang="en-US" sz="2400" dirty="0" err="1" smtClean="0"/>
              <a:t>Konlfik</a:t>
            </a:r>
            <a:r>
              <a:rPr lang="en-US" sz="2400" dirty="0" smtClean="0"/>
              <a:t> </a:t>
            </a:r>
            <a:r>
              <a:rPr lang="en-US" sz="2400" dirty="0" err="1" smtClean="0"/>
              <a:t>ini</a:t>
            </a:r>
            <a:r>
              <a:rPr lang="en-US" sz="2400" dirty="0" smtClean="0"/>
              <a:t> </a:t>
            </a:r>
            <a:r>
              <a:rPr lang="en-US" sz="2400" dirty="0" err="1" smtClean="0"/>
              <a:t>sangat</a:t>
            </a:r>
            <a:r>
              <a:rPr lang="en-US" sz="2400" dirty="0" smtClean="0"/>
              <a:t> </a:t>
            </a:r>
            <a:r>
              <a:rPr lang="en-US" sz="2400" dirty="0" err="1" smtClean="0"/>
              <a:t>riskan</a:t>
            </a:r>
            <a:r>
              <a:rPr lang="en-US" sz="2400" dirty="0" smtClean="0"/>
              <a:t> </a:t>
            </a:r>
            <a:r>
              <a:rPr lang="en-US" sz="2400" dirty="0" err="1" smtClean="0"/>
              <a:t>terhadap</a:t>
            </a:r>
            <a:r>
              <a:rPr lang="en-US" sz="2400" dirty="0" smtClean="0"/>
              <a:t> </a:t>
            </a:r>
            <a:r>
              <a:rPr lang="en-US" sz="2400" dirty="0" err="1" smtClean="0"/>
              <a:t>keutuhan</a:t>
            </a:r>
            <a:endParaRPr lang="en-US" sz="2400" dirty="0" smtClean="0"/>
          </a:p>
          <a:p>
            <a:pPr marL="514350" indent="-514350">
              <a:buNone/>
            </a:pPr>
            <a:r>
              <a:rPr lang="en-US" sz="2400" dirty="0" err="1" smtClean="0"/>
              <a:t>masyarakat</a:t>
            </a:r>
            <a:r>
              <a:rPr lang="en-US" sz="2400" dirty="0" smtClean="0"/>
              <a:t>, </a:t>
            </a:r>
            <a:r>
              <a:rPr lang="en-US" sz="2400" dirty="0" err="1" smtClean="0"/>
              <a:t>sehingga</a:t>
            </a:r>
            <a:r>
              <a:rPr lang="en-US" sz="2400" dirty="0" smtClean="0"/>
              <a:t> </a:t>
            </a:r>
            <a:r>
              <a:rPr lang="en-US" sz="2400" dirty="0" err="1" smtClean="0"/>
              <a:t>konflik</a:t>
            </a:r>
            <a:r>
              <a:rPr lang="en-US" sz="2400" dirty="0" smtClean="0"/>
              <a:t> </a:t>
            </a:r>
            <a:r>
              <a:rPr lang="en-US" sz="2400" dirty="0" err="1" smtClean="0"/>
              <a:t>tertutup</a:t>
            </a:r>
            <a:r>
              <a:rPr lang="en-US" sz="2400" dirty="0" smtClean="0"/>
              <a:t> </a:t>
            </a:r>
            <a:r>
              <a:rPr lang="en-US" sz="2400" dirty="0" err="1" smtClean="0"/>
              <a:t>cenderung</a:t>
            </a:r>
            <a:r>
              <a:rPr lang="en-US" sz="2400" dirty="0" smtClean="0"/>
              <a:t> </a:t>
            </a:r>
            <a:r>
              <a:rPr lang="en-US" sz="2400" dirty="0" err="1" smtClean="0"/>
              <a:t>pada</a:t>
            </a:r>
            <a:r>
              <a:rPr lang="en-US" sz="2400" dirty="0" smtClean="0"/>
              <a:t> </a:t>
            </a:r>
            <a:r>
              <a:rPr lang="en-US" sz="2400" dirty="0" err="1" smtClean="0"/>
              <a:t>perpecahan</a:t>
            </a:r>
            <a:r>
              <a:rPr lang="en-US" sz="2400" dirty="0" smtClean="0"/>
              <a:t>.</a:t>
            </a:r>
          </a:p>
          <a:p>
            <a:pPr marL="514350" indent="-514350">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3200" dirty="0" err="1" smtClean="0"/>
              <a:t>Penyebab</a:t>
            </a:r>
            <a:r>
              <a:rPr lang="en-US" sz="3200" dirty="0" smtClean="0"/>
              <a:t> </a:t>
            </a:r>
            <a:r>
              <a:rPr lang="en-US" sz="3200" dirty="0" err="1" smtClean="0"/>
              <a:t>terjadinya</a:t>
            </a:r>
            <a:r>
              <a:rPr lang="en-US" sz="3200" dirty="0" smtClean="0"/>
              <a:t> </a:t>
            </a:r>
            <a:r>
              <a:rPr lang="en-US" sz="3200" dirty="0" err="1" smtClean="0"/>
              <a:t>konflik</a:t>
            </a:r>
            <a:endParaRPr lang="en-US" sz="3200" dirty="0"/>
          </a:p>
        </p:txBody>
      </p:sp>
      <p:sp>
        <p:nvSpPr>
          <p:cNvPr id="3" name="Content Placeholder 2"/>
          <p:cNvSpPr>
            <a:spLocks noGrp="1"/>
          </p:cNvSpPr>
          <p:nvPr>
            <p:ph idx="1"/>
          </p:nvPr>
        </p:nvSpPr>
        <p:spPr>
          <a:xfrm>
            <a:off x="0" y="838200"/>
            <a:ext cx="9144000" cy="6019800"/>
          </a:xfrm>
        </p:spPr>
        <p:txBody>
          <a:bodyPr/>
          <a:lstStyle/>
          <a:p>
            <a:pPr marL="514350" indent="-514350">
              <a:buAutoNum type="arabicPeriod"/>
            </a:pPr>
            <a:r>
              <a:rPr lang="en-US" dirty="0" err="1" smtClean="0"/>
              <a:t>Teori</a:t>
            </a:r>
            <a:r>
              <a:rPr lang="en-US" dirty="0" smtClean="0"/>
              <a:t> </a:t>
            </a:r>
            <a:r>
              <a:rPr lang="en-US" dirty="0" err="1" smtClean="0"/>
              <a:t>Hubungan</a:t>
            </a:r>
            <a:endParaRPr lang="en-US" dirty="0" smtClean="0"/>
          </a:p>
          <a:p>
            <a:pPr marL="514350" indent="-514350">
              <a:buNone/>
            </a:pPr>
            <a:r>
              <a:rPr lang="en-US" dirty="0" smtClean="0"/>
              <a:t>      </a:t>
            </a:r>
            <a:r>
              <a:rPr lang="en-US" dirty="0" err="1" smtClean="0"/>
              <a:t>Konflik</a:t>
            </a:r>
            <a:r>
              <a:rPr lang="en-US" dirty="0" smtClean="0"/>
              <a:t> </a:t>
            </a:r>
            <a:r>
              <a:rPr lang="en-US" dirty="0" err="1" smtClean="0"/>
              <a:t>ini</a:t>
            </a:r>
            <a:r>
              <a:rPr lang="en-US" dirty="0" smtClean="0"/>
              <a:t> </a:t>
            </a:r>
            <a:r>
              <a:rPr lang="en-US" dirty="0" err="1" smtClean="0"/>
              <a:t>disebabkan</a:t>
            </a:r>
            <a:r>
              <a:rPr lang="en-US" dirty="0" smtClean="0"/>
              <a:t> </a:t>
            </a:r>
            <a:r>
              <a:rPr lang="en-US" dirty="0" err="1" smtClean="0"/>
              <a:t>dari</a:t>
            </a:r>
            <a:r>
              <a:rPr lang="en-US" dirty="0" smtClean="0"/>
              <a:t> </a:t>
            </a:r>
            <a:r>
              <a:rPr lang="en-US" dirty="0" err="1" smtClean="0"/>
              <a:t>polarisasi</a:t>
            </a:r>
            <a:r>
              <a:rPr lang="en-US" dirty="0" smtClean="0"/>
              <a:t> yang </a:t>
            </a:r>
            <a:r>
              <a:rPr lang="en-US" dirty="0" err="1" smtClean="0"/>
              <a:t>terus</a:t>
            </a:r>
            <a:r>
              <a:rPr lang="en-US" dirty="0" smtClean="0"/>
              <a:t> </a:t>
            </a:r>
            <a:r>
              <a:rPr lang="en-US" dirty="0" err="1" smtClean="0"/>
              <a:t>terjadi</a:t>
            </a:r>
            <a:r>
              <a:rPr lang="en-US" dirty="0" smtClean="0"/>
              <a:t> </a:t>
            </a:r>
            <a:r>
              <a:rPr lang="en-US" dirty="0" err="1" smtClean="0"/>
              <a:t>ketidak</a:t>
            </a:r>
            <a:r>
              <a:rPr lang="en-US" dirty="0" smtClean="0"/>
              <a:t> </a:t>
            </a:r>
            <a:r>
              <a:rPr lang="en-US" dirty="0" err="1" smtClean="0"/>
              <a:t>percayaan</a:t>
            </a:r>
            <a:r>
              <a:rPr lang="en-US" dirty="0" smtClean="0"/>
              <a:t> </a:t>
            </a:r>
            <a:r>
              <a:rPr lang="en-US" dirty="0" err="1" smtClean="0"/>
              <a:t>dan</a:t>
            </a:r>
            <a:r>
              <a:rPr lang="en-US" dirty="0" smtClean="0"/>
              <a:t> </a:t>
            </a:r>
            <a:r>
              <a:rPr lang="en-US" dirty="0" err="1" smtClean="0"/>
              <a:t>permusuhan</a:t>
            </a:r>
            <a:r>
              <a:rPr lang="en-US" dirty="0" smtClean="0"/>
              <a:t> </a:t>
            </a:r>
            <a:r>
              <a:rPr lang="en-US" dirty="0" err="1" smtClean="0"/>
              <a:t>diantara</a:t>
            </a:r>
            <a:r>
              <a:rPr lang="en-US" dirty="0" smtClean="0"/>
              <a:t> </a:t>
            </a:r>
            <a:r>
              <a:rPr lang="en-US" dirty="0" err="1" smtClean="0"/>
              <a:t>kelompok</a:t>
            </a:r>
            <a:r>
              <a:rPr lang="en-US" dirty="0" smtClean="0"/>
              <a:t> yang </a:t>
            </a:r>
            <a:r>
              <a:rPr lang="en-US" dirty="0" err="1" smtClean="0"/>
              <a:t>berbeda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masyarakat</a:t>
            </a:r>
            <a:r>
              <a:rPr lang="en-US" dirty="0" smtClean="0"/>
              <a:t>.</a:t>
            </a:r>
          </a:p>
          <a:p>
            <a:pPr marL="514350" indent="-514350">
              <a:buNone/>
            </a:pPr>
            <a:r>
              <a:rPr lang="en-US" dirty="0" err="1" smtClean="0"/>
              <a:t>Sasaran</a:t>
            </a:r>
            <a:r>
              <a:rPr lang="en-US" dirty="0" smtClean="0"/>
              <a:t> yang </a:t>
            </a:r>
            <a:r>
              <a:rPr lang="en-US" dirty="0" err="1" smtClean="0"/>
              <a:t>ingin</a:t>
            </a:r>
            <a:r>
              <a:rPr lang="en-US" dirty="0" smtClean="0"/>
              <a:t> </a:t>
            </a:r>
            <a:r>
              <a:rPr lang="en-US" dirty="0" err="1" smtClean="0"/>
              <a:t>dicapai</a:t>
            </a:r>
            <a:r>
              <a:rPr lang="en-US" dirty="0" smtClean="0"/>
              <a:t> </a:t>
            </a:r>
            <a:r>
              <a:rPr lang="en-US" dirty="0" err="1" smtClean="0"/>
              <a:t>dari</a:t>
            </a:r>
            <a:r>
              <a:rPr lang="en-US" dirty="0" smtClean="0"/>
              <a:t> </a:t>
            </a:r>
            <a:r>
              <a:rPr lang="en-US" dirty="0" err="1" smtClean="0"/>
              <a:t>teori</a:t>
            </a:r>
            <a:r>
              <a:rPr lang="en-US" dirty="0" smtClean="0"/>
              <a:t> </a:t>
            </a:r>
            <a:r>
              <a:rPr lang="en-US" dirty="0" err="1" smtClean="0"/>
              <a:t>ini</a:t>
            </a:r>
            <a:r>
              <a:rPr lang="en-US" dirty="0" smtClean="0"/>
              <a:t> </a:t>
            </a:r>
            <a:r>
              <a:rPr lang="en-US" dirty="0" err="1" smtClean="0"/>
              <a:t>adalah</a:t>
            </a:r>
            <a:r>
              <a:rPr lang="en-US" dirty="0" smtClean="0"/>
              <a:t> :</a:t>
            </a:r>
          </a:p>
          <a:p>
            <a:pPr marL="514350" indent="-514350">
              <a:buAutoNum type="alphaLcPeriod"/>
            </a:pPr>
            <a:r>
              <a:rPr lang="en-US" dirty="0" err="1" smtClean="0"/>
              <a:t>Meningkatnya</a:t>
            </a:r>
            <a:r>
              <a:rPr lang="en-US" dirty="0" smtClean="0"/>
              <a:t> </a:t>
            </a:r>
            <a:r>
              <a:rPr lang="en-US" dirty="0" err="1" smtClean="0"/>
              <a:t>komunikasibdan</a:t>
            </a:r>
            <a:r>
              <a:rPr lang="en-US" dirty="0" smtClean="0"/>
              <a:t> </a:t>
            </a:r>
            <a:r>
              <a:rPr lang="en-US" dirty="0" err="1" smtClean="0"/>
              <a:t>saling</a:t>
            </a:r>
            <a:r>
              <a:rPr lang="en-US" dirty="0" smtClean="0"/>
              <a:t> </a:t>
            </a:r>
            <a:r>
              <a:rPr lang="en-US" dirty="0" err="1" smtClean="0"/>
              <a:t>pengertian</a:t>
            </a:r>
            <a:r>
              <a:rPr lang="en-US" dirty="0" smtClean="0"/>
              <a:t> </a:t>
            </a:r>
            <a:r>
              <a:rPr lang="en-US" dirty="0" err="1" smtClean="0"/>
              <a:t>antara</a:t>
            </a:r>
            <a:r>
              <a:rPr lang="en-US" dirty="0" smtClean="0"/>
              <a:t> </a:t>
            </a:r>
            <a:r>
              <a:rPr lang="en-US" dirty="0" err="1" smtClean="0"/>
              <a:t>kelompok-kelompok</a:t>
            </a:r>
            <a:r>
              <a:rPr lang="en-US" dirty="0" smtClean="0"/>
              <a:t> yang </a:t>
            </a:r>
            <a:r>
              <a:rPr lang="en-US" dirty="0" err="1" smtClean="0"/>
              <a:t>berkepentingan</a:t>
            </a:r>
            <a:r>
              <a:rPr lang="en-US" dirty="0" smtClean="0"/>
              <a:t>.</a:t>
            </a:r>
          </a:p>
          <a:p>
            <a:pPr marL="514350" indent="-514350">
              <a:buNone/>
            </a:pPr>
            <a:r>
              <a:rPr lang="en-US" dirty="0" smtClean="0"/>
              <a:t>b.   </a:t>
            </a:r>
            <a:r>
              <a:rPr lang="en-US" dirty="0" err="1" smtClean="0"/>
              <a:t>Mengusahakan</a:t>
            </a:r>
            <a:r>
              <a:rPr lang="en-US" dirty="0" smtClean="0"/>
              <a:t> </a:t>
            </a:r>
            <a:r>
              <a:rPr lang="en-US" dirty="0" err="1" smtClean="0"/>
              <a:t>toleransi</a:t>
            </a:r>
            <a:r>
              <a:rPr lang="en-US" dirty="0" smtClean="0"/>
              <a:t> agar </a:t>
            </a:r>
            <a:r>
              <a:rPr lang="en-US" dirty="0" err="1" smtClean="0"/>
              <a:t>masyarakat</a:t>
            </a:r>
            <a:r>
              <a:rPr lang="en-US" dirty="0" smtClean="0"/>
              <a:t>  </a:t>
            </a:r>
            <a:r>
              <a:rPr lang="en-US" dirty="0" err="1" smtClean="0"/>
              <a:t>lebih</a:t>
            </a:r>
            <a:r>
              <a:rPr lang="en-US" dirty="0" smtClean="0"/>
              <a:t> </a:t>
            </a:r>
            <a:r>
              <a:rPr lang="en-US" dirty="0" err="1" smtClean="0"/>
              <a:t>terbiasa</a:t>
            </a:r>
            <a:r>
              <a:rPr lang="en-US" dirty="0" smtClean="0"/>
              <a:t> </a:t>
            </a:r>
            <a:r>
              <a:rPr lang="en-US" dirty="0" err="1" smtClean="0"/>
              <a:t>saling</a:t>
            </a:r>
            <a:r>
              <a:rPr lang="en-US" dirty="0" smtClean="0"/>
              <a:t> </a:t>
            </a:r>
            <a:r>
              <a:rPr lang="en-US" dirty="0" err="1" smtClean="0"/>
              <a:t>menerima</a:t>
            </a:r>
            <a:r>
              <a:rPr lang="en-US" dirty="0" smtClean="0"/>
              <a:t> </a:t>
            </a:r>
            <a:r>
              <a:rPr lang="en-US" dirty="0" err="1" smtClean="0"/>
              <a:t>keragaman</a:t>
            </a:r>
            <a:r>
              <a:rPr lang="en-US" dirty="0" smtClean="0"/>
              <a:t> yang </a:t>
            </a:r>
            <a:r>
              <a:rPr lang="en-US" dirty="0" err="1" smtClean="0"/>
              <a:t>terdapat</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tersebut</a:t>
            </a:r>
            <a:endParaRPr lang="en-US" dirty="0" smtClean="0"/>
          </a:p>
          <a:p>
            <a:pPr marL="514350" indent="-514350">
              <a:buAutoNum type="alphaLcPeriod"/>
            </a:pP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3200" dirty="0" smtClean="0"/>
              <a:t>2. </a:t>
            </a:r>
            <a:r>
              <a:rPr lang="en-US" sz="3200" dirty="0" err="1" smtClean="0"/>
              <a:t>Teori</a:t>
            </a:r>
            <a:r>
              <a:rPr lang="en-US" sz="3200" dirty="0" smtClean="0"/>
              <a:t> </a:t>
            </a:r>
            <a:r>
              <a:rPr lang="en-US" sz="3200" dirty="0" err="1" smtClean="0"/>
              <a:t>Negosiasi</a:t>
            </a:r>
            <a:endParaRPr lang="en-US" sz="3200" dirty="0"/>
          </a:p>
        </p:txBody>
      </p:sp>
      <p:sp>
        <p:nvSpPr>
          <p:cNvPr id="3" name="Content Placeholder 2"/>
          <p:cNvSpPr>
            <a:spLocks noGrp="1"/>
          </p:cNvSpPr>
          <p:nvPr>
            <p:ph idx="1"/>
          </p:nvPr>
        </p:nvSpPr>
        <p:spPr>
          <a:xfrm>
            <a:off x="0" y="685800"/>
            <a:ext cx="9144000" cy="6172200"/>
          </a:xfrm>
        </p:spPr>
        <p:txBody>
          <a:bodyPr>
            <a:normAutofit lnSpcReduction="10000"/>
          </a:bodyPr>
          <a:lstStyle/>
          <a:p>
            <a:pPr>
              <a:buNone/>
            </a:pPr>
            <a:r>
              <a:rPr lang="en-US" dirty="0" err="1" smtClean="0"/>
              <a:t>Terjadinya</a:t>
            </a:r>
            <a:r>
              <a:rPr lang="en-US" dirty="0" smtClean="0"/>
              <a:t> </a:t>
            </a:r>
            <a:r>
              <a:rPr lang="en-US" dirty="0" err="1" smtClean="0"/>
              <a:t>konflik</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posisi-posisi</a:t>
            </a:r>
            <a:r>
              <a:rPr lang="en-US" dirty="0" smtClean="0"/>
              <a:t> yang </a:t>
            </a:r>
            <a:r>
              <a:rPr lang="en-US" dirty="0" err="1" smtClean="0"/>
              <a:t>tidak</a:t>
            </a:r>
            <a:r>
              <a:rPr lang="en-US" dirty="0" smtClean="0"/>
              <a:t> </a:t>
            </a:r>
            <a:r>
              <a:rPr lang="en-US" dirty="0" err="1" smtClean="0"/>
              <a:t>selaras</a:t>
            </a:r>
            <a:r>
              <a:rPr lang="en-US" dirty="0" smtClean="0"/>
              <a:t> </a:t>
            </a:r>
            <a:r>
              <a:rPr lang="en-US" dirty="0" err="1" smtClean="0"/>
              <a:t>dan</a:t>
            </a:r>
            <a:r>
              <a:rPr lang="en-US" dirty="0" smtClean="0"/>
              <a:t> </a:t>
            </a:r>
            <a:r>
              <a:rPr lang="en-US" dirty="0" err="1" smtClean="0"/>
              <a:t>perbedaan</a:t>
            </a:r>
            <a:r>
              <a:rPr lang="en-US" dirty="0" smtClean="0"/>
              <a:t> </a:t>
            </a:r>
            <a:r>
              <a:rPr lang="en-US" dirty="0" err="1" smtClean="0"/>
              <a:t>pandangan</a:t>
            </a:r>
            <a:r>
              <a:rPr lang="en-US" dirty="0" smtClean="0"/>
              <a:t> </a:t>
            </a:r>
            <a:r>
              <a:rPr lang="en-US" dirty="0" err="1" smtClean="0"/>
              <a:t>tentang</a:t>
            </a:r>
            <a:r>
              <a:rPr lang="en-US" dirty="0" smtClean="0"/>
              <a:t> </a:t>
            </a:r>
            <a:r>
              <a:rPr lang="en-US" dirty="0" err="1" smtClean="0"/>
              <a:t>konflik</a:t>
            </a:r>
            <a:r>
              <a:rPr lang="en-US" dirty="0" smtClean="0"/>
              <a:t> </a:t>
            </a:r>
            <a:r>
              <a:rPr lang="en-US" dirty="0" err="1" smtClean="0"/>
              <a:t>oleh</a:t>
            </a:r>
            <a:r>
              <a:rPr lang="en-US" dirty="0" smtClean="0"/>
              <a:t> </a:t>
            </a:r>
            <a:r>
              <a:rPr lang="en-US" dirty="0" err="1" smtClean="0"/>
              <a:t>pihak-pihak</a:t>
            </a:r>
            <a:r>
              <a:rPr lang="en-US" dirty="0" smtClean="0"/>
              <a:t> yang </a:t>
            </a:r>
            <a:r>
              <a:rPr lang="en-US" dirty="0" err="1" smtClean="0"/>
              <a:t>mengalami</a:t>
            </a:r>
            <a:r>
              <a:rPr lang="en-US" dirty="0" smtClean="0"/>
              <a:t> </a:t>
            </a:r>
            <a:r>
              <a:rPr lang="en-US" dirty="0" err="1" smtClean="0"/>
              <a:t>konflik</a:t>
            </a:r>
            <a:r>
              <a:rPr lang="en-US" dirty="0" smtClean="0"/>
              <a:t>.</a:t>
            </a:r>
          </a:p>
          <a:p>
            <a:pPr>
              <a:buNone/>
            </a:pPr>
            <a:r>
              <a:rPr lang="en-US" dirty="0" err="1" smtClean="0"/>
              <a:t>Sasaran</a:t>
            </a:r>
            <a:r>
              <a:rPr lang="en-US" dirty="0" smtClean="0"/>
              <a:t> yang </a:t>
            </a:r>
            <a:r>
              <a:rPr lang="en-US" dirty="0" err="1" smtClean="0"/>
              <a:t>ingin</a:t>
            </a:r>
            <a:r>
              <a:rPr lang="en-US" dirty="0" smtClean="0"/>
              <a:t> </a:t>
            </a:r>
            <a:r>
              <a:rPr lang="en-US" dirty="0" err="1" smtClean="0"/>
              <a:t>dicapai</a:t>
            </a:r>
            <a:r>
              <a:rPr lang="en-US" dirty="0" smtClean="0"/>
              <a:t> :</a:t>
            </a:r>
          </a:p>
          <a:p>
            <a:pPr marL="514350" indent="-514350">
              <a:buAutoNum type="alphaLcPeriod"/>
            </a:pPr>
            <a:r>
              <a:rPr lang="en-US" dirty="0" err="1" smtClean="0"/>
              <a:t>Membantu</a:t>
            </a:r>
            <a:r>
              <a:rPr lang="en-US" dirty="0" smtClean="0"/>
              <a:t> </a:t>
            </a:r>
            <a:r>
              <a:rPr lang="en-US" dirty="0" err="1" smtClean="0"/>
              <a:t>pihak-pihak</a:t>
            </a:r>
            <a:r>
              <a:rPr lang="en-US" dirty="0" smtClean="0"/>
              <a:t> yang </a:t>
            </a:r>
            <a:r>
              <a:rPr lang="en-US" dirty="0" err="1" smtClean="0"/>
              <a:t>berkepentingan</a:t>
            </a:r>
            <a:r>
              <a:rPr lang="en-US" dirty="0" smtClean="0"/>
              <a:t> </a:t>
            </a:r>
            <a:r>
              <a:rPr lang="en-US" dirty="0" err="1" smtClean="0"/>
              <a:t>untuk</a:t>
            </a:r>
            <a:r>
              <a:rPr lang="en-US" dirty="0" smtClean="0"/>
              <a:t> </a:t>
            </a:r>
            <a:r>
              <a:rPr lang="en-US" dirty="0" err="1" smtClean="0"/>
              <a:t>memisahkan</a:t>
            </a:r>
            <a:r>
              <a:rPr lang="en-US" dirty="0" smtClean="0"/>
              <a:t> </a:t>
            </a:r>
            <a:r>
              <a:rPr lang="en-US" dirty="0" err="1" smtClean="0"/>
              <a:t>perasaan</a:t>
            </a:r>
            <a:r>
              <a:rPr lang="en-US" dirty="0" smtClean="0"/>
              <a:t> </a:t>
            </a:r>
            <a:r>
              <a:rPr lang="en-US" dirty="0" err="1" smtClean="0"/>
              <a:t>pribadi</a:t>
            </a:r>
            <a:r>
              <a:rPr lang="en-US" dirty="0" smtClean="0"/>
              <a:t> </a:t>
            </a:r>
            <a:r>
              <a:rPr lang="en-US" dirty="0" err="1" smtClean="0"/>
              <a:t>dengan</a:t>
            </a:r>
            <a:r>
              <a:rPr lang="en-US" dirty="0" smtClean="0"/>
              <a:t> </a:t>
            </a:r>
            <a:r>
              <a:rPr lang="en-US" dirty="0" err="1" smtClean="0"/>
              <a:t>berbagai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isu</a:t>
            </a:r>
            <a:r>
              <a:rPr lang="en-US" dirty="0" smtClean="0"/>
              <a:t> </a:t>
            </a:r>
            <a:r>
              <a:rPr lang="en-US" dirty="0" err="1" smtClean="0"/>
              <a:t>serta</a:t>
            </a:r>
            <a:r>
              <a:rPr lang="en-US" dirty="0" smtClean="0"/>
              <a:t> </a:t>
            </a:r>
            <a:r>
              <a:rPr lang="en-US" dirty="0" err="1" smtClean="0"/>
              <a:t>memampukan</a:t>
            </a:r>
            <a:r>
              <a:rPr lang="en-US" dirty="0" smtClean="0"/>
              <a:t> </a:t>
            </a:r>
            <a:r>
              <a:rPr lang="en-US" dirty="0" err="1" smtClean="0"/>
              <a:t>mereka</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negosiasi</a:t>
            </a:r>
            <a:r>
              <a:rPr lang="en-US" dirty="0" smtClean="0"/>
              <a:t>  </a:t>
            </a:r>
            <a:r>
              <a:rPr lang="en-US" dirty="0" err="1" smtClean="0"/>
              <a:t>berdasarkan</a:t>
            </a:r>
            <a:r>
              <a:rPr lang="en-US" dirty="0" smtClean="0"/>
              <a:t> </a:t>
            </a:r>
            <a:r>
              <a:rPr lang="en-US" dirty="0" err="1" smtClean="0"/>
              <a:t>kepentingan-kepentingan</a:t>
            </a:r>
            <a:r>
              <a:rPr lang="en-US" dirty="0" smtClean="0"/>
              <a:t> </a:t>
            </a:r>
            <a:r>
              <a:rPr lang="en-US" dirty="0" err="1" smtClean="0"/>
              <a:t>mereka</a:t>
            </a:r>
            <a:r>
              <a:rPr lang="en-US" dirty="0" smtClean="0"/>
              <a:t> </a:t>
            </a:r>
            <a:r>
              <a:rPr lang="en-US" dirty="0" err="1" smtClean="0"/>
              <a:t>daripada</a:t>
            </a:r>
            <a:r>
              <a:rPr lang="en-US" dirty="0" smtClean="0"/>
              <a:t> </a:t>
            </a:r>
            <a:r>
              <a:rPr lang="en-US" dirty="0" err="1" smtClean="0"/>
              <a:t>posisi</a:t>
            </a:r>
            <a:r>
              <a:rPr lang="en-US" dirty="0" smtClean="0"/>
              <a:t> </a:t>
            </a:r>
            <a:r>
              <a:rPr lang="en-US" dirty="0" err="1" smtClean="0"/>
              <a:t>tertentu</a:t>
            </a:r>
            <a:r>
              <a:rPr lang="en-US" dirty="0" smtClean="0"/>
              <a:t> yang </a:t>
            </a:r>
            <a:r>
              <a:rPr lang="en-US" dirty="0" err="1" smtClean="0"/>
              <a:t>sudah</a:t>
            </a:r>
            <a:r>
              <a:rPr lang="en-US" dirty="0" smtClean="0"/>
              <a:t> </a:t>
            </a:r>
            <a:r>
              <a:rPr lang="en-US" dirty="0" err="1" smtClean="0"/>
              <a:t>tetap</a:t>
            </a:r>
            <a:endParaRPr lang="en-US" dirty="0" smtClean="0"/>
          </a:p>
          <a:p>
            <a:pPr marL="514350" indent="-514350">
              <a:buNone/>
            </a:pPr>
            <a:r>
              <a:rPr lang="en-US" dirty="0" smtClean="0"/>
              <a:t>b.  </a:t>
            </a:r>
            <a:r>
              <a:rPr lang="en-US" dirty="0" err="1" smtClean="0"/>
              <a:t>Melancarkan</a:t>
            </a:r>
            <a:r>
              <a:rPr lang="en-US" dirty="0" smtClean="0"/>
              <a:t> </a:t>
            </a:r>
            <a:r>
              <a:rPr lang="en-US" dirty="0" err="1" smtClean="0"/>
              <a:t>proses</a:t>
            </a:r>
            <a:r>
              <a:rPr lang="en-US" dirty="0" smtClean="0"/>
              <a:t> </a:t>
            </a:r>
            <a:r>
              <a:rPr lang="en-US" dirty="0" err="1" smtClean="0"/>
              <a:t>pencapaian</a:t>
            </a:r>
            <a:r>
              <a:rPr lang="en-US" dirty="0" smtClean="0"/>
              <a:t> </a:t>
            </a:r>
            <a:r>
              <a:rPr lang="en-US" dirty="0" err="1" smtClean="0"/>
              <a:t>kesepakatan</a:t>
            </a:r>
            <a:r>
              <a:rPr lang="en-US" dirty="0" smtClean="0"/>
              <a:t> yang </a:t>
            </a:r>
            <a:r>
              <a:rPr lang="en-US" dirty="0" err="1" smtClean="0"/>
              <a:t>menguntungkan</a:t>
            </a:r>
            <a:r>
              <a:rPr lang="en-US" dirty="0" smtClean="0"/>
              <a:t> </a:t>
            </a:r>
            <a:r>
              <a:rPr lang="en-US" dirty="0" err="1" smtClean="0"/>
              <a:t>semua</a:t>
            </a:r>
            <a:r>
              <a:rPr lang="en-US" dirty="0" smtClean="0"/>
              <a:t> </a:t>
            </a:r>
            <a:r>
              <a:rPr lang="en-US" dirty="0" err="1" smtClean="0"/>
              <a:t>pihak</a:t>
            </a:r>
            <a:r>
              <a:rPr lang="en-US" dirty="0" smtClean="0"/>
              <a:t>.</a:t>
            </a:r>
          </a:p>
          <a:p>
            <a:pPr marL="514350" indent="-514350">
              <a:buAutoNum type="alphaLcPeriod"/>
            </a:pP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458200" cy="685800"/>
          </a:xfrm>
        </p:spPr>
        <p:txBody>
          <a:bodyPr>
            <a:normAutofit/>
          </a:bodyPr>
          <a:lstStyle/>
          <a:p>
            <a:pPr algn="l"/>
            <a:r>
              <a:rPr lang="en-US" sz="3200" dirty="0" smtClean="0"/>
              <a:t> 3. </a:t>
            </a:r>
            <a:r>
              <a:rPr lang="en-US" sz="3200" dirty="0" err="1" smtClean="0"/>
              <a:t>Teori</a:t>
            </a:r>
            <a:r>
              <a:rPr lang="en-US" sz="3200" dirty="0" smtClean="0"/>
              <a:t> </a:t>
            </a:r>
            <a:r>
              <a:rPr lang="en-US" sz="3200" dirty="0" err="1" smtClean="0"/>
              <a:t>kebutuhan</a:t>
            </a:r>
            <a:r>
              <a:rPr lang="en-US" sz="3200" dirty="0" smtClean="0"/>
              <a:t> </a:t>
            </a:r>
            <a:r>
              <a:rPr lang="en-US" sz="3200" dirty="0" err="1" smtClean="0"/>
              <a:t>manusia</a:t>
            </a:r>
            <a:endParaRPr lang="en-US" sz="3200" dirty="0"/>
          </a:p>
        </p:txBody>
      </p:sp>
      <p:sp>
        <p:nvSpPr>
          <p:cNvPr id="3" name="Content Placeholder 2"/>
          <p:cNvSpPr>
            <a:spLocks noGrp="1"/>
          </p:cNvSpPr>
          <p:nvPr>
            <p:ph idx="1"/>
          </p:nvPr>
        </p:nvSpPr>
        <p:spPr>
          <a:xfrm>
            <a:off x="0" y="685800"/>
            <a:ext cx="9144000" cy="5440363"/>
          </a:xfrm>
        </p:spPr>
        <p:txBody>
          <a:bodyPr>
            <a:normAutofit lnSpcReduction="10000"/>
          </a:bodyPr>
          <a:lstStyle/>
          <a:p>
            <a:pPr>
              <a:buNone/>
            </a:pPr>
            <a:r>
              <a:rPr lang="en-US" dirty="0" err="1" smtClean="0"/>
              <a:t>Teori</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konflik</a:t>
            </a:r>
            <a:r>
              <a:rPr lang="en-US" dirty="0" smtClean="0"/>
              <a:t> </a:t>
            </a:r>
            <a:r>
              <a:rPr lang="en-US" dirty="0" err="1" smtClean="0"/>
              <a:t>disebabkan</a:t>
            </a:r>
            <a:r>
              <a:rPr lang="en-US" dirty="0" smtClean="0"/>
              <a:t> </a:t>
            </a:r>
            <a:r>
              <a:rPr lang="en-US" dirty="0" err="1" smtClean="0"/>
              <a:t>oleh</a:t>
            </a:r>
            <a:r>
              <a:rPr lang="en-US" dirty="0" smtClean="0"/>
              <a:t> </a:t>
            </a:r>
            <a:r>
              <a:rPr lang="en-US" dirty="0" err="1" smtClean="0"/>
              <a:t>kebutuhan</a:t>
            </a:r>
            <a:r>
              <a:rPr lang="en-US" dirty="0" smtClean="0"/>
              <a:t> </a:t>
            </a:r>
            <a:r>
              <a:rPr lang="en-US" dirty="0" err="1" smtClean="0"/>
              <a:t>dasar</a:t>
            </a:r>
            <a:r>
              <a:rPr lang="en-US" dirty="0" smtClean="0"/>
              <a:t> </a:t>
            </a:r>
            <a:r>
              <a:rPr lang="en-US" dirty="0" err="1" smtClean="0"/>
              <a:t>manusia</a:t>
            </a:r>
            <a:r>
              <a:rPr lang="en-US" dirty="0" smtClean="0"/>
              <a:t>.</a:t>
            </a:r>
          </a:p>
          <a:p>
            <a:pPr>
              <a:buNone/>
            </a:pPr>
            <a:r>
              <a:rPr lang="en-US" dirty="0" err="1" smtClean="0"/>
              <a:t>Sasaran</a:t>
            </a:r>
            <a:r>
              <a:rPr lang="en-US" dirty="0" smtClean="0"/>
              <a:t> </a:t>
            </a:r>
            <a:r>
              <a:rPr lang="en-US" dirty="0" err="1" smtClean="0"/>
              <a:t>yanbg</a:t>
            </a:r>
            <a:r>
              <a:rPr lang="en-US" dirty="0" smtClean="0"/>
              <a:t> </a:t>
            </a:r>
            <a:r>
              <a:rPr lang="en-US" dirty="0" err="1" smtClean="0"/>
              <a:t>ingin</a:t>
            </a:r>
            <a:r>
              <a:rPr lang="en-US" dirty="0" smtClean="0"/>
              <a:t> </a:t>
            </a:r>
            <a:r>
              <a:rPr lang="en-US" dirty="0" err="1" smtClean="0"/>
              <a:t>dicapai</a:t>
            </a:r>
            <a:r>
              <a:rPr lang="en-US" dirty="0" smtClean="0"/>
              <a:t> </a:t>
            </a:r>
            <a:r>
              <a:rPr lang="en-US" dirty="0" err="1" smtClean="0"/>
              <a:t>dalam</a:t>
            </a:r>
            <a:r>
              <a:rPr lang="en-US" dirty="0" smtClean="0"/>
              <a:t> </a:t>
            </a:r>
            <a:r>
              <a:rPr lang="en-US" dirty="0" err="1" smtClean="0"/>
              <a:t>teori</a:t>
            </a:r>
            <a:r>
              <a:rPr lang="en-US" dirty="0" smtClean="0"/>
              <a:t> </a:t>
            </a:r>
            <a:r>
              <a:rPr lang="en-US" dirty="0" err="1" smtClean="0"/>
              <a:t>ini</a:t>
            </a:r>
            <a:r>
              <a:rPr lang="en-US" dirty="0" smtClean="0"/>
              <a:t> </a:t>
            </a:r>
            <a:r>
              <a:rPr lang="en-US" dirty="0" err="1" smtClean="0"/>
              <a:t>adalah</a:t>
            </a:r>
            <a:r>
              <a:rPr lang="en-US" dirty="0" smtClean="0"/>
              <a:t>:</a:t>
            </a:r>
          </a:p>
          <a:p>
            <a:pPr marL="514350" indent="-514350">
              <a:buAutoNum type="alphaLcPeriod"/>
            </a:pPr>
            <a:r>
              <a:rPr lang="en-US" dirty="0" err="1" smtClean="0"/>
              <a:t>Membantu</a:t>
            </a:r>
            <a:r>
              <a:rPr lang="en-US" dirty="0" smtClean="0"/>
              <a:t> </a:t>
            </a:r>
            <a:r>
              <a:rPr lang="en-US" dirty="0" err="1" smtClean="0"/>
              <a:t>pihak</a:t>
            </a:r>
            <a:r>
              <a:rPr lang="en-US" dirty="0" smtClean="0"/>
              <a:t> yang </a:t>
            </a:r>
            <a:r>
              <a:rPr lang="en-US" dirty="0" err="1" smtClean="0"/>
              <a:t>berkepentingan</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dan</a:t>
            </a:r>
            <a:r>
              <a:rPr lang="en-US" dirty="0" smtClean="0"/>
              <a:t> </a:t>
            </a:r>
            <a:r>
              <a:rPr lang="en-US" dirty="0" err="1" smtClean="0"/>
              <a:t>mengupayakan</a:t>
            </a:r>
            <a:r>
              <a:rPr lang="en-US" dirty="0" smtClean="0"/>
              <a:t> </a:t>
            </a:r>
            <a:r>
              <a:rPr lang="en-US" dirty="0" err="1" smtClean="0"/>
              <a:t>bersama</a:t>
            </a:r>
            <a:r>
              <a:rPr lang="en-US" dirty="0" smtClean="0"/>
              <a:t>  </a:t>
            </a:r>
            <a:r>
              <a:rPr lang="en-US" dirty="0" err="1" smtClean="0"/>
              <a:t>kebutuhan</a:t>
            </a:r>
            <a:r>
              <a:rPr lang="en-US" dirty="0" smtClean="0"/>
              <a:t> </a:t>
            </a:r>
            <a:r>
              <a:rPr lang="en-US" dirty="0" err="1" smtClean="0"/>
              <a:t>mereka</a:t>
            </a:r>
            <a:r>
              <a:rPr lang="en-US" dirty="0" smtClean="0"/>
              <a:t> yang </a:t>
            </a:r>
            <a:r>
              <a:rPr lang="en-US" dirty="0" err="1" smtClean="0"/>
              <a:t>tidak</a:t>
            </a:r>
            <a:r>
              <a:rPr lang="en-US" dirty="0" smtClean="0"/>
              <a:t> </a:t>
            </a:r>
            <a:r>
              <a:rPr lang="en-US" dirty="0" err="1" smtClean="0"/>
              <a:t>terpenuhi</a:t>
            </a:r>
            <a:r>
              <a:rPr lang="en-US" dirty="0" smtClean="0"/>
              <a:t> </a:t>
            </a:r>
            <a:r>
              <a:rPr lang="en-US" dirty="0" err="1" smtClean="0"/>
              <a:t>dan</a:t>
            </a:r>
            <a:r>
              <a:rPr lang="en-US" dirty="0" smtClean="0"/>
              <a:t> </a:t>
            </a:r>
            <a:r>
              <a:rPr lang="en-US" dirty="0" err="1" smtClean="0"/>
              <a:t>menghasilkan</a:t>
            </a:r>
            <a:r>
              <a:rPr lang="en-US" dirty="0" smtClean="0"/>
              <a:t> </a:t>
            </a:r>
            <a:r>
              <a:rPr lang="en-US" dirty="0" err="1" smtClean="0"/>
              <a:t>alternatif</a:t>
            </a:r>
            <a:r>
              <a:rPr lang="en-US" dirty="0" smtClean="0"/>
              <a:t>/</a:t>
            </a:r>
            <a:r>
              <a:rPr lang="en-US" dirty="0" err="1" smtClean="0"/>
              <a:t>pilihan</a:t>
            </a:r>
            <a:r>
              <a:rPr lang="en-US" dirty="0" smtClean="0"/>
              <a:t> </a:t>
            </a:r>
            <a:r>
              <a:rPr lang="en-US" dirty="0" err="1" smtClean="0"/>
              <a:t>untuk</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tersebut</a:t>
            </a:r>
            <a:endParaRPr lang="en-US" dirty="0" smtClean="0"/>
          </a:p>
          <a:p>
            <a:pPr marL="514350" indent="-514350">
              <a:buNone/>
            </a:pPr>
            <a:r>
              <a:rPr lang="en-US" dirty="0" smtClean="0"/>
              <a:t>b.  Agar  </a:t>
            </a:r>
            <a:r>
              <a:rPr lang="en-US" dirty="0" err="1" smtClean="0"/>
              <a:t>pihak</a:t>
            </a:r>
            <a:r>
              <a:rPr lang="en-US" dirty="0" smtClean="0"/>
              <a:t> yang </a:t>
            </a:r>
            <a:r>
              <a:rPr lang="en-US" dirty="0" err="1" smtClean="0"/>
              <a:t>berkepentingan</a:t>
            </a:r>
            <a:r>
              <a:rPr lang="en-US" dirty="0" smtClean="0"/>
              <a:t> </a:t>
            </a:r>
            <a:r>
              <a:rPr lang="en-US" dirty="0" err="1" smtClean="0"/>
              <a:t>mencapai</a:t>
            </a:r>
            <a:r>
              <a:rPr lang="en-US" dirty="0" smtClean="0"/>
              <a:t> </a:t>
            </a:r>
            <a:r>
              <a:rPr lang="en-US" dirty="0" err="1" smtClean="0"/>
              <a:t>kesepakatan</a:t>
            </a:r>
            <a:r>
              <a:rPr lang="en-US" dirty="0" smtClean="0"/>
              <a:t> </a:t>
            </a:r>
            <a:r>
              <a:rPr lang="en-US" dirty="0" err="1" smtClean="0"/>
              <a:t>untuk</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dasar</a:t>
            </a:r>
            <a:r>
              <a:rPr lang="en-US" dirty="0" smtClean="0"/>
              <a:t> </a:t>
            </a:r>
            <a:r>
              <a:rPr lang="en-US" dirty="0" err="1" smtClean="0"/>
              <a:t>semua</a:t>
            </a:r>
            <a:r>
              <a:rPr lang="en-US" dirty="0" smtClean="0"/>
              <a:t> </a:t>
            </a:r>
            <a:r>
              <a:rPr lang="en-US" dirty="0" err="1" smtClean="0"/>
              <a:t>pihak</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Kompetensi</a:t>
            </a:r>
            <a:r>
              <a:rPr lang="en-US" dirty="0" smtClean="0"/>
              <a:t> Mata </a:t>
            </a:r>
            <a:r>
              <a:rPr lang="en-US" dirty="0" err="1" smtClean="0"/>
              <a:t>Kuliah</a:t>
            </a:r>
            <a:endParaRPr lang="en-US" dirty="0"/>
          </a:p>
        </p:txBody>
      </p:sp>
      <p:sp>
        <p:nvSpPr>
          <p:cNvPr id="3" name="Content Placeholder 2"/>
          <p:cNvSpPr>
            <a:spLocks noGrp="1"/>
          </p:cNvSpPr>
          <p:nvPr>
            <p:ph idx="1"/>
          </p:nvPr>
        </p:nvSpPr>
        <p:spPr/>
        <p:txBody>
          <a:bodyPr/>
          <a:lstStyle/>
          <a:p>
            <a:pPr algn="ctr">
              <a:buNone/>
            </a:pPr>
            <a:r>
              <a:rPr lang="en-US" dirty="0" err="1" smtClean="0"/>
              <a:t>Mahasiswa</a:t>
            </a:r>
            <a:r>
              <a:rPr lang="en-US" dirty="0" smtClean="0"/>
              <a:t> </a:t>
            </a:r>
            <a:r>
              <a:rPr lang="en-US" dirty="0" err="1" smtClean="0"/>
              <a:t>mampu</a:t>
            </a:r>
            <a:r>
              <a:rPr lang="en-US" dirty="0" smtClean="0"/>
              <a:t> </a:t>
            </a:r>
            <a:r>
              <a:rPr lang="en-US" dirty="0" err="1" smtClean="0"/>
              <a:t>memahami</a:t>
            </a:r>
            <a:r>
              <a:rPr lang="en-US" dirty="0" smtClean="0"/>
              <a:t> </a:t>
            </a:r>
            <a:r>
              <a:rPr lang="en-US" dirty="0" err="1" smtClean="0"/>
              <a:t>teknik</a:t>
            </a:r>
            <a:r>
              <a:rPr lang="en-US" dirty="0" smtClean="0"/>
              <a:t> </a:t>
            </a:r>
          </a:p>
          <a:p>
            <a:pPr algn="ctr">
              <a:buNone/>
            </a:pPr>
            <a:r>
              <a:rPr lang="en-US" dirty="0" err="1" smtClean="0"/>
              <a:t>pengembangan</a:t>
            </a:r>
            <a:r>
              <a:rPr lang="en-US" dirty="0" smtClean="0"/>
              <a:t> </a:t>
            </a:r>
            <a:r>
              <a:rPr lang="en-US" dirty="0" err="1" smtClean="0"/>
              <a:t>masyarakat</a:t>
            </a:r>
            <a:r>
              <a:rPr lang="en-US" dirty="0" smtClean="0"/>
              <a:t> </a:t>
            </a:r>
          </a:p>
          <a:p>
            <a:pPr algn="ctr">
              <a:buNone/>
            </a:pPr>
            <a:r>
              <a:rPr lang="en-US" dirty="0" err="1" smtClean="0"/>
              <a:t>dan</a:t>
            </a:r>
            <a:r>
              <a:rPr lang="en-US" dirty="0" smtClean="0"/>
              <a:t> </a:t>
            </a:r>
          </a:p>
          <a:p>
            <a:pPr algn="ctr">
              <a:buNone/>
            </a:pPr>
            <a:r>
              <a:rPr lang="en-US" dirty="0" err="1" smtClean="0"/>
              <a:t>Membuat</a:t>
            </a:r>
            <a:r>
              <a:rPr lang="en-US" dirty="0" smtClean="0"/>
              <a:t> model </a:t>
            </a:r>
            <a:r>
              <a:rPr lang="en-US" dirty="0" err="1" smtClean="0"/>
              <a:t>pengorganisasian</a:t>
            </a:r>
            <a:r>
              <a:rPr lang="en-US" dirty="0" smtClean="0"/>
              <a:t> </a:t>
            </a:r>
            <a:r>
              <a:rPr lang="en-US" dirty="0" err="1" smtClean="0"/>
              <a:t>masyarakat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pPr algn="l"/>
            <a:r>
              <a:rPr lang="en-US" sz="3200" dirty="0" smtClean="0"/>
              <a:t>4.  </a:t>
            </a:r>
            <a:r>
              <a:rPr lang="en-US" sz="3200" dirty="0" err="1" smtClean="0"/>
              <a:t>Teori</a:t>
            </a:r>
            <a:r>
              <a:rPr lang="en-US" sz="3200" dirty="0" smtClean="0"/>
              <a:t> </a:t>
            </a:r>
            <a:r>
              <a:rPr lang="en-US" sz="3200" dirty="0" err="1" smtClean="0"/>
              <a:t>Identitas</a:t>
            </a:r>
            <a:endParaRPr lang="en-US" sz="3200" dirty="0"/>
          </a:p>
        </p:txBody>
      </p:sp>
      <p:sp>
        <p:nvSpPr>
          <p:cNvPr id="3" name="Content Placeholder 2"/>
          <p:cNvSpPr>
            <a:spLocks noGrp="1"/>
          </p:cNvSpPr>
          <p:nvPr>
            <p:ph idx="1"/>
          </p:nvPr>
        </p:nvSpPr>
        <p:spPr>
          <a:xfrm>
            <a:off x="0" y="609600"/>
            <a:ext cx="9144000" cy="5516563"/>
          </a:xfrm>
        </p:spPr>
        <p:txBody>
          <a:bodyPr/>
          <a:lstStyle/>
          <a:p>
            <a:pPr>
              <a:buNone/>
            </a:pPr>
            <a:r>
              <a:rPr lang="en-US" dirty="0" err="1" smtClean="0"/>
              <a:t>Teori</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konflik</a:t>
            </a:r>
            <a:r>
              <a:rPr lang="en-US" dirty="0" smtClean="0"/>
              <a:t> </a:t>
            </a:r>
            <a:r>
              <a:rPr lang="en-US" dirty="0" err="1" smtClean="0"/>
              <a:t>disebabkan</a:t>
            </a:r>
            <a:r>
              <a:rPr lang="en-US" dirty="0" smtClean="0"/>
              <a:t> </a:t>
            </a:r>
            <a:r>
              <a:rPr lang="en-US" dirty="0" err="1" smtClean="0"/>
              <a:t>identitas</a:t>
            </a:r>
            <a:r>
              <a:rPr lang="en-US" dirty="0" smtClean="0"/>
              <a:t> yang </a:t>
            </a:r>
            <a:r>
              <a:rPr lang="en-US" dirty="0" err="1" smtClean="0"/>
              <a:t>terancam</a:t>
            </a:r>
            <a:r>
              <a:rPr lang="en-US" dirty="0" smtClean="0"/>
              <a:t> </a:t>
            </a:r>
            <a:r>
              <a:rPr lang="en-US" dirty="0" err="1" smtClean="0"/>
              <a:t>akibat</a:t>
            </a:r>
            <a:r>
              <a:rPr lang="en-US" dirty="0" smtClean="0"/>
              <a:t> </a:t>
            </a:r>
            <a:r>
              <a:rPr lang="en-US" dirty="0" err="1" smtClean="0"/>
              <a:t>hilangnya</a:t>
            </a:r>
            <a:r>
              <a:rPr lang="en-US" dirty="0" smtClean="0"/>
              <a:t> </a:t>
            </a:r>
            <a:r>
              <a:rPr lang="en-US" dirty="0" err="1" smtClean="0"/>
              <a:t>sesuatu</a:t>
            </a:r>
            <a:r>
              <a:rPr lang="en-US" dirty="0" smtClean="0"/>
              <a:t> </a:t>
            </a:r>
            <a:r>
              <a:rPr lang="en-US" dirty="0" err="1" smtClean="0"/>
              <a:t>atau</a:t>
            </a:r>
            <a:r>
              <a:rPr lang="en-US" dirty="0" smtClean="0"/>
              <a:t> </a:t>
            </a:r>
            <a:r>
              <a:rPr lang="en-US" dirty="0" err="1" smtClean="0"/>
              <a:t>penderitaan</a:t>
            </a:r>
            <a:r>
              <a:rPr lang="en-US" dirty="0" smtClean="0"/>
              <a:t> yang </a:t>
            </a:r>
            <a:r>
              <a:rPr lang="en-US" dirty="0" err="1" smtClean="0"/>
              <a:t>dihadapi</a:t>
            </a:r>
            <a:r>
              <a:rPr lang="en-US" dirty="0" smtClean="0"/>
              <a:t> </a:t>
            </a:r>
            <a:r>
              <a:rPr lang="en-US" dirty="0" err="1" smtClean="0"/>
              <a:t>masa</a:t>
            </a:r>
            <a:r>
              <a:rPr lang="en-US" dirty="0" smtClean="0"/>
              <a:t> </a:t>
            </a:r>
            <a:r>
              <a:rPr lang="en-US" dirty="0" err="1" smtClean="0"/>
              <a:t>lalu</a:t>
            </a:r>
            <a:r>
              <a:rPr lang="en-US" dirty="0" smtClean="0"/>
              <a:t> </a:t>
            </a:r>
            <a:r>
              <a:rPr lang="en-US" dirty="0" err="1" smtClean="0"/>
              <a:t>maupun</a:t>
            </a:r>
            <a:r>
              <a:rPr lang="en-US" dirty="0" smtClean="0"/>
              <a:t> </a:t>
            </a:r>
            <a:r>
              <a:rPr lang="en-US" dirty="0" err="1" smtClean="0"/>
              <a:t>masa</a:t>
            </a:r>
            <a:r>
              <a:rPr lang="en-US" dirty="0" smtClean="0"/>
              <a:t> </a:t>
            </a:r>
            <a:r>
              <a:rPr lang="en-US" dirty="0" err="1" smtClean="0"/>
              <a:t>sekarang</a:t>
            </a:r>
            <a:r>
              <a:rPr lang="en-US" dirty="0" smtClean="0"/>
              <a:t>.</a:t>
            </a:r>
          </a:p>
          <a:p>
            <a:pPr>
              <a:buNone/>
            </a:pPr>
            <a:r>
              <a:rPr lang="en-US" dirty="0" err="1" smtClean="0"/>
              <a:t>Sasaran</a:t>
            </a:r>
            <a:r>
              <a:rPr lang="en-US" dirty="0" smtClean="0"/>
              <a:t> yang </a:t>
            </a:r>
            <a:r>
              <a:rPr lang="en-US" dirty="0" err="1" smtClean="0"/>
              <a:t>ingin</a:t>
            </a:r>
            <a:r>
              <a:rPr lang="en-US" dirty="0" smtClean="0"/>
              <a:t> </a:t>
            </a:r>
            <a:r>
              <a:rPr lang="en-US" dirty="0" err="1" smtClean="0"/>
              <a:t>dicapai</a:t>
            </a:r>
            <a:endParaRPr lang="en-US" dirty="0" smtClean="0"/>
          </a:p>
          <a:p>
            <a:pPr marL="514350" indent="-514350">
              <a:buAutoNum type="alphaLcPeriod"/>
            </a:pPr>
            <a:r>
              <a:rPr lang="en-US" dirty="0" err="1" smtClean="0"/>
              <a:t>Kesepakatan</a:t>
            </a:r>
            <a:r>
              <a:rPr lang="en-US" dirty="0" smtClean="0"/>
              <a:t> </a:t>
            </a:r>
            <a:r>
              <a:rPr lang="en-US" dirty="0" err="1" smtClean="0"/>
              <a:t>bersama</a:t>
            </a:r>
            <a:r>
              <a:rPr lang="en-US" dirty="0" smtClean="0"/>
              <a:t> </a:t>
            </a:r>
            <a:r>
              <a:rPr lang="en-US" dirty="0" err="1" smtClean="0"/>
              <a:t>untuk</a:t>
            </a:r>
            <a:r>
              <a:rPr lang="en-US" dirty="0" smtClean="0"/>
              <a:t> </a:t>
            </a:r>
            <a:r>
              <a:rPr lang="en-US" dirty="0" err="1" smtClean="0"/>
              <a:t>mengakui</a:t>
            </a:r>
            <a:r>
              <a:rPr lang="en-US" dirty="0" smtClean="0"/>
              <a:t> </a:t>
            </a:r>
            <a:r>
              <a:rPr lang="en-US" dirty="0" err="1" smtClean="0"/>
              <a:t>fakta</a:t>
            </a:r>
            <a:r>
              <a:rPr lang="en-US" dirty="0" smtClean="0"/>
              <a:t>/</a:t>
            </a:r>
            <a:r>
              <a:rPr lang="en-US" dirty="0" err="1" smtClean="0"/>
              <a:t>realitas</a:t>
            </a:r>
            <a:r>
              <a:rPr lang="en-US" dirty="0" smtClean="0"/>
              <a:t> </a:t>
            </a:r>
            <a:r>
              <a:rPr lang="en-US" dirty="0" err="1" smtClean="0"/>
              <a:t>kelompok</a:t>
            </a:r>
            <a:endParaRPr lang="en-US" dirty="0" smtClean="0"/>
          </a:p>
          <a:p>
            <a:pPr marL="514350" indent="-514350">
              <a:buNone/>
            </a:pPr>
            <a:r>
              <a:rPr lang="en-US" dirty="0" smtClean="0"/>
              <a:t>b.  </a:t>
            </a:r>
            <a:r>
              <a:rPr lang="en-US" dirty="0" err="1" smtClean="0"/>
              <a:t>Melalui</a:t>
            </a:r>
            <a:r>
              <a:rPr lang="en-US" dirty="0" smtClean="0"/>
              <a:t> media seminar/</a:t>
            </a:r>
            <a:r>
              <a:rPr lang="en-US" dirty="0" err="1" smtClean="0"/>
              <a:t>lokakarya</a:t>
            </a:r>
            <a:r>
              <a:rPr lang="en-US" dirty="0" smtClean="0"/>
              <a:t> </a:t>
            </a:r>
            <a:r>
              <a:rPr lang="en-US" dirty="0" err="1" smtClean="0"/>
              <a:t>sebagai</a:t>
            </a:r>
            <a:r>
              <a:rPr lang="en-US" dirty="0" smtClean="0"/>
              <a:t> </a:t>
            </a:r>
            <a:r>
              <a:rPr lang="en-US" dirty="0" err="1" smtClean="0"/>
              <a:t>sarana</a:t>
            </a:r>
            <a:r>
              <a:rPr lang="en-US" dirty="0" smtClean="0"/>
              <a:t> </a:t>
            </a:r>
            <a:r>
              <a:rPr lang="en-US" dirty="0" err="1" smtClean="0"/>
              <a:t>proses</a:t>
            </a:r>
            <a:r>
              <a:rPr lang="en-US" dirty="0" smtClean="0"/>
              <a:t> </a:t>
            </a:r>
            <a:r>
              <a:rPr lang="en-US" dirty="0" err="1" smtClean="0"/>
              <a:t>pencapaian</a:t>
            </a:r>
            <a:r>
              <a:rPr lang="en-US" dirty="0" smtClean="0"/>
              <a:t> </a:t>
            </a:r>
            <a:r>
              <a:rPr lang="en-US" dirty="0" err="1" smtClean="0"/>
              <a:t>kesepakatan</a:t>
            </a:r>
            <a:r>
              <a:rPr lang="en-US" dirty="0" smtClean="0"/>
              <a:t> </a:t>
            </a:r>
            <a:r>
              <a:rPr lang="en-US" dirty="0" err="1" smtClean="0"/>
              <a:t>untuk</a:t>
            </a:r>
            <a:r>
              <a:rPr lang="en-US" dirty="0" smtClean="0"/>
              <a:t> </a:t>
            </a:r>
            <a:r>
              <a:rPr lang="en-US" dirty="0" err="1" smtClean="0"/>
              <a:t>pengakuan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pPr algn="l"/>
            <a:r>
              <a:rPr lang="en-US" sz="3200" dirty="0" smtClean="0"/>
              <a:t>5. </a:t>
            </a:r>
            <a:r>
              <a:rPr lang="en-US" sz="3200" dirty="0" err="1" smtClean="0"/>
              <a:t>Teori</a:t>
            </a:r>
            <a:r>
              <a:rPr lang="en-US" sz="3200" dirty="0" smtClean="0"/>
              <a:t> </a:t>
            </a:r>
            <a:r>
              <a:rPr lang="en-US" sz="3200" dirty="0" err="1" smtClean="0"/>
              <a:t>Kesalahpahaman</a:t>
            </a:r>
            <a:r>
              <a:rPr lang="en-US" sz="3200" dirty="0" smtClean="0"/>
              <a:t> </a:t>
            </a:r>
            <a:r>
              <a:rPr lang="en-US" sz="3200" dirty="0" err="1" smtClean="0"/>
              <a:t>antar</a:t>
            </a:r>
            <a:r>
              <a:rPr lang="en-US" sz="3200" dirty="0" smtClean="0"/>
              <a:t> </a:t>
            </a:r>
            <a:r>
              <a:rPr lang="en-US" sz="3200" dirty="0" err="1" smtClean="0"/>
              <a:t>Budaya</a:t>
            </a:r>
            <a:endParaRPr lang="en-US" sz="3200" dirty="0"/>
          </a:p>
        </p:txBody>
      </p:sp>
      <p:sp>
        <p:nvSpPr>
          <p:cNvPr id="3" name="Content Placeholder 2"/>
          <p:cNvSpPr>
            <a:spLocks noGrp="1"/>
          </p:cNvSpPr>
          <p:nvPr>
            <p:ph idx="1"/>
          </p:nvPr>
        </p:nvSpPr>
        <p:spPr>
          <a:xfrm>
            <a:off x="0" y="685800"/>
            <a:ext cx="9144000" cy="5440363"/>
          </a:xfrm>
        </p:spPr>
        <p:txBody>
          <a:bodyPr/>
          <a:lstStyle/>
          <a:p>
            <a:pPr>
              <a:buNone/>
            </a:pPr>
            <a:r>
              <a:rPr lang="en-US" dirty="0" err="1" smtClean="0"/>
              <a:t>Teori</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konflik</a:t>
            </a:r>
            <a:r>
              <a:rPr lang="en-US" dirty="0" smtClean="0"/>
              <a:t> </a:t>
            </a:r>
            <a:r>
              <a:rPr lang="en-US" dirty="0" err="1" smtClean="0"/>
              <a:t>ini</a:t>
            </a:r>
            <a:r>
              <a:rPr lang="en-US" dirty="0" smtClean="0"/>
              <a:t> </a:t>
            </a:r>
            <a:r>
              <a:rPr lang="en-US" dirty="0" err="1" smtClean="0"/>
              <a:t>terjadi</a:t>
            </a:r>
            <a:r>
              <a:rPr lang="en-US" dirty="0" smtClean="0"/>
              <a:t> </a:t>
            </a:r>
            <a:r>
              <a:rPr lang="en-US" dirty="0" err="1" smtClean="0"/>
              <a:t>ketidak</a:t>
            </a:r>
            <a:r>
              <a:rPr lang="en-US" dirty="0" smtClean="0"/>
              <a:t> </a:t>
            </a:r>
            <a:r>
              <a:rPr lang="en-US" dirty="0" err="1" smtClean="0"/>
              <a:t>cocok</a:t>
            </a:r>
            <a:r>
              <a:rPr lang="en-US" dirty="0" smtClean="0"/>
              <a:t> </a:t>
            </a:r>
            <a:r>
              <a:rPr lang="en-US" dirty="0" err="1" smtClean="0"/>
              <a:t>dalam</a:t>
            </a:r>
            <a:r>
              <a:rPr lang="en-US" dirty="0" smtClean="0"/>
              <a:t> </a:t>
            </a:r>
            <a:r>
              <a:rPr lang="en-US" dirty="0" err="1" smtClean="0"/>
              <a:t>cara-cara</a:t>
            </a:r>
            <a:r>
              <a:rPr lang="en-US" dirty="0" smtClean="0"/>
              <a:t> </a:t>
            </a:r>
            <a:r>
              <a:rPr lang="en-US" dirty="0" err="1" smtClean="0"/>
              <a:t>berkomunikasi</a:t>
            </a:r>
            <a:r>
              <a:rPr lang="en-US" dirty="0" smtClean="0"/>
              <a:t> </a:t>
            </a:r>
            <a:r>
              <a:rPr lang="en-US" dirty="0" err="1" smtClean="0"/>
              <a:t>diantara</a:t>
            </a:r>
            <a:r>
              <a:rPr lang="en-US" dirty="0" smtClean="0"/>
              <a:t> </a:t>
            </a:r>
            <a:r>
              <a:rPr lang="en-US" dirty="0" err="1" smtClean="0"/>
              <a:t>berbagai</a:t>
            </a:r>
            <a:r>
              <a:rPr lang="en-US" dirty="0" smtClean="0"/>
              <a:t>  </a:t>
            </a:r>
            <a:r>
              <a:rPr lang="en-US" dirty="0" err="1" smtClean="0"/>
              <a:t>budaya</a:t>
            </a:r>
            <a:r>
              <a:rPr lang="en-US" dirty="0" smtClean="0"/>
              <a:t> yang </a:t>
            </a:r>
            <a:r>
              <a:rPr lang="en-US" dirty="0" err="1" smtClean="0"/>
              <a:t>berbeda</a:t>
            </a:r>
            <a:r>
              <a:rPr lang="en-US" dirty="0" smtClean="0"/>
              <a:t>.</a:t>
            </a:r>
          </a:p>
          <a:p>
            <a:pPr>
              <a:buNone/>
            </a:pPr>
            <a:r>
              <a:rPr lang="en-US" dirty="0" err="1" smtClean="0"/>
              <a:t>Sasaran</a:t>
            </a:r>
            <a:r>
              <a:rPr lang="en-US" dirty="0" smtClean="0"/>
              <a:t> </a:t>
            </a:r>
            <a:r>
              <a:rPr lang="en-US" dirty="0" err="1" smtClean="0"/>
              <a:t>teori</a:t>
            </a:r>
            <a:r>
              <a:rPr lang="en-US" dirty="0" smtClean="0"/>
              <a:t> </a:t>
            </a:r>
            <a:r>
              <a:rPr lang="en-US" dirty="0" err="1" smtClean="0"/>
              <a:t>ini</a:t>
            </a:r>
            <a:r>
              <a:rPr lang="en-US" dirty="0" smtClean="0"/>
              <a:t> </a:t>
            </a:r>
            <a:r>
              <a:rPr lang="en-US" dirty="0" err="1" smtClean="0"/>
              <a:t>adalah</a:t>
            </a:r>
            <a:r>
              <a:rPr lang="en-US" dirty="0" smtClean="0"/>
              <a:t> :</a:t>
            </a:r>
          </a:p>
          <a:p>
            <a:pPr marL="514350" indent="-514350">
              <a:buAutoNum type="alphaLcPeriod"/>
            </a:pPr>
            <a:r>
              <a:rPr lang="en-US" dirty="0" err="1" smtClean="0"/>
              <a:t>Menambah</a:t>
            </a:r>
            <a:r>
              <a:rPr lang="en-US" dirty="0" smtClean="0"/>
              <a:t> </a:t>
            </a:r>
            <a:r>
              <a:rPr lang="en-US" dirty="0" err="1" smtClean="0"/>
              <a:t>pengetahuan</a:t>
            </a:r>
            <a:r>
              <a:rPr lang="en-US" dirty="0" smtClean="0"/>
              <a:t> </a:t>
            </a:r>
            <a:r>
              <a:rPr lang="en-US" dirty="0" err="1" smtClean="0"/>
              <a:t>pihak-pihak</a:t>
            </a:r>
            <a:r>
              <a:rPr lang="en-US" dirty="0" smtClean="0"/>
              <a:t> </a:t>
            </a:r>
            <a:r>
              <a:rPr lang="en-US" dirty="0" err="1" smtClean="0"/>
              <a:t>yan</a:t>
            </a:r>
            <a:r>
              <a:rPr lang="en-US" dirty="0" smtClean="0"/>
              <a:t> g </a:t>
            </a:r>
            <a:r>
              <a:rPr lang="en-US" dirty="0" err="1" smtClean="0"/>
              <a:t>berbeda</a:t>
            </a:r>
            <a:r>
              <a:rPr lang="en-US" dirty="0" smtClean="0"/>
              <a:t> </a:t>
            </a:r>
            <a:r>
              <a:rPr lang="en-US" dirty="0" err="1" smtClean="0"/>
              <a:t>kebudayaannya</a:t>
            </a:r>
            <a:endParaRPr lang="en-US" dirty="0" smtClean="0"/>
          </a:p>
          <a:p>
            <a:pPr marL="514350" indent="-514350">
              <a:buAutoNum type="alphaLcPeriod" startAt="2"/>
            </a:pPr>
            <a:r>
              <a:rPr lang="en-US" dirty="0" err="1" smtClean="0"/>
              <a:t>Meningkatkan</a:t>
            </a:r>
            <a:r>
              <a:rPr lang="en-US" dirty="0" smtClean="0"/>
              <a:t> </a:t>
            </a:r>
            <a:r>
              <a:rPr lang="en-US" dirty="0" err="1" smtClean="0"/>
              <a:t>efektivitas</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budaya</a:t>
            </a:r>
            <a:endParaRPr lang="en-US" dirty="0" smtClean="0"/>
          </a:p>
          <a:p>
            <a:pPr marL="514350" indent="-514350">
              <a:buNone/>
            </a:pPr>
            <a:r>
              <a:rPr lang="en-US" dirty="0" smtClean="0"/>
              <a:t>c.  </a:t>
            </a:r>
            <a:r>
              <a:rPr lang="en-US" dirty="0" err="1" smtClean="0"/>
              <a:t>Mengurangi</a:t>
            </a:r>
            <a:r>
              <a:rPr lang="en-US" dirty="0" smtClean="0"/>
              <a:t> </a:t>
            </a:r>
            <a:r>
              <a:rPr lang="en-US" dirty="0" err="1" smtClean="0"/>
              <a:t>streotif</a:t>
            </a:r>
            <a:r>
              <a:rPr lang="en-US" dirty="0" smtClean="0"/>
              <a:t> negative </a:t>
            </a:r>
            <a:r>
              <a:rPr lang="en-US" dirty="0" err="1" smtClean="0"/>
              <a:t>terhadap</a:t>
            </a:r>
            <a:r>
              <a:rPr lang="en-US" dirty="0" smtClean="0"/>
              <a:t> </a:t>
            </a:r>
            <a:r>
              <a:rPr lang="en-US" dirty="0" err="1" smtClean="0"/>
              <a:t>pihak</a:t>
            </a:r>
            <a:r>
              <a:rPr lang="en-US" dirty="0" smtClean="0"/>
              <a:t> lain</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pPr algn="l"/>
            <a:r>
              <a:rPr lang="en-US" sz="3200" dirty="0" smtClean="0"/>
              <a:t>6. </a:t>
            </a:r>
            <a:r>
              <a:rPr lang="en-US" sz="3200" dirty="0" err="1" smtClean="0"/>
              <a:t>Teori</a:t>
            </a:r>
            <a:r>
              <a:rPr lang="en-US" sz="3200" dirty="0" smtClean="0"/>
              <a:t> </a:t>
            </a:r>
            <a:r>
              <a:rPr lang="en-US" sz="3200" dirty="0" err="1" smtClean="0"/>
              <a:t>Transformasi</a:t>
            </a:r>
            <a:endParaRPr lang="en-US" sz="3200" dirty="0"/>
          </a:p>
        </p:txBody>
      </p:sp>
      <p:sp>
        <p:nvSpPr>
          <p:cNvPr id="3" name="Content Placeholder 2"/>
          <p:cNvSpPr>
            <a:spLocks noGrp="1"/>
          </p:cNvSpPr>
          <p:nvPr>
            <p:ph idx="1"/>
          </p:nvPr>
        </p:nvSpPr>
        <p:spPr>
          <a:xfrm>
            <a:off x="0" y="685800"/>
            <a:ext cx="9144000" cy="6172200"/>
          </a:xfrm>
        </p:spPr>
        <p:txBody>
          <a:bodyPr>
            <a:normAutofit fontScale="92500" lnSpcReduction="20000"/>
          </a:bodyPr>
          <a:lstStyle/>
          <a:p>
            <a:pPr>
              <a:buNone/>
            </a:pPr>
            <a:r>
              <a:rPr lang="en-US" dirty="0" err="1" smtClean="0"/>
              <a:t>Teori</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konflik</a:t>
            </a:r>
            <a:r>
              <a:rPr lang="en-US" dirty="0" smtClean="0"/>
              <a:t> </a:t>
            </a:r>
            <a:r>
              <a:rPr lang="en-US" dirty="0" err="1" smtClean="0"/>
              <a:t>disebabkan</a:t>
            </a:r>
            <a:r>
              <a:rPr lang="en-US" dirty="0" smtClean="0"/>
              <a:t> </a:t>
            </a:r>
            <a:r>
              <a:rPr lang="en-US" dirty="0" err="1" smtClean="0"/>
              <a:t>oleh</a:t>
            </a:r>
            <a:r>
              <a:rPr lang="en-US" dirty="0" smtClean="0"/>
              <a:t> </a:t>
            </a:r>
            <a:r>
              <a:rPr lang="en-US" dirty="0" err="1" smtClean="0"/>
              <a:t>masalah-masalah</a:t>
            </a:r>
            <a:r>
              <a:rPr lang="en-US" dirty="0" smtClean="0"/>
              <a:t> </a:t>
            </a:r>
            <a:r>
              <a:rPr lang="en-US" dirty="0" err="1" smtClean="0"/>
              <a:t>ketidaksetaraan</a:t>
            </a:r>
            <a:r>
              <a:rPr lang="en-US" dirty="0" smtClean="0"/>
              <a:t> </a:t>
            </a:r>
            <a:r>
              <a:rPr lang="en-US" dirty="0" err="1" smtClean="0"/>
              <a:t>dan</a:t>
            </a:r>
            <a:r>
              <a:rPr lang="en-US" dirty="0" smtClean="0"/>
              <a:t> </a:t>
            </a:r>
            <a:r>
              <a:rPr lang="en-US" dirty="0" err="1" smtClean="0"/>
              <a:t>ketidak</a:t>
            </a:r>
            <a:r>
              <a:rPr lang="en-US" dirty="0" smtClean="0"/>
              <a:t> </a:t>
            </a:r>
            <a:r>
              <a:rPr lang="en-US" dirty="0" err="1" smtClean="0"/>
              <a:t>adialan</a:t>
            </a:r>
            <a:r>
              <a:rPr lang="en-US" dirty="0" smtClean="0"/>
              <a:t> yang </a:t>
            </a:r>
            <a:r>
              <a:rPr lang="en-US" dirty="0" err="1" smtClean="0"/>
              <a:t>muncul</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dan</a:t>
            </a:r>
            <a:r>
              <a:rPr lang="en-US" dirty="0" smtClean="0"/>
              <a:t> </a:t>
            </a:r>
            <a:r>
              <a:rPr lang="en-US" dirty="0" err="1" smtClean="0"/>
              <a:t>ekonomi</a:t>
            </a:r>
            <a:r>
              <a:rPr lang="en-US" dirty="0" smtClean="0"/>
              <a:t>.</a:t>
            </a:r>
          </a:p>
          <a:p>
            <a:pPr>
              <a:buNone/>
            </a:pPr>
            <a:r>
              <a:rPr lang="en-US" dirty="0" err="1" smtClean="0"/>
              <a:t>Sasaran</a:t>
            </a:r>
            <a:r>
              <a:rPr lang="en-US" dirty="0" smtClean="0"/>
              <a:t> yang </a:t>
            </a:r>
            <a:r>
              <a:rPr lang="en-US" dirty="0" err="1" smtClean="0"/>
              <a:t>ingin</a:t>
            </a:r>
            <a:r>
              <a:rPr lang="en-US" dirty="0" smtClean="0"/>
              <a:t> </a:t>
            </a:r>
            <a:r>
              <a:rPr lang="en-US" dirty="0" err="1" smtClean="0"/>
              <a:t>dicapai</a:t>
            </a:r>
            <a:r>
              <a:rPr lang="en-US" dirty="0" smtClean="0"/>
              <a:t> </a:t>
            </a:r>
            <a:r>
              <a:rPr lang="en-US" dirty="0" err="1" smtClean="0"/>
              <a:t>dari</a:t>
            </a:r>
            <a:r>
              <a:rPr lang="en-US" dirty="0" smtClean="0"/>
              <a:t> </a:t>
            </a:r>
            <a:r>
              <a:rPr lang="en-US" dirty="0" err="1" smtClean="0"/>
              <a:t>teori</a:t>
            </a:r>
            <a:r>
              <a:rPr lang="en-US" dirty="0" smtClean="0"/>
              <a:t> </a:t>
            </a:r>
            <a:r>
              <a:rPr lang="en-US" dirty="0" err="1" smtClean="0"/>
              <a:t>ini</a:t>
            </a:r>
            <a:r>
              <a:rPr lang="en-US" dirty="0" smtClean="0"/>
              <a:t> </a:t>
            </a:r>
            <a:r>
              <a:rPr lang="en-US" dirty="0" err="1" smtClean="0"/>
              <a:t>adalah</a:t>
            </a:r>
            <a:endParaRPr lang="en-US" dirty="0" smtClean="0"/>
          </a:p>
          <a:p>
            <a:pPr marL="514350" indent="-514350">
              <a:buAutoNum type="alphaLcPeriod"/>
            </a:pPr>
            <a:r>
              <a:rPr lang="en-US" dirty="0" err="1" smtClean="0"/>
              <a:t>Mengubah</a:t>
            </a:r>
            <a:r>
              <a:rPr lang="en-US" dirty="0" smtClean="0"/>
              <a:t> </a:t>
            </a:r>
            <a:r>
              <a:rPr lang="en-US" dirty="0" err="1" smtClean="0"/>
              <a:t>berbagai</a:t>
            </a:r>
            <a:r>
              <a:rPr lang="en-US" dirty="0" smtClean="0"/>
              <a:t> </a:t>
            </a:r>
            <a:r>
              <a:rPr lang="en-US" dirty="0" err="1" smtClean="0"/>
              <a:t>struktur</a:t>
            </a:r>
            <a:r>
              <a:rPr lang="en-US" dirty="0" smtClean="0"/>
              <a:t> </a:t>
            </a:r>
            <a:r>
              <a:rPr lang="en-US" dirty="0" err="1" smtClean="0"/>
              <a:t>dan</a:t>
            </a:r>
            <a:r>
              <a:rPr lang="en-US" dirty="0" smtClean="0"/>
              <a:t> </a:t>
            </a:r>
            <a:r>
              <a:rPr lang="en-US" dirty="0" err="1" smtClean="0"/>
              <a:t>kerangka</a:t>
            </a:r>
            <a:r>
              <a:rPr lang="en-US" dirty="0" smtClean="0"/>
              <a:t> </a:t>
            </a:r>
            <a:r>
              <a:rPr lang="en-US" dirty="0" err="1" smtClean="0"/>
              <a:t>kerja</a:t>
            </a:r>
            <a:r>
              <a:rPr lang="en-US" dirty="0" smtClean="0"/>
              <a:t> yang </a:t>
            </a:r>
            <a:r>
              <a:rPr lang="en-US" dirty="0" err="1" smtClean="0"/>
              <a:t>menyebabkan</a:t>
            </a:r>
            <a:r>
              <a:rPr lang="en-US" dirty="0" smtClean="0"/>
              <a:t> </a:t>
            </a:r>
            <a:r>
              <a:rPr lang="en-US" dirty="0" err="1" smtClean="0"/>
              <a:t>ketidaksetaraan</a:t>
            </a:r>
            <a:r>
              <a:rPr lang="en-US" dirty="0" smtClean="0"/>
              <a:t> </a:t>
            </a:r>
            <a:r>
              <a:rPr lang="en-US" dirty="0" err="1" smtClean="0"/>
              <a:t>dan</a:t>
            </a:r>
            <a:r>
              <a:rPr lang="en-US" dirty="0" smtClean="0"/>
              <a:t> </a:t>
            </a:r>
            <a:r>
              <a:rPr lang="en-US" dirty="0" err="1" smtClean="0"/>
              <a:t>ketidakadialn</a:t>
            </a:r>
            <a:r>
              <a:rPr lang="en-US" dirty="0" smtClean="0"/>
              <a:t> </a:t>
            </a:r>
            <a:r>
              <a:rPr lang="en-US" dirty="0" err="1" smtClean="0"/>
              <a:t>termasuk</a:t>
            </a:r>
            <a:r>
              <a:rPr lang="en-US" dirty="0" smtClean="0"/>
              <a:t> </a:t>
            </a:r>
            <a:r>
              <a:rPr lang="en-US" dirty="0" err="1" smtClean="0"/>
              <a:t>kesenjangan</a:t>
            </a:r>
            <a:r>
              <a:rPr lang="en-US" dirty="0" smtClean="0"/>
              <a:t> </a:t>
            </a:r>
            <a:r>
              <a:rPr lang="en-US" dirty="0" err="1" smtClean="0"/>
              <a:t>ekonomi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fasilitas</a:t>
            </a:r>
            <a:r>
              <a:rPr lang="en-US" dirty="0" smtClean="0"/>
              <a:t> lain</a:t>
            </a:r>
          </a:p>
          <a:p>
            <a:pPr marL="514350" indent="-514350">
              <a:buAutoNum type="alphaLcPeriod" startAt="2"/>
            </a:pPr>
            <a:r>
              <a:rPr lang="en-US" dirty="0" err="1" smtClean="0"/>
              <a:t>Meningkatkan</a:t>
            </a:r>
            <a:r>
              <a:rPr lang="en-US" dirty="0" smtClean="0"/>
              <a:t> </a:t>
            </a:r>
            <a:r>
              <a:rPr lang="en-US" dirty="0" err="1" smtClean="0"/>
              <a:t>jalinan</a:t>
            </a:r>
            <a:r>
              <a:rPr lang="en-US" dirty="0" smtClean="0"/>
              <a:t> </a:t>
            </a:r>
            <a:r>
              <a:rPr lang="en-US" dirty="0" err="1" smtClean="0"/>
              <a:t>hubungan</a:t>
            </a:r>
            <a:r>
              <a:rPr lang="en-US" dirty="0" smtClean="0"/>
              <a:t> </a:t>
            </a:r>
            <a:r>
              <a:rPr lang="en-US" dirty="0" err="1" smtClean="0"/>
              <a:t>dan</a:t>
            </a:r>
            <a:r>
              <a:rPr lang="en-US" dirty="0" smtClean="0"/>
              <a:t> </a:t>
            </a:r>
            <a:r>
              <a:rPr lang="en-US" dirty="0" err="1" smtClean="0"/>
              <a:t>sikap</a:t>
            </a:r>
            <a:r>
              <a:rPr lang="en-US" dirty="0" smtClean="0"/>
              <a:t> </a:t>
            </a:r>
            <a:r>
              <a:rPr lang="en-US" dirty="0" err="1" smtClean="0"/>
              <a:t>jangka</a:t>
            </a:r>
            <a:r>
              <a:rPr lang="en-US" dirty="0" smtClean="0"/>
              <a:t> </a:t>
            </a:r>
            <a:r>
              <a:rPr lang="en-US" dirty="0" err="1" smtClean="0"/>
              <a:t>panjang</a:t>
            </a:r>
            <a:r>
              <a:rPr lang="en-US" dirty="0" smtClean="0"/>
              <a:t> </a:t>
            </a:r>
            <a:r>
              <a:rPr lang="en-US" dirty="0" err="1" smtClean="0"/>
              <a:t>diantar</a:t>
            </a:r>
            <a:r>
              <a:rPr lang="en-US" dirty="0" smtClean="0"/>
              <a:t> </a:t>
            </a:r>
            <a:r>
              <a:rPr lang="en-US" dirty="0" err="1" smtClean="0"/>
              <a:t>pihak-pihak</a:t>
            </a:r>
            <a:r>
              <a:rPr lang="en-US" dirty="0" smtClean="0"/>
              <a:t> yang </a:t>
            </a:r>
            <a:r>
              <a:rPr lang="en-US" dirty="0" err="1" smtClean="0"/>
              <a:t>berkepentingan</a:t>
            </a:r>
            <a:endParaRPr lang="en-US" dirty="0" smtClean="0"/>
          </a:p>
          <a:p>
            <a:pPr marL="514350" indent="-514350">
              <a:buNone/>
            </a:pPr>
            <a:r>
              <a:rPr lang="en-US" dirty="0" smtClean="0"/>
              <a:t>c.  </a:t>
            </a:r>
            <a:r>
              <a:rPr lang="en-US" dirty="0" err="1" smtClean="0"/>
              <a:t>Mengembangkan</a:t>
            </a:r>
            <a:r>
              <a:rPr lang="en-US" dirty="0" smtClean="0"/>
              <a:t> </a:t>
            </a:r>
            <a:r>
              <a:rPr lang="en-US" dirty="0" err="1" smtClean="0"/>
              <a:t>berbagai</a:t>
            </a:r>
            <a:r>
              <a:rPr lang="en-US" dirty="0" smtClean="0"/>
              <a:t> </a:t>
            </a:r>
            <a:r>
              <a:rPr lang="en-US" dirty="0" err="1" smtClean="0"/>
              <a:t>proses</a:t>
            </a:r>
            <a:r>
              <a:rPr lang="en-US" dirty="0" smtClean="0"/>
              <a:t> </a:t>
            </a:r>
            <a:r>
              <a:rPr lang="en-US" dirty="0" err="1" smtClean="0"/>
              <a:t>dan</a:t>
            </a:r>
            <a:r>
              <a:rPr lang="en-US" dirty="0" smtClean="0"/>
              <a:t> </a:t>
            </a:r>
            <a:r>
              <a:rPr lang="en-US" dirty="0" err="1" smtClean="0"/>
              <a:t>sistem</a:t>
            </a:r>
            <a:r>
              <a:rPr lang="en-US" dirty="0" smtClean="0"/>
              <a:t> </a:t>
            </a:r>
            <a:r>
              <a:rPr lang="en-US" dirty="0" err="1" smtClean="0"/>
              <a:t>untuk</a:t>
            </a:r>
            <a:r>
              <a:rPr lang="en-US" dirty="0" smtClean="0"/>
              <a:t> </a:t>
            </a:r>
            <a:r>
              <a:rPr lang="en-US" dirty="0" err="1" smtClean="0"/>
              <a:t>mempromosikan</a:t>
            </a:r>
            <a:r>
              <a:rPr lang="en-US" dirty="0" smtClean="0"/>
              <a:t> </a:t>
            </a:r>
            <a:r>
              <a:rPr lang="en-US" dirty="0" err="1" smtClean="0"/>
              <a:t>pemberdayaan</a:t>
            </a:r>
            <a:r>
              <a:rPr lang="en-US" dirty="0" smtClean="0"/>
              <a:t> </a:t>
            </a:r>
            <a:r>
              <a:rPr lang="en-US" dirty="0" err="1" smtClean="0"/>
              <a:t>keadilan</a:t>
            </a:r>
            <a:r>
              <a:rPr lang="en-US" dirty="0" smtClean="0"/>
              <a:t>, </a:t>
            </a:r>
            <a:r>
              <a:rPr lang="en-US" dirty="0" err="1" smtClean="0"/>
              <a:t>perdamaian</a:t>
            </a:r>
            <a:r>
              <a:rPr lang="en-US" dirty="0" smtClean="0"/>
              <a:t>, </a:t>
            </a:r>
            <a:r>
              <a:rPr lang="en-US" dirty="0" err="1" smtClean="0"/>
              <a:t>pengampunan</a:t>
            </a:r>
            <a:r>
              <a:rPr lang="en-US" dirty="0" smtClean="0"/>
              <a:t>, </a:t>
            </a:r>
            <a:r>
              <a:rPr lang="en-US" dirty="0" err="1" smtClean="0"/>
              <a:t>rekonsiliasi</a:t>
            </a:r>
            <a:r>
              <a:rPr lang="en-US" dirty="0" smtClean="0"/>
              <a:t> </a:t>
            </a:r>
            <a:r>
              <a:rPr lang="en-US" dirty="0" err="1" smtClean="0"/>
              <a:t>dan</a:t>
            </a:r>
            <a:r>
              <a:rPr lang="en-US" dirty="0" smtClean="0"/>
              <a:t> </a:t>
            </a:r>
            <a:r>
              <a:rPr lang="en-US" smtClean="0"/>
              <a:t>pengakuan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3200" dirty="0" err="1" smtClean="0"/>
              <a:t>Manajemen</a:t>
            </a:r>
            <a:r>
              <a:rPr lang="en-US" sz="3200" dirty="0" smtClean="0"/>
              <a:t> </a:t>
            </a:r>
            <a:r>
              <a:rPr lang="en-US" sz="3200" dirty="0" err="1" smtClean="0"/>
              <a:t>Konflik</a:t>
            </a:r>
            <a:endParaRPr lang="en-US" sz="3200" dirty="0"/>
          </a:p>
        </p:txBody>
      </p:sp>
      <p:sp>
        <p:nvSpPr>
          <p:cNvPr id="3" name="Content Placeholder 2"/>
          <p:cNvSpPr>
            <a:spLocks noGrp="1"/>
          </p:cNvSpPr>
          <p:nvPr>
            <p:ph idx="1"/>
          </p:nvPr>
        </p:nvSpPr>
        <p:spPr>
          <a:xfrm>
            <a:off x="0" y="609600"/>
            <a:ext cx="9144000" cy="6248400"/>
          </a:xfrm>
        </p:spPr>
        <p:txBody>
          <a:bodyPr>
            <a:normAutofit fontScale="85000" lnSpcReduction="10000"/>
          </a:bodyPr>
          <a:lstStyle/>
          <a:p>
            <a:pPr marL="514350" indent="-514350">
              <a:buAutoNum type="arabicPeriod"/>
            </a:pPr>
            <a:r>
              <a:rPr lang="en-US" dirty="0" err="1" smtClean="0"/>
              <a:t>Pencegahan</a:t>
            </a:r>
            <a:r>
              <a:rPr lang="en-US" dirty="0" smtClean="0"/>
              <a:t> </a:t>
            </a:r>
            <a:r>
              <a:rPr lang="en-US" dirty="0" err="1" smtClean="0"/>
              <a:t>konflik,bertujuan</a:t>
            </a:r>
            <a:r>
              <a:rPr lang="en-US" dirty="0" smtClean="0"/>
              <a:t> </a:t>
            </a:r>
            <a:r>
              <a:rPr lang="en-US" dirty="0" err="1" smtClean="0"/>
              <a:t>untuk</a:t>
            </a:r>
            <a:r>
              <a:rPr lang="en-US" dirty="0" smtClean="0"/>
              <a:t> </a:t>
            </a:r>
            <a:r>
              <a:rPr lang="en-US" dirty="0" err="1" smtClean="0"/>
              <a:t>mencegah</a:t>
            </a:r>
            <a:r>
              <a:rPr lang="en-US" dirty="0" smtClean="0"/>
              <a:t> </a:t>
            </a:r>
            <a:r>
              <a:rPr lang="en-US" dirty="0" err="1" smtClean="0"/>
              <a:t>timbulnya</a:t>
            </a:r>
            <a:r>
              <a:rPr lang="en-US" dirty="0" smtClean="0"/>
              <a:t> </a:t>
            </a:r>
            <a:r>
              <a:rPr lang="en-US" dirty="0" err="1" smtClean="0"/>
              <a:t>konflik</a:t>
            </a:r>
            <a:r>
              <a:rPr lang="en-US" dirty="0" smtClean="0"/>
              <a:t> yang </a:t>
            </a:r>
            <a:r>
              <a:rPr lang="en-US" dirty="0" err="1" smtClean="0"/>
              <a:t>keras</a:t>
            </a:r>
            <a:endParaRPr lang="en-US" dirty="0" smtClean="0"/>
          </a:p>
          <a:p>
            <a:pPr marL="514350" indent="-514350">
              <a:buAutoNum type="arabicPeriod"/>
            </a:pPr>
            <a:r>
              <a:rPr lang="en-US" dirty="0" err="1" smtClean="0"/>
              <a:t>Penyelesaian</a:t>
            </a:r>
            <a:r>
              <a:rPr lang="en-US" dirty="0" smtClean="0"/>
              <a:t> </a:t>
            </a:r>
            <a:r>
              <a:rPr lang="en-US" dirty="0" err="1" smtClean="0"/>
              <a:t>konflik</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mengakhiri</a:t>
            </a:r>
            <a:r>
              <a:rPr lang="en-US" dirty="0" smtClean="0"/>
              <a:t> </a:t>
            </a:r>
            <a:r>
              <a:rPr lang="en-US" dirty="0" err="1" smtClean="0"/>
              <a:t>perilaku</a:t>
            </a:r>
            <a:r>
              <a:rPr lang="en-US" dirty="0" smtClean="0"/>
              <a:t> </a:t>
            </a:r>
            <a:r>
              <a:rPr lang="en-US" dirty="0" err="1" smtClean="0"/>
              <a:t>kekerasan</a:t>
            </a:r>
            <a:r>
              <a:rPr lang="en-US" dirty="0" smtClean="0"/>
              <a:t> </a:t>
            </a:r>
            <a:r>
              <a:rPr lang="en-US" dirty="0" err="1" smtClean="0"/>
              <a:t>melalui</a:t>
            </a:r>
            <a:r>
              <a:rPr lang="en-US" dirty="0" smtClean="0"/>
              <a:t> </a:t>
            </a:r>
            <a:r>
              <a:rPr lang="en-US" dirty="0" err="1" smtClean="0"/>
              <a:t>sesuatu</a:t>
            </a:r>
            <a:r>
              <a:rPr lang="en-US" dirty="0" smtClean="0"/>
              <a:t> </a:t>
            </a:r>
            <a:r>
              <a:rPr lang="en-US" dirty="0" err="1" smtClean="0"/>
              <a:t>persetujuan</a:t>
            </a:r>
            <a:r>
              <a:rPr lang="en-US" dirty="0" smtClean="0"/>
              <a:t> </a:t>
            </a:r>
            <a:r>
              <a:rPr lang="en-US" dirty="0" err="1" smtClean="0"/>
              <a:t>perdamaian</a:t>
            </a:r>
            <a:endParaRPr lang="en-US" dirty="0" smtClean="0"/>
          </a:p>
          <a:p>
            <a:pPr marL="514350" indent="-514350">
              <a:buAutoNum type="arabicPeriod"/>
            </a:pPr>
            <a:r>
              <a:rPr lang="en-US" dirty="0" err="1" smtClean="0"/>
              <a:t>Pengelolaan</a:t>
            </a:r>
            <a:r>
              <a:rPr lang="en-US" dirty="0" smtClean="0"/>
              <a:t> </a:t>
            </a:r>
            <a:r>
              <a:rPr lang="en-US" dirty="0" err="1" smtClean="0"/>
              <a:t>konflik</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membatasi</a:t>
            </a:r>
            <a:r>
              <a:rPr lang="en-US" dirty="0" smtClean="0"/>
              <a:t> </a:t>
            </a:r>
            <a:r>
              <a:rPr lang="en-US" dirty="0" err="1" smtClean="0"/>
              <a:t>dan</a:t>
            </a:r>
            <a:r>
              <a:rPr lang="en-US" dirty="0" smtClean="0"/>
              <a:t> </a:t>
            </a:r>
            <a:r>
              <a:rPr lang="en-US" dirty="0" err="1" smtClean="0"/>
              <a:t>menghindari</a:t>
            </a:r>
            <a:r>
              <a:rPr lang="en-US" dirty="0" smtClean="0"/>
              <a:t> </a:t>
            </a:r>
            <a:r>
              <a:rPr lang="en-US" dirty="0" err="1" smtClean="0"/>
              <a:t>kekerasan</a:t>
            </a:r>
            <a:r>
              <a:rPr lang="en-US" dirty="0" smtClean="0"/>
              <a:t> </a:t>
            </a:r>
            <a:r>
              <a:rPr lang="en-US" dirty="0" err="1" smtClean="0"/>
              <a:t>dengan</a:t>
            </a:r>
            <a:r>
              <a:rPr lang="en-US" dirty="0" smtClean="0"/>
              <a:t> </a:t>
            </a:r>
            <a:r>
              <a:rPr lang="en-US" dirty="0" err="1" smtClean="0"/>
              <a:t>mendorong</a:t>
            </a:r>
            <a:r>
              <a:rPr lang="en-US" dirty="0" smtClean="0"/>
              <a:t> </a:t>
            </a:r>
            <a:r>
              <a:rPr lang="en-US" dirty="0" err="1" smtClean="0"/>
              <a:t>perubahan</a:t>
            </a:r>
            <a:r>
              <a:rPr lang="en-US" dirty="0" smtClean="0"/>
              <a:t> </a:t>
            </a:r>
            <a:r>
              <a:rPr lang="en-US" dirty="0" err="1" smtClean="0"/>
              <a:t>perilaku</a:t>
            </a:r>
            <a:r>
              <a:rPr lang="en-US" dirty="0" smtClean="0"/>
              <a:t> yang </a:t>
            </a:r>
            <a:r>
              <a:rPr lang="en-US" dirty="0" err="1" smtClean="0"/>
              <a:t>positif</a:t>
            </a:r>
            <a:r>
              <a:rPr lang="en-US" dirty="0" smtClean="0"/>
              <a:t> </a:t>
            </a:r>
            <a:r>
              <a:rPr lang="en-US" dirty="0" err="1" smtClean="0"/>
              <a:t>bagi</a:t>
            </a:r>
            <a:r>
              <a:rPr lang="en-US" dirty="0" smtClean="0"/>
              <a:t> </a:t>
            </a:r>
            <a:r>
              <a:rPr lang="en-US" dirty="0" err="1" smtClean="0"/>
              <a:t>pihak-pihak</a:t>
            </a:r>
            <a:r>
              <a:rPr lang="en-US" dirty="0" smtClean="0"/>
              <a:t> yang </a:t>
            </a:r>
            <a:r>
              <a:rPr lang="en-US" dirty="0" err="1" smtClean="0"/>
              <a:t>terlibat</a:t>
            </a:r>
            <a:endParaRPr lang="en-US" dirty="0" smtClean="0"/>
          </a:p>
          <a:p>
            <a:pPr marL="514350" indent="-514350">
              <a:buAutoNum type="arabicPeriod"/>
            </a:pPr>
            <a:r>
              <a:rPr lang="en-US" dirty="0" err="1" smtClean="0"/>
              <a:t>Resolusi</a:t>
            </a:r>
            <a:r>
              <a:rPr lang="en-US" dirty="0" smtClean="0"/>
              <a:t> </a:t>
            </a:r>
            <a:r>
              <a:rPr lang="en-US" dirty="0" err="1" smtClean="0"/>
              <a:t>konflik</a:t>
            </a:r>
            <a:r>
              <a:rPr lang="en-US" dirty="0" smtClean="0"/>
              <a:t>, </a:t>
            </a:r>
            <a:r>
              <a:rPr lang="en-US" dirty="0" err="1" smtClean="0"/>
              <a:t>bertujuan</a:t>
            </a:r>
            <a:r>
              <a:rPr lang="en-US" dirty="0" smtClean="0"/>
              <a:t> </a:t>
            </a:r>
            <a:r>
              <a:rPr lang="en-US" dirty="0" err="1" smtClean="0"/>
              <a:t>membangun</a:t>
            </a:r>
            <a:r>
              <a:rPr lang="en-US" dirty="0" smtClean="0"/>
              <a:t> </a:t>
            </a:r>
            <a:r>
              <a:rPr lang="en-US" dirty="0" err="1" smtClean="0"/>
              <a:t>hubungan</a:t>
            </a:r>
            <a:r>
              <a:rPr lang="en-US" dirty="0" smtClean="0"/>
              <a:t> </a:t>
            </a:r>
            <a:r>
              <a:rPr lang="en-US" dirty="0" err="1" smtClean="0"/>
              <a:t>baru</a:t>
            </a:r>
            <a:r>
              <a:rPr lang="en-US" dirty="0" smtClean="0"/>
              <a:t> </a:t>
            </a:r>
            <a:r>
              <a:rPr lang="en-US" dirty="0" err="1" smtClean="0"/>
              <a:t>dan</a:t>
            </a:r>
            <a:r>
              <a:rPr lang="en-US" dirty="0" smtClean="0"/>
              <a:t> </a:t>
            </a:r>
            <a:r>
              <a:rPr lang="en-US" dirty="0" err="1" smtClean="0"/>
              <a:t>diupayakan</a:t>
            </a:r>
            <a:r>
              <a:rPr lang="en-US" dirty="0" smtClean="0"/>
              <a:t> agar </a:t>
            </a:r>
            <a:r>
              <a:rPr lang="en-US" dirty="0" err="1" smtClean="0"/>
              <a:t>tahan</a:t>
            </a:r>
            <a:r>
              <a:rPr lang="en-US" dirty="0" smtClean="0"/>
              <a:t> lama </a:t>
            </a:r>
            <a:r>
              <a:rPr lang="en-US" dirty="0" err="1" smtClean="0"/>
              <a:t>diantara</a:t>
            </a:r>
            <a:r>
              <a:rPr lang="en-US" dirty="0" smtClean="0"/>
              <a:t> </a:t>
            </a:r>
            <a:r>
              <a:rPr lang="en-US" dirty="0" err="1" smtClean="0"/>
              <a:t>kelompok</a:t>
            </a:r>
            <a:r>
              <a:rPr lang="en-US" dirty="0" smtClean="0"/>
              <a:t> yang </a:t>
            </a:r>
            <a:r>
              <a:rPr lang="en-US" dirty="0" err="1" smtClean="0"/>
              <a:t>berkepentingan</a:t>
            </a:r>
            <a:r>
              <a:rPr lang="en-US" dirty="0" smtClean="0"/>
              <a:t>/</a:t>
            </a:r>
            <a:r>
              <a:rPr lang="en-US" dirty="0" err="1" smtClean="0"/>
              <a:t>bermusuhan</a:t>
            </a:r>
            <a:endParaRPr lang="en-US" dirty="0" smtClean="0"/>
          </a:p>
          <a:p>
            <a:pPr marL="514350" indent="-514350">
              <a:buAutoNum type="arabicPeriod"/>
            </a:pPr>
            <a:r>
              <a:rPr lang="en-US" dirty="0" err="1" smtClean="0"/>
              <a:t>Transformasi</a:t>
            </a:r>
            <a:r>
              <a:rPr lang="en-US" dirty="0" smtClean="0"/>
              <a:t> </a:t>
            </a:r>
            <a:r>
              <a:rPr lang="en-US" dirty="0" err="1" smtClean="0"/>
              <a:t>konflik</a:t>
            </a:r>
            <a:r>
              <a:rPr lang="en-US" dirty="0" smtClean="0"/>
              <a:t>, </a:t>
            </a:r>
            <a:r>
              <a:rPr lang="en-US" dirty="0" err="1" smtClean="0"/>
              <a:t>bertujuan</a:t>
            </a:r>
            <a:r>
              <a:rPr lang="en-US" dirty="0" smtClean="0"/>
              <a:t> </a:t>
            </a:r>
            <a:r>
              <a:rPr lang="en-US" dirty="0" err="1" smtClean="0"/>
              <a:t>mengatasi</a:t>
            </a:r>
            <a:r>
              <a:rPr lang="en-US" dirty="0" smtClean="0"/>
              <a:t> </a:t>
            </a:r>
            <a:r>
              <a:rPr lang="en-US" dirty="0" err="1" smtClean="0"/>
              <a:t>sumber-sumber</a:t>
            </a:r>
            <a:r>
              <a:rPr lang="en-US" dirty="0" smtClean="0"/>
              <a:t> </a:t>
            </a:r>
            <a:r>
              <a:rPr lang="en-US" dirty="0" err="1" smtClean="0"/>
              <a:t>konflik</a:t>
            </a:r>
            <a:r>
              <a:rPr lang="en-US" dirty="0" smtClean="0"/>
              <a:t> </a:t>
            </a:r>
            <a:r>
              <a:rPr lang="en-US" dirty="0" err="1" smtClean="0"/>
              <a:t>sosial</a:t>
            </a:r>
            <a:r>
              <a:rPr lang="en-US" dirty="0" smtClean="0"/>
              <a:t> </a:t>
            </a:r>
            <a:r>
              <a:rPr lang="en-US" dirty="0" err="1" smtClean="0"/>
              <a:t>dan</a:t>
            </a:r>
            <a:r>
              <a:rPr lang="en-US" dirty="0" smtClean="0"/>
              <a:t> </a:t>
            </a:r>
            <a:r>
              <a:rPr lang="en-US" dirty="0" err="1" smtClean="0"/>
              <a:t>politik</a:t>
            </a:r>
            <a:r>
              <a:rPr lang="en-US" dirty="0" smtClean="0"/>
              <a:t> yang </a:t>
            </a:r>
            <a:r>
              <a:rPr lang="en-US" dirty="0" err="1" smtClean="0"/>
              <a:t>lebih</a:t>
            </a:r>
            <a:r>
              <a:rPr lang="en-US" dirty="0" smtClean="0"/>
              <a:t> </a:t>
            </a:r>
            <a:r>
              <a:rPr lang="en-US" dirty="0" err="1" smtClean="0"/>
              <a:t>luas</a:t>
            </a:r>
            <a:r>
              <a:rPr lang="en-US" dirty="0" smtClean="0"/>
              <a:t> </a:t>
            </a:r>
            <a:r>
              <a:rPr lang="en-US" dirty="0" err="1" smtClean="0"/>
              <a:t>dan</a:t>
            </a:r>
            <a:r>
              <a:rPr lang="en-US" dirty="0" smtClean="0"/>
              <a:t> </a:t>
            </a:r>
            <a:r>
              <a:rPr lang="en-US" dirty="0" err="1" smtClean="0"/>
              <a:t>berusaha</a:t>
            </a:r>
            <a:r>
              <a:rPr lang="en-US" dirty="0" smtClean="0"/>
              <a:t> </a:t>
            </a:r>
            <a:r>
              <a:rPr lang="en-US" dirty="0" err="1" smtClean="0"/>
              <a:t>mengubah</a:t>
            </a:r>
            <a:r>
              <a:rPr lang="en-US" dirty="0" smtClean="0"/>
              <a:t> </a:t>
            </a:r>
            <a:r>
              <a:rPr lang="en-US" err="1" smtClean="0"/>
              <a:t>kekuatan</a:t>
            </a:r>
            <a:r>
              <a:rPr lang="en-US" smtClean="0"/>
              <a:t> negative menjadi kekuatan sosial dan politik yang positif</a:t>
            </a:r>
            <a:endParaRPr lang="en-US" dirty="0" smtClean="0"/>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lstStyle/>
          <a:p>
            <a:pPr>
              <a:buNone/>
            </a:pPr>
            <a:r>
              <a:rPr lang="en-US" dirty="0" err="1" smtClean="0"/>
              <a:t>Manajemen</a:t>
            </a:r>
            <a:r>
              <a:rPr lang="en-US" dirty="0" smtClean="0"/>
              <a:t> </a:t>
            </a:r>
            <a:r>
              <a:rPr lang="en-US" dirty="0" err="1" smtClean="0"/>
              <a:t>konflik</a:t>
            </a:r>
            <a:r>
              <a:rPr lang="en-US" dirty="0" smtClean="0"/>
              <a:t> </a:t>
            </a:r>
            <a:r>
              <a:rPr lang="en-US" dirty="0" err="1" smtClean="0"/>
              <a:t>adalah</a:t>
            </a:r>
            <a:r>
              <a:rPr lang="en-US" dirty="0" smtClean="0"/>
              <a:t> </a:t>
            </a:r>
            <a:r>
              <a:rPr lang="en-US" dirty="0" err="1" smtClean="0"/>
              <a:t>kerjasama</a:t>
            </a:r>
            <a:r>
              <a:rPr lang="en-US" dirty="0" smtClean="0"/>
              <a:t> , </a:t>
            </a:r>
            <a:r>
              <a:rPr lang="en-US" dirty="0" err="1" smtClean="0"/>
              <a:t>kompromi</a:t>
            </a:r>
            <a:r>
              <a:rPr lang="en-US" dirty="0" smtClean="0"/>
              <a:t>, </a:t>
            </a:r>
            <a:r>
              <a:rPr lang="en-US" dirty="0" err="1" smtClean="0"/>
              <a:t>koordinasi</a:t>
            </a:r>
            <a:r>
              <a:rPr lang="en-US" dirty="0" smtClean="0"/>
              <a:t>, </a:t>
            </a:r>
            <a:r>
              <a:rPr lang="en-US" dirty="0" err="1" smtClean="0"/>
              <a:t>akomodasi</a:t>
            </a:r>
            <a:r>
              <a:rPr lang="en-US" dirty="0" smtClean="0"/>
              <a:t>, </a:t>
            </a:r>
            <a:r>
              <a:rPr lang="en-US" dirty="0" err="1" smtClean="0"/>
              <a:t>menghinadar</a:t>
            </a:r>
            <a:r>
              <a:rPr lang="en-US" dirty="0" smtClean="0"/>
              <a:t> </a:t>
            </a:r>
            <a:r>
              <a:rPr lang="en-US" dirty="0" err="1" smtClean="0"/>
              <a:t>atau</a:t>
            </a:r>
            <a:r>
              <a:rPr lang="en-US" dirty="0" smtClean="0"/>
              <a:t> </a:t>
            </a:r>
            <a:r>
              <a:rPr lang="en-US" dirty="0" err="1" smtClean="0"/>
              <a:t>memaksa</a:t>
            </a:r>
            <a:r>
              <a:rPr lang="en-US" dirty="0" smtClean="0"/>
              <a:t>. </a:t>
            </a:r>
            <a:r>
              <a:rPr lang="en-US" dirty="0" err="1" smtClean="0"/>
              <a:t>Ini</a:t>
            </a:r>
            <a:r>
              <a:rPr lang="en-US" dirty="0" smtClean="0"/>
              <a:t> </a:t>
            </a:r>
            <a:r>
              <a:rPr lang="en-US" dirty="0" err="1" smtClean="0"/>
              <a:t>semua</a:t>
            </a:r>
            <a:r>
              <a:rPr lang="en-US" dirty="0" smtClean="0"/>
              <a:t> </a:t>
            </a:r>
            <a:r>
              <a:rPr lang="en-US" dirty="0" err="1" smtClean="0"/>
              <a:t>ditempuh</a:t>
            </a:r>
            <a:r>
              <a:rPr lang="en-US" dirty="0" smtClean="0"/>
              <a:t> </a:t>
            </a:r>
            <a:r>
              <a:rPr lang="en-US" dirty="0" err="1" smtClean="0"/>
              <a:t>jika</a:t>
            </a:r>
            <a:r>
              <a:rPr lang="en-US" dirty="0" smtClean="0"/>
              <a:t> </a:t>
            </a:r>
            <a:r>
              <a:rPr lang="en-US" dirty="0" err="1" smtClean="0"/>
              <a:t>penyelesaian</a:t>
            </a:r>
            <a:r>
              <a:rPr lang="en-US" dirty="0" smtClean="0"/>
              <a:t> </a:t>
            </a:r>
            <a:r>
              <a:rPr lang="en-US" dirty="0" err="1" smtClean="0"/>
              <a:t>secara</a:t>
            </a:r>
            <a:r>
              <a:rPr lang="en-US" dirty="0" smtClean="0"/>
              <a:t> </a:t>
            </a:r>
            <a:r>
              <a:rPr lang="en-US" dirty="0" err="1" smtClean="0"/>
              <a:t>positif</a:t>
            </a:r>
            <a:r>
              <a:rPr lang="en-US" dirty="0" smtClean="0"/>
              <a:t> (</a:t>
            </a:r>
            <a:r>
              <a:rPr lang="en-US" dirty="0" err="1" smtClean="0"/>
              <a:t>perdamaian</a:t>
            </a:r>
            <a:r>
              <a:rPr lang="en-US" dirty="0" smtClean="0"/>
              <a:t>) </a:t>
            </a:r>
            <a:r>
              <a:rPr lang="en-US" dirty="0" err="1" smtClean="0"/>
              <a:t>sulit</a:t>
            </a:r>
            <a:r>
              <a:rPr lang="en-US" dirty="0" smtClean="0"/>
              <a:t> </a:t>
            </a:r>
            <a:r>
              <a:rPr lang="en-US" dirty="0" err="1" smtClean="0"/>
              <a:t>ditawar</a:t>
            </a:r>
            <a:r>
              <a:rPr lang="en-US" dirty="0" smtClean="0"/>
              <a:t> </a:t>
            </a:r>
            <a:r>
              <a:rPr lang="en-US" dirty="0" err="1" smtClean="0"/>
              <a:t>maka</a:t>
            </a:r>
            <a:r>
              <a:rPr lang="en-US" dirty="0" smtClean="0"/>
              <a:t> </a:t>
            </a:r>
            <a:r>
              <a:rPr lang="en-US" dirty="0" err="1" smtClean="0"/>
              <a:t>langkah</a:t>
            </a:r>
            <a:r>
              <a:rPr lang="en-US" dirty="0" smtClean="0"/>
              <a:t> </a:t>
            </a:r>
            <a:r>
              <a:rPr lang="en-US" dirty="0" err="1" smtClean="0"/>
              <a:t>terakhir</a:t>
            </a:r>
            <a:r>
              <a:rPr lang="en-US" dirty="0" smtClean="0"/>
              <a:t> </a:t>
            </a:r>
            <a:r>
              <a:rPr lang="en-US" dirty="0" err="1" smtClean="0"/>
              <a:t>adalah</a:t>
            </a:r>
            <a:r>
              <a:rPr lang="en-US" dirty="0" smtClean="0"/>
              <a:t> </a:t>
            </a:r>
            <a:r>
              <a:rPr lang="en-US" dirty="0" err="1" smtClean="0"/>
              <a:t>dengan</a:t>
            </a:r>
            <a:r>
              <a:rPr lang="en-US" dirty="0" smtClean="0"/>
              <a:t> </a:t>
            </a:r>
            <a:r>
              <a:rPr lang="en-US" dirty="0" err="1" smtClean="0"/>
              <a:t>tindakan</a:t>
            </a:r>
            <a:r>
              <a:rPr lang="en-US" dirty="0" smtClean="0"/>
              <a:t> </a:t>
            </a:r>
            <a:r>
              <a:rPr lang="en-US" dirty="0" err="1" smtClean="0"/>
              <a:t>arif</a:t>
            </a:r>
            <a:r>
              <a:rPr lang="en-US" dirty="0" smtClean="0"/>
              <a:t>. </a:t>
            </a:r>
          </a:p>
          <a:p>
            <a:pPr>
              <a:buNone/>
            </a:pPr>
            <a:r>
              <a:rPr lang="en-US" dirty="0" err="1" smtClean="0"/>
              <a:t>Contoh</a:t>
            </a:r>
            <a:r>
              <a:rPr lang="en-US" dirty="0" smtClean="0"/>
              <a:t> : </a:t>
            </a:r>
            <a:r>
              <a:rPr lang="en-US" dirty="0" err="1" smtClean="0"/>
              <a:t>Penataan</a:t>
            </a:r>
            <a:r>
              <a:rPr lang="en-US" dirty="0" smtClean="0"/>
              <a:t> </a:t>
            </a:r>
            <a:r>
              <a:rPr lang="en-US" dirty="0" err="1" smtClean="0"/>
              <a:t>pedagang</a:t>
            </a:r>
            <a:r>
              <a:rPr lang="en-US" dirty="0" smtClean="0"/>
              <a:t> kaki lima yang </a:t>
            </a:r>
            <a:r>
              <a:rPr lang="en-US" dirty="0" err="1" smtClean="0"/>
              <a:t>tidak</a:t>
            </a:r>
            <a:r>
              <a:rPr lang="en-US" dirty="0" smtClean="0"/>
              <a:t> </a:t>
            </a:r>
            <a:r>
              <a:rPr lang="en-US" dirty="0" err="1" smtClean="0"/>
              <a:t>mau</a:t>
            </a:r>
            <a:r>
              <a:rPr lang="en-US" dirty="0" smtClean="0"/>
              <a:t> </a:t>
            </a:r>
            <a:r>
              <a:rPr lang="en-US" dirty="0" err="1" smtClean="0"/>
              <a:t>diatur</a:t>
            </a:r>
            <a:r>
              <a:rPr lang="en-US" dirty="0" smtClean="0"/>
              <a:t> </a:t>
            </a:r>
            <a:r>
              <a:rPr lang="en-US" dirty="0" err="1" smtClean="0"/>
              <a:t>atau</a:t>
            </a:r>
            <a:r>
              <a:rPr lang="en-US" dirty="0" smtClean="0"/>
              <a:t> </a:t>
            </a:r>
            <a:r>
              <a:rPr lang="en-US" dirty="0" err="1" smtClean="0"/>
              <a:t>mentaati</a:t>
            </a:r>
            <a:r>
              <a:rPr lang="en-US" dirty="0" smtClean="0"/>
              <a:t> </a:t>
            </a:r>
            <a:r>
              <a:rPr lang="en-US" dirty="0" err="1" smtClean="0"/>
              <a:t>peraturan</a:t>
            </a:r>
            <a:r>
              <a:rPr lang="en-US" dirty="0" smtClean="0"/>
              <a:t> </a:t>
            </a:r>
            <a:r>
              <a:rPr lang="en-US" dirty="0" err="1" smtClean="0"/>
              <a:t>pemerintah</a:t>
            </a:r>
            <a:r>
              <a:rPr lang="en-US" dirty="0" smtClean="0"/>
              <a:t> </a:t>
            </a:r>
            <a:r>
              <a:rPr lang="en-US" dirty="0" err="1" smtClean="0"/>
              <a:t>maka</a:t>
            </a:r>
            <a:r>
              <a:rPr lang="en-US" dirty="0" smtClean="0"/>
              <a:t> </a:t>
            </a:r>
            <a:r>
              <a:rPr lang="en-US" dirty="0" err="1" smtClean="0"/>
              <a:t>terpaksa</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tindakan</a:t>
            </a:r>
            <a:r>
              <a:rPr lang="en-US" dirty="0" smtClean="0"/>
              <a:t> </a:t>
            </a:r>
            <a:r>
              <a:rPr lang="en-US" dirty="0" err="1" smtClean="0"/>
              <a:t>mengangkat</a:t>
            </a:r>
            <a:r>
              <a:rPr lang="en-US" dirty="0" smtClean="0"/>
              <a:t> </a:t>
            </a:r>
            <a:r>
              <a:rPr lang="en-US" dirty="0" err="1" smtClean="0"/>
              <a:t>gerobak</a:t>
            </a:r>
            <a:r>
              <a:rPr lang="en-US" dirty="0" smtClean="0"/>
              <a:t>, </a:t>
            </a:r>
            <a:r>
              <a:rPr lang="en-US" dirty="0" err="1" smtClean="0"/>
              <a:t>membongkar</a:t>
            </a:r>
            <a:r>
              <a:rPr lang="en-US" dirty="0" smtClean="0"/>
              <a:t> </a:t>
            </a:r>
            <a:r>
              <a:rPr lang="en-US" dirty="0" err="1" smtClean="0"/>
              <a:t>tenda</a:t>
            </a:r>
            <a:r>
              <a:rPr lang="en-US" dirty="0" smtClean="0"/>
              <a:t>, </a:t>
            </a:r>
            <a:r>
              <a:rPr lang="en-US" dirty="0" err="1" smtClean="0"/>
              <a:t>menutup</a:t>
            </a:r>
            <a:r>
              <a:rPr lang="en-US" dirty="0" smtClean="0"/>
              <a:t> </a:t>
            </a:r>
            <a:r>
              <a:rPr lang="en-US" dirty="0" err="1" smtClean="0"/>
              <a:t>ruas</a:t>
            </a:r>
            <a:r>
              <a:rPr lang="en-US" dirty="0" smtClean="0"/>
              <a:t> </a:t>
            </a:r>
            <a:r>
              <a:rPr lang="en-US" dirty="0" err="1" smtClean="0"/>
              <a:t>jalan</a:t>
            </a:r>
            <a:r>
              <a:rPr lang="en-US" dirty="0" smtClean="0"/>
              <a:t> </a:t>
            </a:r>
            <a:r>
              <a:rPr lang="en-US" dirty="0" err="1" smtClean="0"/>
              <a:t>dll</a:t>
            </a:r>
            <a:r>
              <a:rPr lang="en-US" dirty="0" smtClean="0"/>
              <a: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3200" dirty="0" smtClean="0"/>
              <a:t>4. </a:t>
            </a:r>
            <a:r>
              <a:rPr lang="en-US" sz="3200" dirty="0" err="1" smtClean="0"/>
              <a:t>Potensi</a:t>
            </a:r>
            <a:endParaRPr lang="en-US" sz="3200" dirty="0"/>
          </a:p>
        </p:txBody>
      </p:sp>
      <p:sp>
        <p:nvSpPr>
          <p:cNvPr id="3" name="Content Placeholder 2"/>
          <p:cNvSpPr>
            <a:spLocks noGrp="1"/>
          </p:cNvSpPr>
          <p:nvPr>
            <p:ph idx="1"/>
          </p:nvPr>
        </p:nvSpPr>
        <p:spPr>
          <a:xfrm>
            <a:off x="0" y="609600"/>
            <a:ext cx="9144000" cy="6248400"/>
          </a:xfrm>
        </p:spPr>
        <p:txBody>
          <a:bodyPr>
            <a:normAutofit fontScale="92500" lnSpcReduction="20000"/>
          </a:bodyPr>
          <a:lstStyle/>
          <a:p>
            <a:pPr>
              <a:buNone/>
            </a:pPr>
            <a:r>
              <a:rPr lang="en-US" dirty="0" err="1" smtClean="0"/>
              <a:t>Potensi</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daya</a:t>
            </a:r>
            <a:r>
              <a:rPr lang="en-US" dirty="0" smtClean="0"/>
              <a:t> yang </a:t>
            </a:r>
            <a:r>
              <a:rPr lang="en-US" dirty="0" err="1" smtClean="0"/>
              <a:t>dimiliki</a:t>
            </a:r>
            <a:r>
              <a:rPr lang="en-US" dirty="0" smtClean="0"/>
              <a:t> </a:t>
            </a:r>
            <a:r>
              <a:rPr lang="en-US" dirty="0" err="1" smtClean="0"/>
              <a:t>oleh</a:t>
            </a:r>
            <a:r>
              <a:rPr lang="en-US" dirty="0" smtClean="0"/>
              <a:t> </a:t>
            </a:r>
            <a:r>
              <a:rPr lang="en-US" dirty="0" err="1" smtClean="0"/>
              <a:t>setiap</a:t>
            </a:r>
            <a:r>
              <a:rPr lang="en-US" dirty="0" smtClean="0"/>
              <a:t>  </a:t>
            </a:r>
            <a:r>
              <a:rPr lang="en-US" dirty="0" err="1" smtClean="0"/>
              <a:t>manusia</a:t>
            </a:r>
            <a:r>
              <a:rPr lang="en-US" dirty="0" smtClean="0"/>
              <a:t> (</a:t>
            </a:r>
            <a:r>
              <a:rPr lang="en-US" dirty="0" err="1" smtClean="0"/>
              <a:t>pikiran</a:t>
            </a:r>
            <a:r>
              <a:rPr lang="en-US" dirty="0" smtClean="0"/>
              <a:t>, </a:t>
            </a:r>
            <a:r>
              <a:rPr lang="en-US" dirty="0" err="1" smtClean="0"/>
              <a:t>kesehatan</a:t>
            </a:r>
            <a:r>
              <a:rPr lang="en-US" dirty="0" smtClean="0"/>
              <a:t> </a:t>
            </a:r>
            <a:r>
              <a:rPr lang="en-US" dirty="0" err="1" smtClean="0"/>
              <a:t>fisik</a:t>
            </a:r>
            <a:r>
              <a:rPr lang="en-US" dirty="0" smtClean="0"/>
              <a:t> </a:t>
            </a:r>
            <a:r>
              <a:rPr lang="en-US" dirty="0" err="1" smtClean="0"/>
              <a:t>dan</a:t>
            </a:r>
            <a:r>
              <a:rPr lang="en-US" dirty="0" smtClean="0"/>
              <a:t> </a:t>
            </a:r>
            <a:r>
              <a:rPr lang="en-US" dirty="0" err="1" smtClean="0"/>
              <a:t>rohani</a:t>
            </a:r>
            <a:r>
              <a:rPr lang="en-US" dirty="0" smtClean="0"/>
              <a:t>, IQ, </a:t>
            </a:r>
            <a:r>
              <a:rPr lang="en-US" dirty="0" err="1" smtClean="0"/>
              <a:t>bakat</a:t>
            </a:r>
            <a:r>
              <a:rPr lang="en-US" dirty="0" smtClean="0"/>
              <a:t> </a:t>
            </a:r>
            <a:r>
              <a:rPr lang="en-US" dirty="0" err="1" smtClean="0"/>
              <a:t>dll</a:t>
            </a:r>
            <a:r>
              <a:rPr lang="en-US" dirty="0" smtClean="0"/>
              <a:t>), </a:t>
            </a:r>
          </a:p>
          <a:p>
            <a:pPr>
              <a:buNone/>
            </a:pPr>
            <a:r>
              <a:rPr lang="en-US" dirty="0" err="1" smtClean="0"/>
              <a:t>Potensi</a:t>
            </a:r>
            <a:r>
              <a:rPr lang="en-US" dirty="0" smtClean="0"/>
              <a:t> </a:t>
            </a:r>
            <a:r>
              <a:rPr lang="en-US" dirty="0" err="1" smtClean="0"/>
              <a:t>organisasi</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daya</a:t>
            </a:r>
            <a:r>
              <a:rPr lang="en-US" dirty="0" smtClean="0"/>
              <a:t> yang </a:t>
            </a:r>
            <a:r>
              <a:rPr lang="en-US" dirty="0" err="1" smtClean="0"/>
              <a:t>dimiliki</a:t>
            </a:r>
            <a:r>
              <a:rPr lang="en-US" dirty="0" smtClean="0"/>
              <a:t> </a:t>
            </a:r>
            <a:r>
              <a:rPr lang="en-US" dirty="0" err="1" smtClean="0"/>
              <a:t>oleh</a:t>
            </a:r>
            <a:r>
              <a:rPr lang="en-US" dirty="0" smtClean="0"/>
              <a:t> </a:t>
            </a:r>
            <a:r>
              <a:rPr lang="en-US" dirty="0" err="1" smtClean="0"/>
              <a:t>organisasi</a:t>
            </a:r>
            <a:r>
              <a:rPr lang="en-US" dirty="0" smtClean="0"/>
              <a:t> (SDM, </a:t>
            </a:r>
            <a:r>
              <a:rPr lang="en-US" dirty="0" err="1" smtClean="0"/>
              <a:t>Kekayaan</a:t>
            </a:r>
            <a:r>
              <a:rPr lang="en-US" dirty="0" smtClean="0"/>
              <a:t> </a:t>
            </a:r>
            <a:r>
              <a:rPr lang="en-US" dirty="0" err="1" smtClean="0"/>
              <a:t>materi</a:t>
            </a:r>
            <a:r>
              <a:rPr lang="en-US" dirty="0" smtClean="0"/>
              <a:t>, </a:t>
            </a:r>
            <a:r>
              <a:rPr lang="en-US" dirty="0" err="1" smtClean="0"/>
              <a:t>lokasi</a:t>
            </a:r>
            <a:r>
              <a:rPr lang="en-US" dirty="0" smtClean="0"/>
              <a:t> </a:t>
            </a:r>
            <a:r>
              <a:rPr lang="en-US" dirty="0" err="1" smtClean="0"/>
              <a:t>peta</a:t>
            </a:r>
            <a:r>
              <a:rPr lang="en-US" dirty="0" smtClean="0"/>
              <a:t> </a:t>
            </a:r>
            <a:r>
              <a:rPr lang="en-US" dirty="0" err="1" smtClean="0"/>
              <a:t>penguasaan</a:t>
            </a:r>
            <a:r>
              <a:rPr lang="en-US" dirty="0" smtClean="0"/>
              <a:t>, </a:t>
            </a:r>
            <a:r>
              <a:rPr lang="en-US" dirty="0" err="1" smtClean="0"/>
              <a:t>struktur</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kewenangan</a:t>
            </a:r>
            <a:r>
              <a:rPr lang="en-US" dirty="0" smtClean="0"/>
              <a:t>, </a:t>
            </a:r>
            <a:r>
              <a:rPr lang="en-US" dirty="0" err="1" smtClean="0"/>
              <a:t>hak</a:t>
            </a:r>
            <a:r>
              <a:rPr lang="en-US" dirty="0" smtClean="0"/>
              <a:t> </a:t>
            </a:r>
            <a:r>
              <a:rPr lang="en-US" dirty="0" err="1" smtClean="0"/>
              <a:t>dll</a:t>
            </a:r>
            <a:r>
              <a:rPr lang="en-US" dirty="0" smtClean="0"/>
              <a:t>)</a:t>
            </a:r>
          </a:p>
          <a:p>
            <a:pPr>
              <a:buNone/>
            </a:pPr>
            <a:r>
              <a:rPr lang="en-US" dirty="0" err="1" smtClean="0"/>
              <a:t>Untuk</a:t>
            </a:r>
            <a:r>
              <a:rPr lang="en-US" dirty="0" smtClean="0"/>
              <a:t> </a:t>
            </a:r>
            <a:r>
              <a:rPr lang="en-US" dirty="0" err="1" smtClean="0"/>
              <a:t>apa</a:t>
            </a:r>
            <a:r>
              <a:rPr lang="en-US" dirty="0" smtClean="0"/>
              <a:t> </a:t>
            </a:r>
            <a:r>
              <a:rPr lang="en-US" dirty="0" err="1" smtClean="0"/>
              <a:t>potensi</a:t>
            </a:r>
            <a:r>
              <a:rPr lang="en-US" dirty="0" smtClean="0"/>
              <a:t> </a:t>
            </a:r>
            <a:r>
              <a:rPr lang="en-US" dirty="0" err="1" smtClean="0"/>
              <a:t>masyarakat</a:t>
            </a:r>
            <a:r>
              <a:rPr lang="en-US" dirty="0" smtClean="0"/>
              <a:t> </a:t>
            </a:r>
            <a:r>
              <a:rPr lang="en-US" dirty="0" err="1" smtClean="0"/>
              <a:t>diorganisir</a:t>
            </a:r>
            <a:r>
              <a:rPr lang="en-US" dirty="0" smtClean="0"/>
              <a:t> ?</a:t>
            </a:r>
          </a:p>
          <a:p>
            <a:pPr marL="514350" indent="-514350">
              <a:buAutoNum type="alphaLcPeriod"/>
            </a:pPr>
            <a:r>
              <a:rPr lang="en-US" dirty="0" err="1" smtClean="0"/>
              <a:t>Potensi</a:t>
            </a:r>
            <a:r>
              <a:rPr lang="en-US" dirty="0" smtClean="0"/>
              <a:t> </a:t>
            </a:r>
            <a:r>
              <a:rPr lang="en-US" dirty="0" err="1" smtClean="0"/>
              <a:t>sebagai</a:t>
            </a:r>
            <a:r>
              <a:rPr lang="en-US" dirty="0" smtClean="0"/>
              <a:t> </a:t>
            </a:r>
            <a:r>
              <a:rPr lang="en-US" dirty="0" err="1" smtClean="0"/>
              <a:t>kekuatan</a:t>
            </a:r>
            <a:r>
              <a:rPr lang="en-US" dirty="0" smtClean="0"/>
              <a:t>/</a:t>
            </a:r>
            <a:r>
              <a:rPr lang="en-US" dirty="0" err="1" smtClean="0"/>
              <a:t>sumberdaya</a:t>
            </a:r>
            <a:r>
              <a:rPr lang="en-US" dirty="0" smtClean="0"/>
              <a:t> yang </a:t>
            </a:r>
            <a:r>
              <a:rPr lang="en-US" dirty="0" err="1" smtClean="0"/>
              <a:t>dapat</a:t>
            </a:r>
            <a:r>
              <a:rPr lang="en-US" dirty="0" smtClean="0"/>
              <a:t> </a:t>
            </a:r>
            <a:r>
              <a:rPr lang="en-US" dirty="0" err="1" smtClean="0"/>
              <a:t>dipetakan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tingkat</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kelemahan</a:t>
            </a:r>
            <a:r>
              <a:rPr lang="en-US" dirty="0" smtClean="0"/>
              <a:t> </a:t>
            </a:r>
            <a:r>
              <a:rPr lang="en-US" dirty="0" err="1" smtClean="0"/>
              <a:t>organisasi</a:t>
            </a:r>
            <a:endParaRPr lang="en-US" dirty="0" smtClean="0"/>
          </a:p>
          <a:p>
            <a:pPr marL="514350" indent="-514350">
              <a:buAutoNum type="alphaLcPeriod"/>
            </a:pPr>
            <a:r>
              <a:rPr lang="en-US" dirty="0" err="1" smtClean="0"/>
              <a:t>Meminimalkan</a:t>
            </a:r>
            <a:r>
              <a:rPr lang="en-US" dirty="0" smtClean="0"/>
              <a:t> </a:t>
            </a:r>
            <a:r>
              <a:rPr lang="en-US" dirty="0" err="1" smtClean="0"/>
              <a:t>konflik</a:t>
            </a:r>
            <a:r>
              <a:rPr lang="en-US" dirty="0" smtClean="0"/>
              <a:t>/</a:t>
            </a:r>
            <a:r>
              <a:rPr lang="en-US" dirty="0" err="1" smtClean="0"/>
              <a:t>masalah</a:t>
            </a:r>
            <a:r>
              <a:rPr lang="en-US" dirty="0" smtClean="0"/>
              <a:t> </a:t>
            </a:r>
            <a:r>
              <a:rPr lang="en-US" dirty="0" err="1" smtClean="0"/>
              <a:t>dalam</a:t>
            </a:r>
            <a:r>
              <a:rPr lang="en-US" dirty="0" smtClean="0"/>
              <a:t> </a:t>
            </a:r>
            <a:r>
              <a:rPr lang="en-US" dirty="0" err="1" smtClean="0"/>
              <a:t>organisasi</a:t>
            </a:r>
            <a:endParaRPr lang="en-US" dirty="0" smtClean="0"/>
          </a:p>
          <a:p>
            <a:pPr marL="514350" indent="-514350">
              <a:buAutoNum type="alphaLcPeriod"/>
            </a:pPr>
            <a:r>
              <a:rPr lang="en-US" dirty="0" err="1" smtClean="0"/>
              <a:t>Upaya</a:t>
            </a:r>
            <a:r>
              <a:rPr lang="en-US" dirty="0" smtClean="0"/>
              <a:t> </a:t>
            </a:r>
            <a:r>
              <a:rPr lang="en-US" dirty="0" err="1" smtClean="0"/>
              <a:t>meningkatkan</a:t>
            </a:r>
            <a:r>
              <a:rPr lang="en-US" dirty="0" smtClean="0"/>
              <a:t> </a:t>
            </a:r>
            <a:r>
              <a:rPr lang="en-US" dirty="0" err="1" smtClean="0"/>
              <a:t>kesejahteraan</a:t>
            </a:r>
            <a:r>
              <a:rPr lang="en-US" dirty="0" smtClean="0"/>
              <a:t> </a:t>
            </a:r>
            <a:r>
              <a:rPr lang="en-US" dirty="0" err="1" smtClean="0"/>
              <a:t>masyarakat</a:t>
            </a:r>
            <a:r>
              <a:rPr lang="en-US" dirty="0" smtClean="0"/>
              <a:t>/</a:t>
            </a:r>
            <a:r>
              <a:rPr lang="en-US" dirty="0" err="1" smtClean="0"/>
              <a:t>anggotanya</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905000"/>
          </a:xfrm>
        </p:spPr>
        <p:txBody>
          <a:bodyPr>
            <a:normAutofit/>
          </a:bodyPr>
          <a:lstStyle/>
          <a:p>
            <a:pPr algn="l"/>
            <a:r>
              <a:rPr lang="en-US" sz="3200" dirty="0" err="1" smtClean="0"/>
              <a:t>Pelaku</a:t>
            </a:r>
            <a:r>
              <a:rPr lang="en-US" sz="3200" dirty="0" smtClean="0"/>
              <a:t> </a:t>
            </a:r>
            <a:r>
              <a:rPr lang="en-US" sz="3200" dirty="0" err="1" smtClean="0"/>
              <a:t>pengorganisasian</a:t>
            </a:r>
            <a:r>
              <a:rPr lang="en-US" sz="3200" dirty="0" smtClean="0"/>
              <a:t> </a:t>
            </a:r>
            <a:r>
              <a:rPr lang="en-US" sz="3200" dirty="0" err="1" smtClean="0"/>
              <a:t>masyarakat</a:t>
            </a:r>
            <a:r>
              <a:rPr lang="en-US" sz="3200" dirty="0" smtClean="0"/>
              <a:t> </a:t>
            </a:r>
            <a:r>
              <a:rPr lang="en-US" sz="3200" dirty="0" err="1" smtClean="0"/>
              <a:t>berkewajiban</a:t>
            </a:r>
            <a:r>
              <a:rPr lang="en-US" sz="3200" dirty="0" smtClean="0"/>
              <a:t> </a:t>
            </a:r>
            <a:r>
              <a:rPr lang="en-US" sz="3200" dirty="0" err="1" smtClean="0"/>
              <a:t>dan</a:t>
            </a:r>
            <a:r>
              <a:rPr lang="en-US" sz="3200" dirty="0" smtClean="0"/>
              <a:t> </a:t>
            </a:r>
            <a:r>
              <a:rPr lang="en-US" sz="3200" dirty="0" err="1" smtClean="0"/>
              <a:t>bertanggung</a:t>
            </a:r>
            <a:r>
              <a:rPr lang="en-US" sz="3200" dirty="0" smtClean="0"/>
              <a:t> </a:t>
            </a:r>
            <a:r>
              <a:rPr lang="en-US" sz="3200" dirty="0" err="1" smtClean="0"/>
              <a:t>jawab</a:t>
            </a:r>
            <a:r>
              <a:rPr lang="en-US" sz="3200" dirty="0" smtClean="0"/>
              <a:t> </a:t>
            </a:r>
            <a:r>
              <a:rPr lang="en-US" sz="3200" dirty="0" err="1" smtClean="0"/>
              <a:t>dalam</a:t>
            </a:r>
            <a:r>
              <a:rPr lang="en-US" sz="3200" dirty="0" smtClean="0"/>
              <a:t> :</a:t>
            </a:r>
            <a:endParaRPr lang="en-US" sz="3200" dirty="0"/>
          </a:p>
        </p:txBody>
      </p:sp>
      <p:sp>
        <p:nvSpPr>
          <p:cNvPr id="3" name="Content Placeholder 2"/>
          <p:cNvSpPr>
            <a:spLocks noGrp="1"/>
          </p:cNvSpPr>
          <p:nvPr>
            <p:ph idx="1"/>
          </p:nvPr>
        </p:nvSpPr>
        <p:spPr>
          <a:xfrm>
            <a:off x="0" y="1600200"/>
            <a:ext cx="9144000" cy="4525963"/>
          </a:xfrm>
        </p:spPr>
        <p:txBody>
          <a:bodyPr/>
          <a:lstStyle/>
          <a:p>
            <a:pPr marL="514350" indent="-514350">
              <a:buAutoNum type="arabicPeriod"/>
            </a:pPr>
            <a:r>
              <a:rPr lang="en-US" dirty="0" err="1" smtClean="0"/>
              <a:t>Menggali</a:t>
            </a:r>
            <a:r>
              <a:rPr lang="en-US" dirty="0" smtClean="0"/>
              <a:t> </a:t>
            </a:r>
            <a:r>
              <a:rPr lang="en-US" dirty="0" err="1" smtClean="0"/>
              <a:t>dan</a:t>
            </a:r>
            <a:r>
              <a:rPr lang="en-US" dirty="0" smtClean="0"/>
              <a:t> </a:t>
            </a:r>
            <a:r>
              <a:rPr lang="en-US" dirty="0" err="1" smtClean="0"/>
              <a:t>membina</a:t>
            </a:r>
            <a:r>
              <a:rPr lang="en-US" dirty="0" smtClean="0"/>
              <a:t> </a:t>
            </a:r>
            <a:r>
              <a:rPr lang="en-US" dirty="0" err="1" smtClean="0"/>
              <a:t>potensi</a:t>
            </a:r>
            <a:r>
              <a:rPr lang="en-US" dirty="0" smtClean="0"/>
              <a:t> </a:t>
            </a:r>
            <a:r>
              <a:rPr lang="en-US" dirty="0" err="1" smtClean="0"/>
              <a:t>masyarakat</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masyarakat</a:t>
            </a:r>
            <a:r>
              <a:rPr lang="en-US" dirty="0" smtClean="0"/>
              <a:t> (</a:t>
            </a:r>
            <a:r>
              <a:rPr lang="en-US" dirty="0" err="1" smtClean="0"/>
              <a:t>termasuk</a:t>
            </a:r>
            <a:r>
              <a:rPr lang="en-US" dirty="0" smtClean="0"/>
              <a:t> </a:t>
            </a:r>
            <a:r>
              <a:rPr lang="en-US" dirty="0" err="1" smtClean="0"/>
              <a:t>mengolah</a:t>
            </a:r>
            <a:r>
              <a:rPr lang="en-US" dirty="0" smtClean="0"/>
              <a:t>, </a:t>
            </a:r>
            <a:r>
              <a:rPr lang="en-US" dirty="0" err="1" smtClean="0"/>
              <a:t>lahan</a:t>
            </a:r>
            <a:r>
              <a:rPr lang="en-US" dirty="0" smtClean="0"/>
              <a:t> </a:t>
            </a:r>
            <a:r>
              <a:rPr lang="en-US" dirty="0" err="1" smtClean="0"/>
              <a:t>tidur</a:t>
            </a:r>
            <a:endParaRPr lang="en-US" dirty="0" smtClean="0"/>
          </a:p>
          <a:p>
            <a:pPr marL="514350" indent="-514350">
              <a:buAutoNum type="arabicPeriod"/>
            </a:pPr>
            <a:r>
              <a:rPr lang="en-US" dirty="0" err="1" smtClean="0"/>
              <a:t>Melestarikan</a:t>
            </a:r>
            <a:r>
              <a:rPr lang="en-US" dirty="0" smtClean="0"/>
              <a:t> </a:t>
            </a:r>
            <a:r>
              <a:rPr lang="en-US" dirty="0" err="1" smtClean="0"/>
              <a:t>dan</a:t>
            </a:r>
            <a:r>
              <a:rPr lang="en-US" dirty="0" smtClean="0"/>
              <a:t> </a:t>
            </a:r>
            <a:r>
              <a:rPr lang="en-US" dirty="0" err="1" smtClean="0"/>
              <a:t>mengembangkan</a:t>
            </a:r>
            <a:r>
              <a:rPr lang="en-US" dirty="0" smtClean="0"/>
              <a:t> </a:t>
            </a:r>
            <a:r>
              <a:rPr lang="en-US" dirty="0" err="1" smtClean="0"/>
              <a:t>potensi</a:t>
            </a:r>
            <a:r>
              <a:rPr lang="en-US" dirty="0" smtClean="0"/>
              <a:t> </a:t>
            </a:r>
            <a:r>
              <a:rPr lang="en-US" dirty="0" err="1" smtClean="0"/>
              <a:t>masyarakat</a:t>
            </a:r>
            <a:endParaRPr lang="en-US" dirty="0" smtClean="0"/>
          </a:p>
          <a:p>
            <a:pPr marL="514350" indent="-514350">
              <a:buAutoNum type="arabicPeriod"/>
            </a:pPr>
            <a:r>
              <a:rPr lang="en-US" dirty="0" err="1" smtClean="0"/>
              <a:t>Memanfaatkan</a:t>
            </a:r>
            <a:r>
              <a:rPr lang="en-US" dirty="0" smtClean="0"/>
              <a:t> </a:t>
            </a:r>
            <a:r>
              <a:rPr lang="en-US" dirty="0" err="1" smtClean="0"/>
              <a:t>dan</a:t>
            </a:r>
            <a:r>
              <a:rPr lang="en-US" dirty="0" smtClean="0"/>
              <a:t> </a:t>
            </a:r>
            <a:r>
              <a:rPr lang="en-US" dirty="0" err="1" smtClean="0"/>
              <a:t>menggalang</a:t>
            </a:r>
            <a:r>
              <a:rPr lang="en-US" dirty="0" smtClean="0"/>
              <a:t> </a:t>
            </a:r>
            <a:r>
              <a:rPr lang="en-US" dirty="0" err="1" smtClean="0"/>
              <a:t>potensi</a:t>
            </a:r>
            <a:r>
              <a:rPr lang="en-US" dirty="0" smtClean="0"/>
              <a:t> </a:t>
            </a:r>
            <a:r>
              <a:rPr lang="en-US" dirty="0" err="1" smtClean="0"/>
              <a:t>masyarakat</a:t>
            </a:r>
            <a:r>
              <a:rPr lang="en-US" dirty="0" smtClean="0"/>
              <a:t> yang </a:t>
            </a:r>
            <a:r>
              <a:rPr lang="en-US" dirty="0" err="1" smtClean="0"/>
              <a:t>telah</a:t>
            </a:r>
            <a:r>
              <a:rPr lang="en-US" dirty="0" smtClean="0"/>
              <a:t> </a:t>
            </a:r>
            <a:r>
              <a:rPr lang="en-US" dirty="0" err="1" smtClean="0"/>
              <a:t>tersedia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kebutuhan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fontScale="90000"/>
          </a:bodyPr>
          <a:lstStyle/>
          <a:p>
            <a:pPr algn="l"/>
            <a:r>
              <a:rPr lang="en-US" sz="3200" dirty="0" err="1" smtClean="0"/>
              <a:t>Untuk</a:t>
            </a:r>
            <a:r>
              <a:rPr lang="en-US" sz="3200" dirty="0" smtClean="0"/>
              <a:t> </a:t>
            </a:r>
            <a:r>
              <a:rPr lang="en-US" sz="3200" dirty="0" err="1" smtClean="0"/>
              <a:t>mewujudkan</a:t>
            </a:r>
            <a:r>
              <a:rPr lang="en-US" sz="3200" dirty="0" smtClean="0"/>
              <a:t> </a:t>
            </a:r>
            <a:r>
              <a:rPr lang="en-US" sz="3200" dirty="0" err="1" smtClean="0"/>
              <a:t>ketiga</a:t>
            </a:r>
            <a:r>
              <a:rPr lang="en-US" sz="3200" dirty="0" smtClean="0"/>
              <a:t> </a:t>
            </a:r>
            <a:r>
              <a:rPr lang="en-US" sz="3200" dirty="0" err="1" smtClean="0"/>
              <a:t>hal</a:t>
            </a:r>
            <a:r>
              <a:rPr lang="en-US" sz="3200" dirty="0" smtClean="0"/>
              <a:t> </a:t>
            </a:r>
            <a:r>
              <a:rPr lang="en-US" sz="3200" dirty="0" err="1" smtClean="0"/>
              <a:t>tsb</a:t>
            </a:r>
            <a:r>
              <a:rPr lang="en-US" sz="3200" dirty="0" smtClean="0"/>
              <a:t>. </a:t>
            </a:r>
            <a:r>
              <a:rPr lang="en-US" sz="3200" dirty="0" err="1" smtClean="0"/>
              <a:t>Sebagai</a:t>
            </a:r>
            <a:r>
              <a:rPr lang="en-US" sz="3200" dirty="0" smtClean="0"/>
              <a:t> </a:t>
            </a:r>
            <a:r>
              <a:rPr lang="en-US" sz="3200" dirty="0" err="1" smtClean="0"/>
              <a:t>pelaku</a:t>
            </a:r>
            <a:r>
              <a:rPr lang="en-US" sz="3200" dirty="0" smtClean="0"/>
              <a:t> </a:t>
            </a:r>
            <a:r>
              <a:rPr lang="en-US" sz="3200" dirty="0" err="1" smtClean="0"/>
              <a:t>pengorganisasian</a:t>
            </a:r>
            <a:r>
              <a:rPr lang="en-US" sz="3200" dirty="0" smtClean="0"/>
              <a:t> </a:t>
            </a:r>
            <a:r>
              <a:rPr lang="en-US" sz="3200" dirty="0" err="1" smtClean="0"/>
              <a:t>potensi</a:t>
            </a:r>
            <a:r>
              <a:rPr lang="en-US" sz="3200" dirty="0" smtClean="0"/>
              <a:t> </a:t>
            </a:r>
            <a:r>
              <a:rPr lang="en-US" sz="3200" dirty="0" err="1" smtClean="0"/>
              <a:t>harus</a:t>
            </a:r>
            <a:r>
              <a:rPr lang="en-US" sz="3200" dirty="0" smtClean="0"/>
              <a:t> </a:t>
            </a:r>
            <a:r>
              <a:rPr lang="en-US" sz="3200" dirty="0" err="1" smtClean="0"/>
              <a:t>melihat</a:t>
            </a:r>
            <a:r>
              <a:rPr lang="en-US" sz="3200" dirty="0" smtClean="0"/>
              <a:t> </a:t>
            </a:r>
            <a:r>
              <a:rPr lang="en-US" sz="3200" dirty="0" err="1" smtClean="0"/>
              <a:t>posisi</a:t>
            </a:r>
            <a:r>
              <a:rPr lang="en-US" sz="3200" dirty="0" smtClean="0"/>
              <a:t>/</a:t>
            </a:r>
            <a:r>
              <a:rPr lang="en-US" sz="3200" dirty="0" err="1" smtClean="0"/>
              <a:t>peta</a:t>
            </a:r>
            <a:r>
              <a:rPr lang="en-US" sz="3200" dirty="0" smtClean="0"/>
              <a:t>/</a:t>
            </a:r>
            <a:r>
              <a:rPr lang="en-US" sz="3200" dirty="0" err="1" smtClean="0"/>
              <a:t>letak</a:t>
            </a:r>
            <a:r>
              <a:rPr lang="en-US" sz="3200" dirty="0" smtClean="0"/>
              <a:t> </a:t>
            </a:r>
            <a:r>
              <a:rPr lang="en-US" sz="3200" dirty="0" err="1" smtClean="0"/>
              <a:t>potensi</a:t>
            </a:r>
            <a:r>
              <a:rPr lang="en-US" sz="3200" dirty="0" smtClean="0"/>
              <a:t>  </a:t>
            </a:r>
            <a:r>
              <a:rPr lang="en-US" sz="3200" dirty="0" err="1" smtClean="0"/>
              <a:t>tsb</a:t>
            </a:r>
            <a:r>
              <a:rPr lang="en-US" sz="3200" dirty="0" smtClean="0"/>
              <a:t>. </a:t>
            </a:r>
            <a:r>
              <a:rPr lang="en-US" sz="3200" dirty="0" err="1" smtClean="0"/>
              <a:t>Peta</a:t>
            </a:r>
            <a:r>
              <a:rPr lang="en-US" sz="3200" dirty="0" smtClean="0"/>
              <a:t> </a:t>
            </a:r>
            <a:r>
              <a:rPr lang="en-US" sz="3200" dirty="0" err="1" smtClean="0"/>
              <a:t>potensi</a:t>
            </a:r>
            <a:r>
              <a:rPr lang="en-US" sz="3200" dirty="0" smtClean="0"/>
              <a:t> </a:t>
            </a:r>
            <a:r>
              <a:rPr lang="en-US" sz="3200" dirty="0" err="1" smtClean="0"/>
              <a:t>dlm</a:t>
            </a:r>
            <a:r>
              <a:rPr lang="en-US" sz="3200" dirty="0" smtClean="0"/>
              <a:t> </a:t>
            </a:r>
            <a:r>
              <a:rPr lang="en-US" sz="3200" dirty="0" err="1" smtClean="0"/>
              <a:t>masy</a:t>
            </a:r>
            <a:r>
              <a:rPr lang="en-US" sz="3200" dirty="0" smtClean="0"/>
              <a:t>. </a:t>
            </a:r>
            <a:r>
              <a:rPr lang="en-US" sz="3200" dirty="0" err="1" smtClean="0"/>
              <a:t>Mencakup</a:t>
            </a:r>
            <a:r>
              <a:rPr lang="en-US" sz="3200" dirty="0" smtClean="0"/>
              <a:t> :</a:t>
            </a:r>
            <a:endParaRPr lang="en-US" sz="3200" dirty="0"/>
          </a:p>
        </p:txBody>
      </p:sp>
      <p:sp>
        <p:nvSpPr>
          <p:cNvPr id="3" name="Content Placeholder 2"/>
          <p:cNvSpPr>
            <a:spLocks noGrp="1"/>
          </p:cNvSpPr>
          <p:nvPr>
            <p:ph idx="1"/>
          </p:nvPr>
        </p:nvSpPr>
        <p:spPr>
          <a:xfrm>
            <a:off x="0" y="1371600"/>
            <a:ext cx="9144000" cy="4754563"/>
          </a:xfrm>
        </p:spPr>
        <p:txBody>
          <a:bodyPr/>
          <a:lstStyle/>
          <a:p>
            <a:pPr marL="514350" indent="-514350">
              <a:buAutoNum type="arabicPeriod"/>
            </a:pPr>
            <a:r>
              <a:rPr lang="en-US" dirty="0" err="1" smtClean="0"/>
              <a:t>Potensi</a:t>
            </a:r>
            <a:r>
              <a:rPr lang="en-US" dirty="0" smtClean="0"/>
              <a:t> </a:t>
            </a:r>
            <a:r>
              <a:rPr lang="en-US" dirty="0" err="1" smtClean="0"/>
              <a:t>masy</a:t>
            </a:r>
            <a:r>
              <a:rPr lang="en-US" dirty="0" smtClean="0"/>
              <a:t>. </a:t>
            </a:r>
            <a:r>
              <a:rPr lang="en-US" dirty="0" err="1" smtClean="0"/>
              <a:t>Dlm</a:t>
            </a:r>
            <a:r>
              <a:rPr lang="en-US" dirty="0" smtClean="0"/>
              <a:t> </a:t>
            </a:r>
            <a:r>
              <a:rPr lang="en-US" dirty="0" err="1" smtClean="0"/>
              <a:t>arti</a:t>
            </a:r>
            <a:r>
              <a:rPr lang="en-US" dirty="0" smtClean="0"/>
              <a:t> </a:t>
            </a:r>
            <a:r>
              <a:rPr lang="en-US" dirty="0" err="1" smtClean="0"/>
              <a:t>komunitas</a:t>
            </a:r>
            <a:r>
              <a:rPr lang="en-US" dirty="0" smtClean="0"/>
              <a:t> (</a:t>
            </a:r>
            <a:r>
              <a:rPr lang="en-US" dirty="0" err="1" smtClean="0"/>
              <a:t>misalnya</a:t>
            </a:r>
            <a:r>
              <a:rPr lang="en-US" dirty="0" smtClean="0"/>
              <a:t> </a:t>
            </a:r>
            <a:r>
              <a:rPr lang="en-US" dirty="0" err="1" smtClean="0"/>
              <a:t>masy</a:t>
            </a:r>
            <a:r>
              <a:rPr lang="en-US" dirty="0" smtClean="0"/>
              <a:t>. RT, RW, </a:t>
            </a:r>
            <a:r>
              <a:rPr lang="en-US" dirty="0" err="1" smtClean="0"/>
              <a:t>Desa</a:t>
            </a:r>
            <a:r>
              <a:rPr lang="en-US" dirty="0" smtClean="0"/>
              <a:t> </a:t>
            </a:r>
            <a:r>
              <a:rPr lang="en-US" dirty="0" err="1" smtClean="0"/>
              <a:t>dll</a:t>
            </a:r>
            <a:r>
              <a:rPr lang="en-US" dirty="0" smtClean="0"/>
              <a:t>), </a:t>
            </a:r>
            <a:r>
              <a:rPr lang="en-US" dirty="0" err="1" smtClean="0"/>
              <a:t>melalui</a:t>
            </a:r>
            <a:r>
              <a:rPr lang="en-US" dirty="0" smtClean="0"/>
              <a:t> RT,RW </a:t>
            </a:r>
            <a:r>
              <a:rPr lang="en-US" dirty="0" err="1" smtClean="0"/>
              <a:t>dan</a:t>
            </a:r>
            <a:r>
              <a:rPr lang="en-US" dirty="0" smtClean="0"/>
              <a:t> </a:t>
            </a:r>
            <a:r>
              <a:rPr lang="en-US" dirty="0" err="1" smtClean="0"/>
              <a:t>Desa</a:t>
            </a:r>
            <a:r>
              <a:rPr lang="en-US" dirty="0" smtClean="0"/>
              <a:t> </a:t>
            </a:r>
            <a:r>
              <a:rPr lang="en-US" dirty="0" err="1" smtClean="0"/>
              <a:t>kita</a:t>
            </a:r>
            <a:r>
              <a:rPr lang="en-US" dirty="0" smtClean="0"/>
              <a:t> </a:t>
            </a:r>
            <a:r>
              <a:rPr lang="en-US" dirty="0" err="1" smtClean="0"/>
              <a:t>bisa</a:t>
            </a:r>
            <a:r>
              <a:rPr lang="en-US" dirty="0" smtClean="0"/>
              <a:t> </a:t>
            </a:r>
            <a:r>
              <a:rPr lang="en-US" dirty="0" err="1" smtClean="0"/>
              <a:t>menggali</a:t>
            </a:r>
            <a:r>
              <a:rPr lang="en-US" dirty="0" smtClean="0"/>
              <a:t> </a:t>
            </a:r>
            <a:r>
              <a:rPr lang="en-US" dirty="0" err="1" smtClean="0"/>
              <a:t>dana</a:t>
            </a:r>
            <a:r>
              <a:rPr lang="en-US" dirty="0" smtClean="0"/>
              <a:t> </a:t>
            </a:r>
            <a:r>
              <a:rPr lang="en-US" dirty="0" err="1" smtClean="0"/>
              <a:t>untuk</a:t>
            </a:r>
            <a:r>
              <a:rPr lang="en-US" dirty="0" smtClean="0"/>
              <a:t> </a:t>
            </a:r>
            <a:r>
              <a:rPr lang="en-US" dirty="0" err="1" smtClean="0"/>
              <a:t>kepentingan</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akan</a:t>
            </a:r>
            <a:r>
              <a:rPr lang="en-US" dirty="0" smtClean="0"/>
              <a:t> </a:t>
            </a:r>
            <a:r>
              <a:rPr lang="en-US" dirty="0" err="1" smtClean="0"/>
              <a:t>kesehatan</a:t>
            </a:r>
            <a:r>
              <a:rPr lang="en-US" dirty="0" smtClean="0"/>
              <a:t>, </a:t>
            </a:r>
            <a:r>
              <a:rPr lang="en-US" dirty="0" err="1" smtClean="0"/>
              <a:t>pembangunan</a:t>
            </a:r>
            <a:r>
              <a:rPr lang="en-US" dirty="0" smtClean="0"/>
              <a:t> </a:t>
            </a:r>
            <a:r>
              <a:rPr lang="en-US" dirty="0" err="1" smtClean="0"/>
              <a:t>fisik</a:t>
            </a:r>
            <a:r>
              <a:rPr lang="en-US" dirty="0" smtClean="0"/>
              <a:t> </a:t>
            </a:r>
            <a:r>
              <a:rPr lang="en-US" dirty="0" err="1" smtClean="0"/>
              <a:t>dan</a:t>
            </a:r>
            <a:r>
              <a:rPr lang="en-US" dirty="0" smtClean="0"/>
              <a:t> </a:t>
            </a:r>
            <a:r>
              <a:rPr lang="en-US" dirty="0" err="1" smtClean="0"/>
              <a:t>pengembangan</a:t>
            </a:r>
            <a:r>
              <a:rPr lang="en-US" dirty="0" smtClean="0"/>
              <a:t> </a:t>
            </a:r>
            <a:r>
              <a:rPr lang="en-US" dirty="0" err="1" smtClean="0"/>
              <a:t>yg</a:t>
            </a:r>
            <a:r>
              <a:rPr lang="en-US" dirty="0" smtClean="0"/>
              <a:t> </a:t>
            </a:r>
            <a:r>
              <a:rPr lang="en-US" dirty="0" err="1" smtClean="0"/>
              <a:t>lainnya</a:t>
            </a:r>
            <a:endParaRPr lang="en-US" dirty="0" smtClean="0"/>
          </a:p>
          <a:p>
            <a:pPr marL="514350" indent="-514350">
              <a:buAutoNum type="arabicPeriod"/>
            </a:pPr>
            <a:r>
              <a:rPr lang="en-US" dirty="0" err="1" smtClean="0"/>
              <a:t>Menggalang</a:t>
            </a:r>
            <a:r>
              <a:rPr lang="en-US" dirty="0" smtClean="0"/>
              <a:t> </a:t>
            </a:r>
            <a:r>
              <a:rPr lang="en-US" dirty="0" err="1" smtClean="0"/>
              <a:t>potensi</a:t>
            </a:r>
            <a:r>
              <a:rPr lang="en-US" dirty="0" smtClean="0"/>
              <a:t> </a:t>
            </a:r>
            <a:r>
              <a:rPr lang="en-US" dirty="0" err="1" smtClean="0"/>
              <a:t>masy</a:t>
            </a:r>
            <a:r>
              <a:rPr lang="en-US" dirty="0" smtClean="0"/>
              <a:t>. </a:t>
            </a:r>
            <a:r>
              <a:rPr lang="en-US" dirty="0" err="1" smtClean="0"/>
              <a:t>Melalui</a:t>
            </a:r>
            <a:r>
              <a:rPr lang="en-US" dirty="0" smtClean="0"/>
              <a:t> </a:t>
            </a:r>
            <a:r>
              <a:rPr lang="en-US" dirty="0" err="1" smtClean="0"/>
              <a:t>organisasi</a:t>
            </a:r>
            <a:r>
              <a:rPr lang="en-US" dirty="0" smtClean="0"/>
              <a:t> @ </a:t>
            </a:r>
            <a:r>
              <a:rPr lang="en-US" dirty="0" err="1" smtClean="0"/>
              <a:t>masy</a:t>
            </a:r>
            <a:r>
              <a:rPr lang="en-US" dirty="0" smtClean="0"/>
              <a:t>. </a:t>
            </a:r>
            <a:r>
              <a:rPr lang="en-US" dirty="0" err="1" smtClean="0"/>
              <a:t>Atau</a:t>
            </a:r>
            <a:r>
              <a:rPr lang="en-US" dirty="0" smtClean="0"/>
              <a:t> </a:t>
            </a:r>
            <a:r>
              <a:rPr lang="en-US" dirty="0" err="1" smtClean="0"/>
              <a:t>yg</a:t>
            </a:r>
            <a:r>
              <a:rPr lang="en-US" dirty="0" smtClean="0"/>
              <a:t> </a:t>
            </a:r>
            <a:r>
              <a:rPr lang="en-US" dirty="0" err="1" smtClean="0"/>
              <a:t>disebut</a:t>
            </a:r>
            <a:r>
              <a:rPr lang="en-US" dirty="0" smtClean="0"/>
              <a:t> LSM </a:t>
            </a:r>
            <a:r>
              <a:rPr lang="en-US" dirty="0" err="1" smtClean="0"/>
              <a:t>dan</a:t>
            </a:r>
            <a:r>
              <a:rPr lang="en-US" dirty="0" smtClean="0"/>
              <a:t> </a:t>
            </a:r>
            <a:r>
              <a:rPr lang="en-US" dirty="0" err="1" smtClean="0"/>
              <a:t>Organisasi</a:t>
            </a:r>
            <a:r>
              <a:rPr lang="en-US" dirty="0" smtClean="0"/>
              <a:t> </a:t>
            </a:r>
            <a:r>
              <a:rPr lang="en-US" dirty="0" err="1" smtClean="0"/>
              <a:t>yg</a:t>
            </a:r>
            <a:r>
              <a:rPr lang="en-US" dirty="0" smtClean="0"/>
              <a:t> </a:t>
            </a:r>
            <a:r>
              <a:rPr lang="en-US" dirty="0" err="1" smtClean="0"/>
              <a:t>dibentuk</a:t>
            </a:r>
            <a:r>
              <a:rPr lang="en-US" dirty="0" smtClean="0"/>
              <a:t> </a:t>
            </a:r>
            <a:r>
              <a:rPr lang="en-US" dirty="0" err="1" smtClean="0"/>
              <a:t>oleh</a:t>
            </a:r>
            <a:r>
              <a:rPr lang="en-US" dirty="0" smtClean="0"/>
              <a:t> </a:t>
            </a:r>
            <a:r>
              <a:rPr lang="en-US" dirty="0" err="1" smtClean="0"/>
              <a:t>masy</a:t>
            </a:r>
            <a:r>
              <a:rPr lang="en-US" dirty="0" smtClean="0"/>
              <a:t>. </a:t>
            </a:r>
            <a:r>
              <a:rPr lang="en-US" dirty="0" err="1" smtClean="0"/>
              <a:t>Dlm</a:t>
            </a:r>
            <a:r>
              <a:rPr lang="en-US" dirty="0" smtClean="0"/>
              <a:t> </a:t>
            </a:r>
            <a:r>
              <a:rPr lang="en-US" dirty="0" err="1" smtClean="0"/>
              <a:t>bentuk</a:t>
            </a:r>
            <a:r>
              <a:rPr lang="en-US" dirty="0" smtClean="0"/>
              <a:t> </a:t>
            </a:r>
            <a:r>
              <a:rPr lang="en-US" dirty="0" err="1" smtClean="0"/>
              <a:t>paguyuban</a:t>
            </a:r>
            <a:r>
              <a:rPr lang="en-US" dirty="0" smtClean="0"/>
              <a:t> </a:t>
            </a:r>
            <a:r>
              <a:rPr lang="en-US" dirty="0" err="1" smtClean="0"/>
              <a:t>dan</a:t>
            </a:r>
            <a:r>
              <a:rPr lang="en-US" dirty="0" smtClean="0"/>
              <a:t> </a:t>
            </a:r>
            <a:r>
              <a:rPr lang="en-US" dirty="0" err="1" smtClean="0"/>
              <a:t>patembayan</a:t>
            </a:r>
            <a:r>
              <a:rPr lang="en-US" dirty="0" smtClean="0"/>
              <a: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rmAutofit fontScale="90000"/>
          </a:bodyPr>
          <a:lstStyle/>
          <a:p>
            <a:pPr algn="l"/>
            <a:r>
              <a:rPr lang="en-US" sz="3200" dirty="0" smtClean="0"/>
              <a:t>3. </a:t>
            </a:r>
            <a:r>
              <a:rPr lang="en-US" sz="3200" dirty="0" err="1" smtClean="0"/>
              <a:t>Menggalang</a:t>
            </a:r>
            <a:r>
              <a:rPr lang="en-US" sz="3200" dirty="0" smtClean="0"/>
              <a:t> </a:t>
            </a:r>
            <a:r>
              <a:rPr lang="en-US" sz="3200" dirty="0" err="1" smtClean="0"/>
              <a:t>potensi</a:t>
            </a:r>
            <a:r>
              <a:rPr lang="en-US" sz="3200" dirty="0" smtClean="0"/>
              <a:t> </a:t>
            </a:r>
            <a:r>
              <a:rPr lang="en-US" sz="3200" dirty="0" err="1" smtClean="0"/>
              <a:t>masy</a:t>
            </a:r>
            <a:r>
              <a:rPr lang="en-US" sz="3200" dirty="0" smtClean="0"/>
              <a:t>. </a:t>
            </a:r>
            <a:r>
              <a:rPr lang="en-US" sz="3200" dirty="0" err="1" smtClean="0"/>
              <a:t>Melalui</a:t>
            </a:r>
            <a:r>
              <a:rPr lang="en-US" sz="3200" dirty="0" smtClean="0"/>
              <a:t> perusahaan2 </a:t>
            </a:r>
            <a:r>
              <a:rPr lang="en-US" sz="3200" dirty="0" err="1" smtClean="0"/>
              <a:t>swasta</a:t>
            </a:r>
            <a:r>
              <a:rPr lang="en-US" sz="3200" dirty="0" smtClean="0"/>
              <a:t> </a:t>
            </a:r>
            <a:br>
              <a:rPr lang="en-US" sz="3200" dirty="0" smtClean="0"/>
            </a:br>
            <a:r>
              <a:rPr lang="en-US" sz="3200" dirty="0" smtClean="0"/>
              <a:t>     yang </a:t>
            </a:r>
            <a:r>
              <a:rPr lang="en-US" sz="3200" dirty="0" err="1" smtClean="0"/>
              <a:t>turut</a:t>
            </a:r>
            <a:r>
              <a:rPr lang="en-US" sz="3200" dirty="0" smtClean="0"/>
              <a:t> </a:t>
            </a:r>
            <a:r>
              <a:rPr lang="en-US" sz="3200" dirty="0" err="1" smtClean="0"/>
              <a:t>membantu</a:t>
            </a:r>
            <a:r>
              <a:rPr lang="en-US" sz="3200" dirty="0" smtClean="0"/>
              <a:t> </a:t>
            </a:r>
            <a:r>
              <a:rPr lang="en-US" sz="3200" dirty="0" err="1" smtClean="0"/>
              <a:t>meringankan</a:t>
            </a:r>
            <a:r>
              <a:rPr lang="en-US" sz="3200" dirty="0" smtClean="0"/>
              <a:t> </a:t>
            </a:r>
            <a:r>
              <a:rPr lang="en-US" sz="3200" dirty="0" err="1" smtClean="0"/>
              <a:t>beban</a:t>
            </a:r>
            <a:r>
              <a:rPr lang="en-US" sz="3200" dirty="0" smtClean="0"/>
              <a:t> </a:t>
            </a:r>
            <a:br>
              <a:rPr lang="en-US" sz="3200" dirty="0" smtClean="0"/>
            </a:br>
            <a:r>
              <a:rPr lang="en-US" sz="3200" dirty="0" smtClean="0"/>
              <a:t>     </a:t>
            </a:r>
            <a:r>
              <a:rPr lang="en-US" sz="3200" dirty="0" err="1" smtClean="0"/>
              <a:t>penyelenggaraan</a:t>
            </a:r>
            <a:r>
              <a:rPr lang="en-US" sz="3200" dirty="0" smtClean="0"/>
              <a:t> </a:t>
            </a:r>
            <a:r>
              <a:rPr lang="en-US" sz="3200" dirty="0" err="1" smtClean="0"/>
              <a:t>pelayanan</a:t>
            </a:r>
            <a:r>
              <a:rPr lang="en-US" sz="3200" dirty="0" smtClean="0"/>
              <a:t> </a:t>
            </a:r>
            <a:r>
              <a:rPr lang="en-US" sz="3200" dirty="0" err="1" smtClean="0"/>
              <a:t>pendidikan</a:t>
            </a:r>
            <a:r>
              <a:rPr lang="en-US" sz="3200" dirty="0" smtClean="0"/>
              <a:t>, </a:t>
            </a:r>
            <a:r>
              <a:rPr lang="en-US" sz="3200" dirty="0" err="1" smtClean="0"/>
              <a:t>kesehatan</a:t>
            </a:r>
            <a:r>
              <a:rPr lang="en-US" sz="3200" dirty="0" smtClean="0"/>
              <a:t>, </a:t>
            </a:r>
            <a:br>
              <a:rPr lang="en-US" sz="3200" dirty="0" smtClean="0"/>
            </a:br>
            <a:r>
              <a:rPr lang="en-US" sz="3200" dirty="0" smtClean="0"/>
              <a:t>     </a:t>
            </a:r>
            <a:r>
              <a:rPr lang="en-US" sz="3200" dirty="0" err="1" smtClean="0"/>
              <a:t>karang</a:t>
            </a:r>
            <a:r>
              <a:rPr lang="en-US" sz="3200" dirty="0" smtClean="0"/>
              <a:t> </a:t>
            </a:r>
            <a:r>
              <a:rPr lang="en-US" sz="3200" dirty="0" err="1" smtClean="0"/>
              <a:t>taruna</a:t>
            </a:r>
            <a:r>
              <a:rPr lang="en-US" sz="3200" dirty="0" smtClean="0"/>
              <a:t> </a:t>
            </a:r>
            <a:r>
              <a:rPr lang="en-US" sz="3200" dirty="0" err="1" smtClean="0"/>
              <a:t>dll</a:t>
            </a:r>
            <a:endParaRPr lang="en-US" sz="3200" dirty="0"/>
          </a:p>
        </p:txBody>
      </p:sp>
      <p:sp>
        <p:nvSpPr>
          <p:cNvPr id="3" name="Content Placeholder 2"/>
          <p:cNvSpPr>
            <a:spLocks noGrp="1"/>
          </p:cNvSpPr>
          <p:nvPr>
            <p:ph idx="1"/>
          </p:nvPr>
        </p:nvSpPr>
        <p:spPr>
          <a:xfrm>
            <a:off x="0" y="1752600"/>
            <a:ext cx="9144000" cy="4724400"/>
          </a:xfrm>
        </p:spPr>
        <p:txBody>
          <a:bodyPr>
            <a:normAutofit fontScale="92500" lnSpcReduction="10000"/>
          </a:bodyPr>
          <a:lstStyle/>
          <a:p>
            <a:pPr>
              <a:buNone/>
            </a:pPr>
            <a:r>
              <a:rPr lang="en-US" dirty="0" err="1" smtClean="0"/>
              <a:t>Setiap</a:t>
            </a:r>
            <a:r>
              <a:rPr lang="en-US" dirty="0" smtClean="0"/>
              <a:t> </a:t>
            </a:r>
            <a:r>
              <a:rPr lang="en-US" dirty="0" err="1" smtClean="0"/>
              <a:t>organisasi</a:t>
            </a:r>
            <a:r>
              <a:rPr lang="en-US" dirty="0" smtClean="0"/>
              <a:t> </a:t>
            </a:r>
            <a:r>
              <a:rPr lang="en-US" dirty="0" err="1" smtClean="0"/>
              <a:t>memiliki</a:t>
            </a:r>
            <a:r>
              <a:rPr lang="en-US" dirty="0" smtClean="0"/>
              <a:t> </a:t>
            </a:r>
            <a:r>
              <a:rPr lang="en-US" dirty="0" err="1" smtClean="0"/>
              <a:t>potensi</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setiap</a:t>
            </a:r>
            <a:r>
              <a:rPr lang="en-US" dirty="0" smtClean="0"/>
              <a:t> </a:t>
            </a:r>
          </a:p>
          <a:p>
            <a:pPr>
              <a:buNone/>
            </a:pPr>
            <a:r>
              <a:rPr lang="en-US" dirty="0" err="1" smtClean="0"/>
              <a:t>potensi</a:t>
            </a:r>
            <a:r>
              <a:rPr lang="en-US" dirty="0" smtClean="0"/>
              <a:t> </a:t>
            </a:r>
            <a:r>
              <a:rPr lang="en-US" dirty="0" err="1" smtClean="0"/>
              <a:t>dapat</a:t>
            </a:r>
            <a:r>
              <a:rPr lang="en-US" dirty="0" smtClean="0"/>
              <a:t> </a:t>
            </a:r>
            <a:r>
              <a:rPr lang="en-US" dirty="0" err="1" smtClean="0"/>
              <a:t>dikristalkan</a:t>
            </a:r>
            <a:r>
              <a:rPr lang="en-US" dirty="0" smtClean="0"/>
              <a:t> </a:t>
            </a:r>
            <a:r>
              <a:rPr lang="en-US" dirty="0" err="1" smtClean="0"/>
              <a:t>menjadi</a:t>
            </a:r>
            <a:r>
              <a:rPr lang="en-US" dirty="0" smtClean="0"/>
              <a:t> </a:t>
            </a:r>
            <a:r>
              <a:rPr lang="en-US" dirty="0" err="1" smtClean="0"/>
              <a:t>sebuah</a:t>
            </a:r>
            <a:r>
              <a:rPr lang="en-US" dirty="0" smtClean="0"/>
              <a:t> </a:t>
            </a:r>
            <a:r>
              <a:rPr lang="en-US" dirty="0" err="1" smtClean="0"/>
              <a:t>kekuatan</a:t>
            </a:r>
            <a:r>
              <a:rPr lang="en-US" dirty="0" smtClean="0"/>
              <a:t>, </a:t>
            </a:r>
          </a:p>
          <a:p>
            <a:pPr>
              <a:buNone/>
            </a:pPr>
            <a:r>
              <a:rPr lang="en-US" dirty="0" err="1" smtClean="0"/>
              <a:t>sebab</a:t>
            </a:r>
            <a:r>
              <a:rPr lang="en-US" dirty="0" smtClean="0"/>
              <a:t> </a:t>
            </a:r>
            <a:r>
              <a:rPr lang="en-US" dirty="0" err="1" smtClean="0"/>
              <a:t>penghalang</a:t>
            </a:r>
            <a:r>
              <a:rPr lang="en-US" dirty="0" smtClean="0"/>
              <a:t> </a:t>
            </a:r>
            <a:r>
              <a:rPr lang="en-US" dirty="0" err="1" smtClean="0"/>
              <a:t>proses</a:t>
            </a:r>
            <a:r>
              <a:rPr lang="en-US" dirty="0" smtClean="0"/>
              <a:t> </a:t>
            </a:r>
            <a:r>
              <a:rPr lang="en-US" dirty="0" err="1" smtClean="0"/>
              <a:t>pengkristalan</a:t>
            </a:r>
            <a:r>
              <a:rPr lang="en-US" dirty="0" smtClean="0"/>
              <a:t> </a:t>
            </a:r>
            <a:r>
              <a:rPr lang="en-US" dirty="0" err="1" smtClean="0"/>
              <a:t>potensi</a:t>
            </a:r>
            <a:r>
              <a:rPr lang="en-US" dirty="0" smtClean="0"/>
              <a:t> </a:t>
            </a:r>
          </a:p>
          <a:p>
            <a:pPr>
              <a:buNone/>
            </a:pPr>
            <a:r>
              <a:rPr lang="en-US" dirty="0" err="1" smtClean="0"/>
              <a:t>beranekaragam</a:t>
            </a:r>
            <a:r>
              <a:rPr lang="en-US" dirty="0" smtClean="0"/>
              <a:t> </a:t>
            </a:r>
            <a:r>
              <a:rPr lang="en-US" dirty="0" err="1" smtClean="0"/>
              <a:t>antara</a:t>
            </a:r>
            <a:r>
              <a:rPr lang="en-US" dirty="0" smtClean="0"/>
              <a:t> lain :</a:t>
            </a:r>
          </a:p>
          <a:p>
            <a:pPr marL="514350" indent="-514350">
              <a:buAutoNum type="alphaLcPeriod"/>
            </a:pPr>
            <a:r>
              <a:rPr lang="en-US" dirty="0" err="1" smtClean="0"/>
              <a:t>Lingkungan</a:t>
            </a:r>
            <a:endParaRPr lang="en-US" dirty="0" smtClean="0"/>
          </a:p>
          <a:p>
            <a:pPr marL="514350" indent="-514350">
              <a:buAutoNum type="alphaLcPeriod"/>
            </a:pPr>
            <a:r>
              <a:rPr lang="en-US" dirty="0" err="1" smtClean="0"/>
              <a:t>Kesempatan</a:t>
            </a:r>
            <a:endParaRPr lang="en-US" dirty="0" smtClean="0"/>
          </a:p>
          <a:p>
            <a:pPr marL="514350" indent="-514350">
              <a:buAutoNum type="alphaLcPeriod"/>
            </a:pPr>
            <a:r>
              <a:rPr lang="en-US" dirty="0" smtClean="0"/>
              <a:t>Trust</a:t>
            </a:r>
          </a:p>
          <a:p>
            <a:pPr marL="514350" indent="-514350">
              <a:buAutoNum type="alphaLcPeriod"/>
            </a:pPr>
            <a:r>
              <a:rPr lang="en-US" dirty="0" err="1" smtClean="0"/>
              <a:t>Partisipasi</a:t>
            </a:r>
            <a:endParaRPr lang="en-US" dirty="0" smtClean="0"/>
          </a:p>
          <a:p>
            <a:pPr marL="514350" indent="-514350">
              <a:buAutoNum type="alphaLcPeriod"/>
            </a:pPr>
            <a:r>
              <a:rPr lang="en-US" dirty="0" err="1" smtClean="0"/>
              <a:t>Struktur</a:t>
            </a:r>
            <a:endParaRPr lang="en-US" dirty="0" smtClean="0"/>
          </a:p>
          <a:p>
            <a:pPr marL="514350" indent="-514350">
              <a:buAutoNum type="alphaLcPeriod"/>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pPr algn="l"/>
            <a:r>
              <a:rPr lang="en-US" sz="3600" dirty="0" err="1" smtClean="0"/>
              <a:t>Jenis-jenis</a:t>
            </a:r>
            <a:r>
              <a:rPr lang="en-US" sz="3600" dirty="0" smtClean="0"/>
              <a:t> </a:t>
            </a:r>
            <a:r>
              <a:rPr lang="en-US" sz="3600" dirty="0" err="1" smtClean="0"/>
              <a:t>potensi</a:t>
            </a:r>
            <a:r>
              <a:rPr lang="en-US" sz="3600" dirty="0" smtClean="0"/>
              <a:t> yang </a:t>
            </a:r>
            <a:r>
              <a:rPr lang="en-US" sz="3600" dirty="0" err="1" smtClean="0"/>
              <a:t>ada</a:t>
            </a:r>
            <a:r>
              <a:rPr lang="en-US" sz="3600" dirty="0" smtClean="0"/>
              <a:t> </a:t>
            </a:r>
            <a:r>
              <a:rPr lang="en-US" sz="3600" dirty="0" err="1" smtClean="0"/>
              <a:t>di</a:t>
            </a:r>
            <a:r>
              <a:rPr lang="en-US" sz="3600" dirty="0" smtClean="0"/>
              <a:t> </a:t>
            </a:r>
            <a:r>
              <a:rPr lang="en-US" sz="3600" dirty="0" err="1" smtClean="0"/>
              <a:t>dalam</a:t>
            </a:r>
            <a:r>
              <a:rPr lang="en-US" sz="3600" dirty="0" smtClean="0"/>
              <a:t> </a:t>
            </a:r>
            <a:r>
              <a:rPr lang="en-US" sz="3600" dirty="0" err="1" smtClean="0"/>
              <a:t>masyarakat</a:t>
            </a:r>
            <a:r>
              <a:rPr lang="en-US" sz="3600" dirty="0" smtClean="0"/>
              <a:t> </a:t>
            </a:r>
            <a:r>
              <a:rPr lang="en-US" sz="3600" dirty="0" err="1" smtClean="0"/>
              <a:t>antara</a:t>
            </a:r>
            <a:r>
              <a:rPr lang="en-US" sz="3600" dirty="0" smtClean="0"/>
              <a:t> lain :</a:t>
            </a:r>
            <a:r>
              <a:rPr lang="en-US" sz="3200" dirty="0" smtClean="0"/>
              <a:t/>
            </a:r>
            <a:br>
              <a:rPr lang="en-US" sz="3200" dirty="0" smtClean="0"/>
            </a:br>
            <a:endParaRPr lang="en-US" sz="3200" dirty="0"/>
          </a:p>
        </p:txBody>
      </p:sp>
      <p:sp>
        <p:nvSpPr>
          <p:cNvPr id="3" name="Content Placeholder 2"/>
          <p:cNvSpPr>
            <a:spLocks noGrp="1"/>
          </p:cNvSpPr>
          <p:nvPr>
            <p:ph idx="1"/>
          </p:nvPr>
        </p:nvSpPr>
        <p:spPr>
          <a:xfrm>
            <a:off x="0" y="1219200"/>
            <a:ext cx="9144000" cy="4906963"/>
          </a:xfrm>
        </p:spPr>
        <p:txBody>
          <a:bodyPr/>
          <a:lstStyle/>
          <a:p>
            <a:pPr marL="514350" indent="-514350">
              <a:buAutoNum type="alphaLcPeriod"/>
            </a:pPr>
            <a:r>
              <a:rPr lang="en-US" dirty="0" err="1" smtClean="0"/>
              <a:t>Potensi</a:t>
            </a:r>
            <a:r>
              <a:rPr lang="en-US" dirty="0" smtClean="0"/>
              <a:t> </a:t>
            </a:r>
            <a:r>
              <a:rPr lang="en-US" dirty="0" err="1" smtClean="0"/>
              <a:t>sumberdaya</a:t>
            </a:r>
            <a:r>
              <a:rPr lang="en-US" dirty="0" smtClean="0"/>
              <a:t> </a:t>
            </a:r>
            <a:r>
              <a:rPr lang="en-US" dirty="0" err="1" smtClean="0"/>
              <a:t>manusia</a:t>
            </a:r>
            <a:endParaRPr lang="en-US" dirty="0" smtClean="0"/>
          </a:p>
          <a:p>
            <a:pPr marL="514350" indent="-514350">
              <a:buNone/>
            </a:pPr>
            <a:r>
              <a:rPr lang="en-US" dirty="0" smtClean="0"/>
              <a:t>      </a:t>
            </a:r>
            <a:r>
              <a:rPr lang="en-US" dirty="0" err="1" smtClean="0"/>
              <a:t>Masyarakat</a:t>
            </a:r>
            <a:r>
              <a:rPr lang="en-US" dirty="0" smtClean="0"/>
              <a:t> </a:t>
            </a:r>
            <a:r>
              <a:rPr lang="en-US" dirty="0" err="1" smtClean="0"/>
              <a:t>merupakan</a:t>
            </a:r>
            <a:r>
              <a:rPr lang="en-US" dirty="0" smtClean="0"/>
              <a:t> </a:t>
            </a:r>
            <a:r>
              <a:rPr lang="en-US" dirty="0" err="1" smtClean="0"/>
              <a:t>sumberdaya</a:t>
            </a:r>
            <a:r>
              <a:rPr lang="en-US" dirty="0" smtClean="0"/>
              <a:t> yang </a:t>
            </a:r>
            <a:r>
              <a:rPr lang="en-US" dirty="0" err="1" smtClean="0"/>
              <a:t>harus</a:t>
            </a:r>
            <a:r>
              <a:rPr lang="en-US" dirty="0" smtClean="0"/>
              <a:t> </a:t>
            </a:r>
            <a:r>
              <a:rPr lang="en-US" dirty="0" err="1" smtClean="0"/>
              <a:t>diorganisir</a:t>
            </a:r>
            <a:r>
              <a:rPr lang="en-US" dirty="0" smtClean="0"/>
              <a:t> </a:t>
            </a:r>
            <a:r>
              <a:rPr lang="en-US" dirty="0" err="1" smtClean="0"/>
              <a:t>untuk</a:t>
            </a:r>
            <a:r>
              <a:rPr lang="en-US" dirty="0" smtClean="0"/>
              <a:t> </a:t>
            </a:r>
            <a:r>
              <a:rPr lang="en-US" dirty="0" err="1" smtClean="0"/>
              <a:t>diarahkan</a:t>
            </a:r>
            <a:r>
              <a:rPr lang="en-US" dirty="0" smtClean="0"/>
              <a:t> </a:t>
            </a:r>
            <a:r>
              <a:rPr lang="en-US" dirty="0" err="1" smtClean="0"/>
              <a:t>sebagai</a:t>
            </a:r>
            <a:r>
              <a:rPr lang="en-US" dirty="0" smtClean="0"/>
              <a:t> </a:t>
            </a:r>
            <a:r>
              <a:rPr lang="en-US" dirty="0" err="1" smtClean="0"/>
              <a:t>subyek</a:t>
            </a:r>
            <a:r>
              <a:rPr lang="en-US" dirty="0" smtClean="0"/>
              <a:t> (</a:t>
            </a:r>
            <a:r>
              <a:rPr lang="en-US" dirty="0" err="1" smtClean="0"/>
              <a:t>pelaks</a:t>
            </a:r>
            <a:r>
              <a:rPr lang="en-US" dirty="0" smtClean="0"/>
              <a:t> </a:t>
            </a:r>
            <a:r>
              <a:rPr lang="en-US" dirty="0" err="1" smtClean="0"/>
              <a:t>ana</a:t>
            </a:r>
            <a:r>
              <a:rPr lang="en-US" dirty="0" smtClean="0"/>
              <a:t> </a:t>
            </a:r>
            <a:r>
              <a:rPr lang="en-US" dirty="0" err="1" smtClean="0"/>
              <a:t>pengorganisasian</a:t>
            </a:r>
            <a:r>
              <a:rPr lang="en-US" dirty="0" smtClean="0"/>
              <a:t>) </a:t>
            </a:r>
            <a:r>
              <a:rPr lang="en-US" dirty="0" err="1" smtClean="0"/>
              <a:t>sebagai</a:t>
            </a:r>
            <a:r>
              <a:rPr lang="en-US" dirty="0" smtClean="0"/>
              <a:t> </a:t>
            </a:r>
            <a:r>
              <a:rPr lang="en-US" dirty="0" err="1" smtClean="0"/>
              <a:t>obyek</a:t>
            </a:r>
            <a:r>
              <a:rPr lang="en-US" dirty="0" smtClean="0"/>
              <a:t> (</a:t>
            </a:r>
            <a:r>
              <a:rPr lang="en-US" dirty="0" err="1" smtClean="0"/>
              <a:t>sasaran</a:t>
            </a:r>
            <a:r>
              <a:rPr lang="en-US" dirty="0" smtClean="0"/>
              <a:t> yang </a:t>
            </a:r>
            <a:r>
              <a:rPr lang="en-US" dirty="0" err="1" smtClean="0"/>
              <a:t>harus</a:t>
            </a:r>
            <a:r>
              <a:rPr lang="en-US" dirty="0" smtClean="0"/>
              <a:t> </a:t>
            </a:r>
            <a:r>
              <a:rPr lang="en-US" dirty="0" err="1" smtClean="0"/>
              <a:t>digarap</a:t>
            </a:r>
            <a:r>
              <a:rPr lang="en-US" dirty="0" smtClean="0"/>
              <a:t>) </a:t>
            </a:r>
            <a:r>
              <a:rPr lang="en-US" dirty="0" err="1" smtClean="0"/>
              <a:t>jika</a:t>
            </a:r>
            <a:r>
              <a:rPr lang="en-US" dirty="0" smtClean="0"/>
              <a:t> </a:t>
            </a:r>
            <a:r>
              <a:rPr lang="en-US" dirty="0" err="1" smtClean="0"/>
              <a:t>sumberdaya</a:t>
            </a:r>
            <a:r>
              <a:rPr lang="en-US" dirty="0" smtClean="0"/>
              <a:t> </a:t>
            </a:r>
            <a:r>
              <a:rPr lang="en-US" dirty="0" err="1" smtClean="0"/>
              <a:t>manusia</a:t>
            </a:r>
            <a:r>
              <a:rPr lang="en-US" dirty="0" smtClean="0"/>
              <a:t> </a:t>
            </a:r>
            <a:r>
              <a:rPr lang="en-US" dirty="0" err="1" smtClean="0"/>
              <a:t>diolah</a:t>
            </a:r>
            <a:r>
              <a:rPr lang="en-US" dirty="0" smtClean="0"/>
              <a:t> </a:t>
            </a:r>
            <a:r>
              <a:rPr lang="en-US" dirty="0" err="1" smtClean="0"/>
              <a:t>secara</a:t>
            </a:r>
            <a:r>
              <a:rPr lang="en-US" dirty="0" smtClean="0"/>
              <a:t> </a:t>
            </a:r>
            <a:r>
              <a:rPr lang="en-US" dirty="0" err="1" smtClean="0"/>
              <a:t>maksimal</a:t>
            </a:r>
            <a:r>
              <a:rPr lang="en-US" dirty="0" smtClean="0"/>
              <a:t> </a:t>
            </a:r>
            <a:r>
              <a:rPr lang="en-US" dirty="0" err="1" smtClean="0"/>
              <a:t>maka</a:t>
            </a:r>
            <a:r>
              <a:rPr lang="en-US" dirty="0" smtClean="0"/>
              <a:t> </a:t>
            </a:r>
            <a:r>
              <a:rPr lang="en-US" dirty="0" err="1" smtClean="0"/>
              <a:t>sumberdaya</a:t>
            </a:r>
            <a:r>
              <a:rPr lang="en-US" dirty="0" smtClean="0"/>
              <a:t> </a:t>
            </a:r>
            <a:r>
              <a:rPr lang="en-US" dirty="0" err="1" smtClean="0"/>
              <a:t>manusia</a:t>
            </a:r>
            <a:r>
              <a:rPr lang="en-US" dirty="0" smtClean="0"/>
              <a:t> </a:t>
            </a:r>
            <a:r>
              <a:rPr lang="en-US" dirty="0" err="1" smtClean="0"/>
              <a:t>akan</a:t>
            </a:r>
            <a:r>
              <a:rPr lang="en-US" dirty="0" smtClean="0"/>
              <a:t> </a:t>
            </a:r>
            <a:r>
              <a:rPr lang="en-US" dirty="0" err="1" smtClean="0"/>
              <a:t>menghasilkan</a:t>
            </a:r>
            <a:r>
              <a:rPr lang="en-US" dirty="0" smtClean="0"/>
              <a:t> </a:t>
            </a:r>
            <a:r>
              <a:rPr lang="en-US" dirty="0" err="1" smtClean="0"/>
              <a:t>jasa</a:t>
            </a:r>
            <a:r>
              <a:rPr lang="en-US" dirty="0" smtClean="0"/>
              <a:t> yang </a:t>
            </a:r>
            <a:r>
              <a:rPr lang="en-US" dirty="0" err="1" smtClean="0"/>
              <a:t>dapat</a:t>
            </a:r>
            <a:r>
              <a:rPr lang="en-US" dirty="0" smtClean="0"/>
              <a:t> </a:t>
            </a:r>
            <a:r>
              <a:rPr lang="en-US" dirty="0" err="1" smtClean="0"/>
              <a:t>dimanfaatkan</a:t>
            </a:r>
            <a:r>
              <a:rPr lang="en-US" dirty="0" smtClean="0"/>
              <a:t> </a:t>
            </a:r>
            <a:r>
              <a:rPr lang="en-US" dirty="0" err="1" smtClean="0"/>
              <a:t>untuk</a:t>
            </a:r>
            <a:r>
              <a:rPr lang="en-US" dirty="0" smtClean="0"/>
              <a:t> </a:t>
            </a:r>
            <a:r>
              <a:rPr lang="en-US" dirty="0" err="1" smtClean="0"/>
              <a:t>menggerakkan</a:t>
            </a:r>
            <a:r>
              <a:rPr lang="en-US" dirty="0" smtClean="0"/>
              <a:t> </a:t>
            </a:r>
            <a:r>
              <a:rPr lang="en-US" dirty="0" err="1" smtClean="0"/>
              <a:t>potensi</a:t>
            </a:r>
            <a:r>
              <a:rPr lang="en-US" dirty="0" smtClean="0"/>
              <a:t> </a:t>
            </a:r>
            <a:r>
              <a:rPr lang="en-US" dirty="0" err="1" smtClean="0"/>
              <a:t>lainnya</a:t>
            </a:r>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2400" dirty="0" smtClean="0"/>
              <a:t>BAB I</a:t>
            </a:r>
            <a:br>
              <a:rPr lang="en-US" sz="2400" dirty="0" smtClean="0"/>
            </a:br>
            <a:r>
              <a:rPr lang="en-US" sz="2400" dirty="0" smtClean="0"/>
              <a:t>PENDAHULUAN</a:t>
            </a:r>
            <a:endParaRPr lang="en-US" sz="2400" dirty="0"/>
          </a:p>
        </p:txBody>
      </p:sp>
      <p:sp>
        <p:nvSpPr>
          <p:cNvPr id="3" name="Content Placeholder 2"/>
          <p:cNvSpPr>
            <a:spLocks noGrp="1"/>
          </p:cNvSpPr>
          <p:nvPr>
            <p:ph idx="1"/>
          </p:nvPr>
        </p:nvSpPr>
        <p:spPr>
          <a:xfrm>
            <a:off x="0" y="838200"/>
            <a:ext cx="9144000" cy="5715000"/>
          </a:xfrm>
        </p:spPr>
        <p:txBody>
          <a:bodyPr>
            <a:normAutofit/>
          </a:bodyPr>
          <a:lstStyle/>
          <a:p>
            <a:pPr>
              <a:buNone/>
            </a:pPr>
            <a:r>
              <a:rPr lang="en-US" sz="2400" dirty="0" err="1" smtClean="0"/>
              <a:t>Ciri-ciri</a:t>
            </a:r>
            <a:r>
              <a:rPr lang="en-US" sz="2400" dirty="0" smtClean="0"/>
              <a:t> </a:t>
            </a:r>
            <a:r>
              <a:rPr lang="en-US" sz="2400" dirty="0" err="1" smtClean="0"/>
              <a:t>masyarakat</a:t>
            </a:r>
            <a:r>
              <a:rPr lang="en-US" sz="2400" dirty="0" smtClean="0"/>
              <a:t> </a:t>
            </a:r>
            <a:r>
              <a:rPr lang="en-US" sz="2400" dirty="0" err="1" smtClean="0"/>
              <a:t>antara</a:t>
            </a:r>
            <a:r>
              <a:rPr lang="en-US" sz="2400" dirty="0" smtClean="0"/>
              <a:t> lain : </a:t>
            </a:r>
          </a:p>
          <a:p>
            <a:pPr algn="just">
              <a:buNone/>
            </a:pPr>
            <a:r>
              <a:rPr lang="en-US" sz="2400" dirty="0" smtClean="0"/>
              <a:t>Kumpulan </a:t>
            </a:r>
            <a:r>
              <a:rPr lang="en-US" sz="2400" dirty="0" err="1" smtClean="0"/>
              <a:t>sekelompok</a:t>
            </a:r>
            <a:r>
              <a:rPr lang="en-US" sz="2400" dirty="0" smtClean="0"/>
              <a:t> </a:t>
            </a:r>
            <a:r>
              <a:rPr lang="en-US" sz="2400" dirty="0" err="1" smtClean="0"/>
              <a:t>manusia</a:t>
            </a:r>
            <a:r>
              <a:rPr lang="en-US" sz="2400" dirty="0" smtClean="0"/>
              <a:t> yang </a:t>
            </a:r>
            <a:r>
              <a:rPr lang="en-US" sz="2400" dirty="0" err="1" smtClean="0"/>
              <a:t>memiliki</a:t>
            </a:r>
            <a:r>
              <a:rPr lang="en-US" sz="2400" dirty="0" smtClean="0"/>
              <a:t>  :</a:t>
            </a:r>
          </a:p>
          <a:p>
            <a:pPr algn="just">
              <a:buNone/>
            </a:pPr>
            <a:r>
              <a:rPr lang="en-US" sz="2400" dirty="0" err="1" smtClean="0"/>
              <a:t>kebutuhan</a:t>
            </a:r>
            <a:r>
              <a:rPr lang="en-US" sz="2400" dirty="0" smtClean="0"/>
              <a:t> </a:t>
            </a:r>
            <a:r>
              <a:rPr lang="en-US" sz="2400" dirty="0" err="1" smtClean="0"/>
              <a:t>bersama</a:t>
            </a:r>
            <a:r>
              <a:rPr lang="en-US" sz="2400" dirty="0" smtClean="0"/>
              <a:t>, </a:t>
            </a:r>
            <a:r>
              <a:rPr lang="en-US" sz="2400" dirty="0" err="1" smtClean="0"/>
              <a:t>batas</a:t>
            </a:r>
            <a:r>
              <a:rPr lang="en-US" sz="2400" dirty="0" smtClean="0"/>
              <a:t> </a:t>
            </a:r>
            <a:r>
              <a:rPr lang="en-US" sz="2400" dirty="0" err="1" smtClean="0"/>
              <a:t>wilayah</a:t>
            </a:r>
            <a:r>
              <a:rPr lang="en-US" sz="2400" dirty="0" smtClean="0"/>
              <a:t> </a:t>
            </a:r>
            <a:r>
              <a:rPr lang="en-US" sz="2400" dirty="0" err="1" smtClean="0"/>
              <a:t>geografis</a:t>
            </a:r>
            <a:r>
              <a:rPr lang="en-US" sz="2400" dirty="0" smtClean="0"/>
              <a:t>, </a:t>
            </a:r>
            <a:r>
              <a:rPr lang="en-US" sz="2400" dirty="0" err="1" smtClean="0"/>
              <a:t>hubungan</a:t>
            </a:r>
            <a:r>
              <a:rPr lang="en-US" sz="2400" dirty="0" smtClean="0"/>
              <a:t> </a:t>
            </a:r>
          </a:p>
          <a:p>
            <a:pPr algn="just">
              <a:buNone/>
            </a:pPr>
            <a:r>
              <a:rPr lang="en-US" sz="2400" dirty="0" err="1" smtClean="0"/>
              <a:t>bermakna</a:t>
            </a:r>
            <a:r>
              <a:rPr lang="en-US" sz="2400" dirty="0" smtClean="0"/>
              <a:t>, </a:t>
            </a:r>
            <a:r>
              <a:rPr lang="en-US" sz="2400" dirty="0" err="1" smtClean="0"/>
              <a:t>identitas</a:t>
            </a:r>
            <a:r>
              <a:rPr lang="en-US" sz="2400" dirty="0" smtClean="0"/>
              <a:t> </a:t>
            </a:r>
            <a:r>
              <a:rPr lang="en-US" sz="2400" dirty="0" err="1" smtClean="0"/>
              <a:t>anggotanya</a:t>
            </a:r>
            <a:r>
              <a:rPr lang="en-US" sz="2400" dirty="0" smtClean="0"/>
              <a:t> </a:t>
            </a:r>
            <a:r>
              <a:rPr lang="en-US" sz="2400" dirty="0" err="1" smtClean="0"/>
              <a:t>jelas</a:t>
            </a:r>
            <a:r>
              <a:rPr lang="en-US" sz="2400" dirty="0" smtClean="0"/>
              <a:t>, </a:t>
            </a:r>
            <a:r>
              <a:rPr lang="en-US" sz="2400" dirty="0" err="1" smtClean="0"/>
              <a:t>ada</a:t>
            </a:r>
            <a:r>
              <a:rPr lang="en-US" sz="2400" dirty="0" smtClean="0"/>
              <a:t> </a:t>
            </a:r>
            <a:r>
              <a:rPr lang="en-US" sz="2400" dirty="0" err="1" smtClean="0"/>
              <a:t>kesadaran</a:t>
            </a:r>
            <a:r>
              <a:rPr lang="en-US" sz="2400" dirty="0" smtClean="0"/>
              <a:t> </a:t>
            </a:r>
          </a:p>
          <a:p>
            <a:pPr algn="just">
              <a:buNone/>
            </a:pPr>
            <a:r>
              <a:rPr lang="en-US" sz="2400" dirty="0" err="1" smtClean="0"/>
              <a:t>bahwa</a:t>
            </a:r>
            <a:r>
              <a:rPr lang="en-US" sz="2400" dirty="0" smtClean="0"/>
              <a:t> </a:t>
            </a:r>
            <a:r>
              <a:rPr lang="en-US" sz="2400" dirty="0" err="1" smtClean="0"/>
              <a:t>mereka</a:t>
            </a:r>
            <a:r>
              <a:rPr lang="en-US" sz="2400" dirty="0" smtClean="0"/>
              <a:t> </a:t>
            </a:r>
            <a:r>
              <a:rPr lang="en-US" sz="2400" dirty="0" err="1" smtClean="0"/>
              <a:t>merupakan</a:t>
            </a:r>
            <a:r>
              <a:rPr lang="en-US" sz="2400" dirty="0" smtClean="0"/>
              <a:t> </a:t>
            </a:r>
            <a:r>
              <a:rPr lang="en-US" sz="2400" dirty="0" err="1" smtClean="0"/>
              <a:t>bagian</a:t>
            </a:r>
            <a:r>
              <a:rPr lang="en-US" sz="2400" dirty="0" smtClean="0"/>
              <a:t> </a:t>
            </a:r>
            <a:r>
              <a:rPr lang="en-US" sz="2400" dirty="0" err="1" smtClean="0"/>
              <a:t>dari</a:t>
            </a:r>
            <a:r>
              <a:rPr lang="en-US" sz="2400" dirty="0" smtClean="0"/>
              <a:t> </a:t>
            </a:r>
          </a:p>
          <a:p>
            <a:pPr algn="just">
              <a:buNone/>
            </a:pPr>
            <a:r>
              <a:rPr lang="en-US" sz="2400" dirty="0" err="1" smtClean="0"/>
              <a:t>kelompok</a:t>
            </a:r>
            <a:r>
              <a:rPr lang="en-US" sz="2400" dirty="0" smtClean="0"/>
              <a:t>/</a:t>
            </a:r>
            <a:r>
              <a:rPr lang="en-US" sz="2400" dirty="0" err="1" smtClean="0"/>
              <a:t>masyarakat</a:t>
            </a:r>
            <a:r>
              <a:rPr lang="en-US" sz="2400" dirty="0" smtClean="0"/>
              <a:t>, </a:t>
            </a:r>
            <a:r>
              <a:rPr lang="en-US" sz="2400" dirty="0" err="1" smtClean="0"/>
              <a:t>terjadi</a:t>
            </a:r>
            <a:r>
              <a:rPr lang="en-US" sz="2400" dirty="0" smtClean="0"/>
              <a:t> </a:t>
            </a:r>
            <a:r>
              <a:rPr lang="en-US" sz="2400" dirty="0" err="1" smtClean="0"/>
              <a:t>interaksi</a:t>
            </a:r>
            <a:r>
              <a:rPr lang="en-US" sz="2400" dirty="0" smtClean="0"/>
              <a:t>, </a:t>
            </a:r>
            <a:r>
              <a:rPr lang="en-US" sz="2400" dirty="0" err="1" smtClean="0"/>
              <a:t>saling</a:t>
            </a:r>
            <a:r>
              <a:rPr lang="en-US" sz="2400" dirty="0" smtClean="0"/>
              <a:t> </a:t>
            </a:r>
          </a:p>
          <a:p>
            <a:pPr algn="just">
              <a:buNone/>
            </a:pPr>
            <a:r>
              <a:rPr lang="en-US" sz="2400" dirty="0" err="1" smtClean="0"/>
              <a:t>tergantung</a:t>
            </a:r>
            <a:r>
              <a:rPr lang="en-US" sz="2400" dirty="0" smtClean="0"/>
              <a:t>, </a:t>
            </a:r>
            <a:r>
              <a:rPr lang="en-US" sz="2400" dirty="0" err="1" smtClean="0"/>
              <a:t>dan</a:t>
            </a:r>
            <a:r>
              <a:rPr lang="en-US" sz="2400" dirty="0" smtClean="0"/>
              <a:t> </a:t>
            </a:r>
            <a:r>
              <a:rPr lang="en-US" sz="2400" dirty="0" err="1" smtClean="0"/>
              <a:t>ada</a:t>
            </a:r>
            <a:r>
              <a:rPr lang="en-US" sz="2400" dirty="0" smtClean="0"/>
              <a:t> </a:t>
            </a:r>
            <a:r>
              <a:rPr lang="en-US" sz="2400" dirty="0" err="1" smtClean="0"/>
              <a:t>kesamaan</a:t>
            </a:r>
            <a:r>
              <a:rPr lang="en-US" sz="2400" dirty="0" smtClean="0"/>
              <a:t> </a:t>
            </a:r>
            <a:r>
              <a:rPr lang="en-US" sz="2400" dirty="0" err="1" smtClean="0"/>
              <a:t>tujuan</a:t>
            </a:r>
            <a:r>
              <a:rPr lang="en-US" sz="2400" dirty="0" smtClean="0"/>
              <a:t>.</a:t>
            </a:r>
          </a:p>
          <a:p>
            <a:pPr algn="just">
              <a:buNone/>
            </a:pPr>
            <a:r>
              <a:rPr lang="en-US" sz="2400" dirty="0" err="1" smtClean="0"/>
              <a:t>Berdasarkan</a:t>
            </a:r>
            <a:r>
              <a:rPr lang="en-US" sz="2400" dirty="0" smtClean="0"/>
              <a:t> ciri2 </a:t>
            </a:r>
            <a:r>
              <a:rPr lang="en-US" sz="2400" dirty="0" err="1" smtClean="0"/>
              <a:t>tsb</a:t>
            </a:r>
            <a:r>
              <a:rPr lang="en-US" sz="2400" dirty="0" smtClean="0"/>
              <a:t>. </a:t>
            </a:r>
            <a:r>
              <a:rPr lang="en-US" sz="2400" dirty="0" err="1" smtClean="0"/>
              <a:t>Maka</a:t>
            </a:r>
            <a:r>
              <a:rPr lang="en-US" sz="2400" dirty="0" smtClean="0"/>
              <a:t> </a:t>
            </a:r>
            <a:r>
              <a:rPr lang="en-US" sz="2400" dirty="0" err="1" smtClean="0"/>
              <a:t>masyarakat</a:t>
            </a:r>
            <a:r>
              <a:rPr lang="en-US" sz="2400" dirty="0" smtClean="0"/>
              <a:t>  </a:t>
            </a:r>
            <a:r>
              <a:rPr lang="en-US" sz="2400" dirty="0" err="1" smtClean="0"/>
              <a:t>memiliki</a:t>
            </a:r>
            <a:r>
              <a:rPr lang="en-US" sz="2400" dirty="0" smtClean="0"/>
              <a:t> </a:t>
            </a:r>
            <a:r>
              <a:rPr lang="en-US" sz="2400" dirty="0" err="1" smtClean="0"/>
              <a:t>tujuan</a:t>
            </a:r>
            <a:r>
              <a:rPr lang="en-US" sz="2400" dirty="0" smtClean="0"/>
              <a:t> </a:t>
            </a:r>
            <a:r>
              <a:rPr lang="en-US" sz="2400" dirty="0" err="1" smtClean="0"/>
              <a:t>yg</a:t>
            </a:r>
            <a:r>
              <a:rPr lang="en-US" sz="2400" dirty="0" smtClean="0"/>
              <a:t> </a:t>
            </a:r>
            <a:r>
              <a:rPr lang="en-US" sz="2400" dirty="0" err="1" smtClean="0"/>
              <a:t>hendak</a:t>
            </a:r>
            <a:r>
              <a:rPr lang="en-US" sz="2400" dirty="0" smtClean="0"/>
              <a:t> </a:t>
            </a:r>
          </a:p>
          <a:p>
            <a:pPr algn="just">
              <a:buNone/>
            </a:pPr>
            <a:r>
              <a:rPr lang="en-US" sz="2400" dirty="0" err="1" smtClean="0"/>
              <a:t>dicapai</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tujuan</a:t>
            </a:r>
            <a:r>
              <a:rPr lang="en-US" sz="2400" dirty="0" smtClean="0"/>
              <a:t> </a:t>
            </a:r>
            <a:r>
              <a:rPr lang="en-US" sz="2400" dirty="0" err="1" smtClean="0"/>
              <a:t>bersama</a:t>
            </a:r>
            <a:r>
              <a:rPr lang="en-US" sz="2400" dirty="0" smtClean="0"/>
              <a:t> </a:t>
            </a:r>
            <a:r>
              <a:rPr lang="en-US" sz="2400" dirty="0" err="1" smtClean="0"/>
              <a:t>tsb</a:t>
            </a:r>
            <a:r>
              <a:rPr lang="en-US" sz="2400" dirty="0" smtClean="0"/>
              <a:t>. </a:t>
            </a:r>
            <a:r>
              <a:rPr lang="en-US" sz="2400" dirty="0" err="1" smtClean="0"/>
              <a:t>Maka</a:t>
            </a:r>
            <a:r>
              <a:rPr lang="en-US" sz="2400" dirty="0" smtClean="0"/>
              <a:t> </a:t>
            </a:r>
            <a:r>
              <a:rPr lang="en-US" sz="2400" dirty="0" err="1" smtClean="0"/>
              <a:t>perlu</a:t>
            </a:r>
            <a:r>
              <a:rPr lang="en-US" sz="2400" dirty="0" smtClean="0"/>
              <a:t> </a:t>
            </a:r>
            <a:r>
              <a:rPr lang="en-US" sz="2400" dirty="0" err="1" smtClean="0"/>
              <a:t>dilakukan</a:t>
            </a:r>
            <a:r>
              <a:rPr lang="en-US" sz="2400" dirty="0" smtClean="0"/>
              <a:t> </a:t>
            </a:r>
          </a:p>
          <a:p>
            <a:pPr algn="just">
              <a:buNone/>
            </a:pPr>
            <a:r>
              <a:rPr lang="en-US" sz="2400" dirty="0" err="1" smtClean="0"/>
              <a:t>proses</a:t>
            </a:r>
            <a:r>
              <a:rPr lang="en-US" sz="2400" dirty="0" smtClean="0"/>
              <a:t> </a:t>
            </a:r>
            <a:r>
              <a:rPr lang="en-US" sz="2400" dirty="0" err="1" smtClean="0"/>
              <a:t>pengorganisasian</a:t>
            </a:r>
            <a:r>
              <a:rPr lang="en-US" sz="2400" dirty="0" smtClean="0"/>
              <a:t>, </a:t>
            </a:r>
            <a:r>
              <a:rPr lang="en-US" sz="2400" dirty="0" err="1" smtClean="0"/>
              <a:t>dan</a:t>
            </a:r>
            <a:r>
              <a:rPr lang="en-US" sz="2400" dirty="0" smtClean="0"/>
              <a:t> </a:t>
            </a:r>
            <a:r>
              <a:rPr lang="en-US" sz="2400" dirty="0" err="1" smtClean="0"/>
              <a:t>tujuan</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agar </a:t>
            </a:r>
          </a:p>
          <a:p>
            <a:pPr algn="just">
              <a:buNone/>
            </a:pPr>
            <a:r>
              <a:rPr lang="en-US" sz="2400" dirty="0" err="1" smtClean="0"/>
              <a:t>masyarakat</a:t>
            </a:r>
            <a:r>
              <a:rPr lang="en-US" sz="2400" dirty="0" smtClean="0"/>
              <a:t> </a:t>
            </a:r>
            <a:r>
              <a:rPr lang="en-US" sz="2400" dirty="0" err="1" smtClean="0"/>
              <a:t>dapat</a:t>
            </a:r>
            <a:r>
              <a:rPr lang="en-US" sz="2400" dirty="0" smtClean="0"/>
              <a:t> </a:t>
            </a:r>
            <a:r>
              <a:rPr lang="en-US" sz="2400" dirty="0" err="1" smtClean="0"/>
              <a:t>berkembang</a:t>
            </a:r>
            <a:r>
              <a:rPr lang="en-US" sz="2400" dirty="0" smtClean="0"/>
              <a:t> </a:t>
            </a:r>
            <a:r>
              <a:rPr lang="en-US" sz="2400" dirty="0" err="1" smtClean="0"/>
              <a:t>kearah</a:t>
            </a:r>
            <a:r>
              <a:rPr lang="en-US" sz="2400" dirty="0" smtClean="0"/>
              <a:t> </a:t>
            </a:r>
            <a:r>
              <a:rPr lang="en-US" sz="2400" dirty="0" err="1" smtClean="0"/>
              <a:t>positif</a:t>
            </a:r>
            <a:r>
              <a:rPr lang="en-US" sz="2400" dirty="0" smtClean="0"/>
              <a:t> “</a:t>
            </a:r>
            <a:r>
              <a:rPr lang="en-US" sz="2400" dirty="0" err="1" smtClean="0"/>
              <a:t>meningkatnya</a:t>
            </a:r>
            <a:r>
              <a:rPr lang="en-US" sz="2400" dirty="0" smtClean="0"/>
              <a:t> </a:t>
            </a:r>
          </a:p>
          <a:p>
            <a:pPr algn="just">
              <a:buNone/>
            </a:pPr>
            <a:r>
              <a:rPr lang="en-US" sz="2400" dirty="0" err="1" smtClean="0"/>
              <a:t>kesejahteraan</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3200" dirty="0" smtClean="0"/>
              <a:t>b. </a:t>
            </a:r>
            <a:r>
              <a:rPr lang="en-US" sz="3200" dirty="0" err="1" smtClean="0"/>
              <a:t>Potensi</a:t>
            </a:r>
            <a:r>
              <a:rPr lang="en-US" sz="3200" dirty="0" smtClean="0"/>
              <a:t> </a:t>
            </a:r>
            <a:r>
              <a:rPr lang="en-US" sz="3200" dirty="0" err="1" smtClean="0"/>
              <a:t>sumberdaya</a:t>
            </a:r>
            <a:r>
              <a:rPr lang="en-US" sz="3200" dirty="0" smtClean="0"/>
              <a:t> </a:t>
            </a:r>
            <a:r>
              <a:rPr lang="en-US" sz="3200" dirty="0" err="1" smtClean="0"/>
              <a:t>sosial</a:t>
            </a:r>
            <a:endParaRPr lang="en-US" sz="3200" dirty="0"/>
          </a:p>
        </p:txBody>
      </p:sp>
      <p:sp>
        <p:nvSpPr>
          <p:cNvPr id="3" name="Content Placeholder 2"/>
          <p:cNvSpPr>
            <a:spLocks noGrp="1"/>
          </p:cNvSpPr>
          <p:nvPr>
            <p:ph idx="1"/>
          </p:nvPr>
        </p:nvSpPr>
        <p:spPr>
          <a:xfrm>
            <a:off x="0" y="762000"/>
            <a:ext cx="8686800" cy="6096000"/>
          </a:xfrm>
        </p:spPr>
        <p:txBody>
          <a:bodyPr>
            <a:normAutofit lnSpcReduction="10000"/>
          </a:bodyPr>
          <a:lstStyle/>
          <a:p>
            <a:pPr>
              <a:buNone/>
            </a:pPr>
            <a:r>
              <a:rPr lang="en-US" dirty="0" err="1" smtClean="0"/>
              <a:t>Potensi</a:t>
            </a:r>
            <a:r>
              <a:rPr lang="en-US" dirty="0" smtClean="0"/>
              <a:t> </a:t>
            </a:r>
            <a:r>
              <a:rPr lang="en-US" dirty="0" err="1" smtClean="0"/>
              <a:t>sumberdaya</a:t>
            </a:r>
            <a:r>
              <a:rPr lang="en-US" dirty="0" smtClean="0"/>
              <a:t> </a:t>
            </a:r>
            <a:r>
              <a:rPr lang="en-US" dirty="0" err="1" smtClean="0"/>
              <a:t>sosial</a:t>
            </a:r>
            <a:r>
              <a:rPr lang="en-US" dirty="0" smtClean="0"/>
              <a:t> </a:t>
            </a:r>
            <a:r>
              <a:rPr lang="en-US" dirty="0" err="1" smtClean="0"/>
              <a:t>dikembangkan</a:t>
            </a:r>
            <a:r>
              <a:rPr lang="en-US" dirty="0" smtClean="0"/>
              <a:t> </a:t>
            </a:r>
            <a:r>
              <a:rPr lang="en-US" dirty="0" err="1" smtClean="0"/>
              <a:t>dan</a:t>
            </a:r>
            <a:r>
              <a:rPr lang="en-US" dirty="0" smtClean="0"/>
              <a:t> </a:t>
            </a:r>
          </a:p>
          <a:p>
            <a:pPr>
              <a:buNone/>
            </a:pPr>
            <a:r>
              <a:rPr lang="en-US" dirty="0" err="1" smtClean="0"/>
              <a:t>diolah</a:t>
            </a:r>
            <a:r>
              <a:rPr lang="en-US" dirty="0" smtClean="0"/>
              <a:t> </a:t>
            </a:r>
            <a:r>
              <a:rPr lang="en-US" dirty="0" err="1" smtClean="0"/>
              <a:t>menjadi</a:t>
            </a:r>
            <a:r>
              <a:rPr lang="en-US" dirty="0" smtClean="0"/>
              <a:t> modal </a:t>
            </a:r>
            <a:r>
              <a:rPr lang="en-US" dirty="0" err="1" smtClean="0"/>
              <a:t>sosial</a:t>
            </a:r>
            <a:r>
              <a:rPr lang="en-US" dirty="0" smtClean="0"/>
              <a:t> yang </a:t>
            </a:r>
            <a:r>
              <a:rPr lang="en-US" dirty="0" err="1" smtClean="0"/>
              <a:t>senantiasa</a:t>
            </a:r>
            <a:r>
              <a:rPr lang="en-US" dirty="0" smtClean="0"/>
              <a:t> </a:t>
            </a:r>
            <a:r>
              <a:rPr lang="en-US" dirty="0" err="1" smtClean="0"/>
              <a:t>dapat</a:t>
            </a:r>
            <a:r>
              <a:rPr lang="en-US" dirty="0" smtClean="0"/>
              <a:t> </a:t>
            </a:r>
          </a:p>
          <a:p>
            <a:pPr>
              <a:buNone/>
            </a:pPr>
            <a:r>
              <a:rPr lang="en-US" dirty="0" err="1" smtClean="0"/>
              <a:t>digerakkan</a:t>
            </a:r>
            <a:r>
              <a:rPr lang="en-US" dirty="0" smtClean="0"/>
              <a:t> </a:t>
            </a:r>
            <a:r>
              <a:rPr lang="en-US" dirty="0" err="1" smtClean="0"/>
              <a:t>sebagai</a:t>
            </a:r>
            <a:r>
              <a:rPr lang="en-US" dirty="0" smtClean="0"/>
              <a:t> modal </a:t>
            </a:r>
            <a:r>
              <a:rPr lang="en-US" dirty="0" err="1" smtClean="0"/>
              <a:t>pembangunan</a:t>
            </a:r>
            <a:r>
              <a:rPr lang="en-US" dirty="0" smtClean="0"/>
              <a:t>, </a:t>
            </a:r>
          </a:p>
          <a:p>
            <a:pPr>
              <a:buNone/>
            </a:pPr>
            <a:r>
              <a:rPr lang="en-US" dirty="0" err="1" smtClean="0"/>
              <a:t>sumberdaya</a:t>
            </a:r>
            <a:r>
              <a:rPr lang="en-US" dirty="0" smtClean="0"/>
              <a:t> </a:t>
            </a:r>
            <a:r>
              <a:rPr lang="en-US" dirty="0" err="1" smtClean="0"/>
              <a:t>sosial</a:t>
            </a:r>
            <a:r>
              <a:rPr lang="en-US" dirty="0" smtClean="0"/>
              <a:t> yang </a:t>
            </a:r>
            <a:r>
              <a:rPr lang="en-US" dirty="0" err="1" smtClean="0"/>
              <a:t>terdapat</a:t>
            </a:r>
            <a:r>
              <a:rPr lang="en-US" dirty="0" smtClean="0"/>
              <a:t> </a:t>
            </a:r>
            <a:r>
              <a:rPr lang="en-US" dirty="0" err="1" smtClean="0"/>
              <a:t>dimasyarakat</a:t>
            </a:r>
            <a:r>
              <a:rPr lang="en-US" dirty="0" smtClean="0"/>
              <a:t> </a:t>
            </a:r>
          </a:p>
          <a:p>
            <a:pPr>
              <a:buNone/>
            </a:pPr>
            <a:r>
              <a:rPr lang="en-US" dirty="0" err="1" smtClean="0"/>
              <a:t>dibentuk</a:t>
            </a:r>
            <a:r>
              <a:rPr lang="en-US" dirty="0" smtClean="0"/>
              <a:t> </a:t>
            </a:r>
            <a:r>
              <a:rPr lang="en-US" dirty="0" err="1" smtClean="0"/>
              <a:t>sangat</a:t>
            </a:r>
            <a:r>
              <a:rPr lang="en-US" dirty="0" smtClean="0"/>
              <a:t> </a:t>
            </a:r>
            <a:r>
              <a:rPr lang="en-US" dirty="0" err="1" smtClean="0"/>
              <a:t>beragam</a:t>
            </a:r>
            <a:r>
              <a:rPr lang="en-US" dirty="0" smtClean="0"/>
              <a:t> </a:t>
            </a:r>
            <a:r>
              <a:rPr lang="en-US" dirty="0" err="1" smtClean="0"/>
              <a:t>sehingga</a:t>
            </a:r>
            <a:r>
              <a:rPr lang="en-US" dirty="0" smtClean="0"/>
              <a:t> </a:t>
            </a:r>
            <a:r>
              <a:rPr lang="en-US" dirty="0" err="1" smtClean="0"/>
              <a:t>antara</a:t>
            </a:r>
            <a:r>
              <a:rPr lang="en-US" dirty="0" smtClean="0"/>
              <a:t> </a:t>
            </a:r>
          </a:p>
          <a:p>
            <a:pPr>
              <a:buNone/>
            </a:pPr>
            <a:r>
              <a:rPr lang="en-US" dirty="0" err="1" smtClean="0"/>
              <a:t>masyarakat</a:t>
            </a:r>
            <a:r>
              <a:rPr lang="en-US" dirty="0" smtClean="0"/>
              <a:t> </a:t>
            </a:r>
            <a:r>
              <a:rPr lang="en-US" dirty="0" err="1" smtClean="0"/>
              <a:t>satu</a:t>
            </a:r>
            <a:r>
              <a:rPr lang="en-US" dirty="0" smtClean="0"/>
              <a:t> </a:t>
            </a:r>
            <a:r>
              <a:rPr lang="en-US" dirty="0" err="1" smtClean="0"/>
              <a:t>dengan</a:t>
            </a:r>
            <a:r>
              <a:rPr lang="en-US" dirty="0" smtClean="0"/>
              <a:t> yang lain </a:t>
            </a:r>
            <a:r>
              <a:rPr lang="en-US" dirty="0" err="1" smtClean="0"/>
              <a:t>bentuk</a:t>
            </a:r>
            <a:r>
              <a:rPr lang="en-US" dirty="0" smtClean="0"/>
              <a:t> </a:t>
            </a:r>
            <a:r>
              <a:rPr lang="en-US" dirty="0" err="1" smtClean="0"/>
              <a:t>dan</a:t>
            </a:r>
            <a:r>
              <a:rPr lang="en-US" dirty="0" smtClean="0"/>
              <a:t> </a:t>
            </a:r>
          </a:p>
          <a:p>
            <a:pPr>
              <a:buNone/>
            </a:pPr>
            <a:r>
              <a:rPr lang="en-US" dirty="0" err="1" smtClean="0"/>
              <a:t>variasi</a:t>
            </a:r>
            <a:r>
              <a:rPr lang="en-US" dirty="0" smtClean="0"/>
              <a:t> </a:t>
            </a:r>
            <a:r>
              <a:rPr lang="en-US" dirty="0" err="1" smtClean="0"/>
              <a:t>pengembangannya</a:t>
            </a:r>
            <a:r>
              <a:rPr lang="en-US" dirty="0" smtClean="0"/>
              <a:t> </a:t>
            </a:r>
            <a:r>
              <a:rPr lang="en-US" dirty="0" err="1" smtClean="0"/>
              <a:t>berbeda-beda</a:t>
            </a:r>
            <a:endParaRPr lang="en-US" dirty="0" smtClean="0"/>
          </a:p>
          <a:p>
            <a:pPr>
              <a:buNone/>
            </a:pPr>
            <a:r>
              <a:rPr lang="en-US" dirty="0" err="1" smtClean="0"/>
              <a:t>Potensi</a:t>
            </a:r>
            <a:r>
              <a:rPr lang="en-US" dirty="0" smtClean="0"/>
              <a:t> </a:t>
            </a:r>
            <a:r>
              <a:rPr lang="en-US" dirty="0" err="1" smtClean="0"/>
              <a:t>sumberdaya</a:t>
            </a:r>
            <a:r>
              <a:rPr lang="en-US" dirty="0" smtClean="0"/>
              <a:t> </a:t>
            </a:r>
            <a:r>
              <a:rPr lang="en-US" dirty="0" err="1" smtClean="0"/>
              <a:t>sosial</a:t>
            </a:r>
            <a:r>
              <a:rPr lang="en-US" dirty="0" smtClean="0"/>
              <a:t> </a:t>
            </a:r>
            <a:r>
              <a:rPr lang="en-US" dirty="0" err="1" smtClean="0"/>
              <a:t>jika</a:t>
            </a:r>
            <a:r>
              <a:rPr lang="en-US" dirty="0" smtClean="0"/>
              <a:t> </a:t>
            </a:r>
            <a:r>
              <a:rPr lang="en-US" dirty="0" err="1" smtClean="0"/>
              <a:t>diorganisasi</a:t>
            </a:r>
            <a:r>
              <a:rPr lang="en-US" dirty="0" smtClean="0"/>
              <a:t> </a:t>
            </a:r>
            <a:r>
              <a:rPr lang="en-US" dirty="0" err="1" smtClean="0"/>
              <a:t>melalui</a:t>
            </a:r>
            <a:r>
              <a:rPr lang="en-US" dirty="0" smtClean="0"/>
              <a:t> </a:t>
            </a:r>
          </a:p>
          <a:p>
            <a:pPr>
              <a:buNone/>
            </a:pPr>
            <a:r>
              <a:rPr lang="en-US" dirty="0" err="1" smtClean="0"/>
              <a:t>proses</a:t>
            </a:r>
            <a:r>
              <a:rPr lang="en-US" dirty="0" smtClean="0"/>
              <a:t> </a:t>
            </a:r>
            <a:r>
              <a:rPr lang="en-US" dirty="0" err="1" smtClean="0"/>
              <a:t>kesepakatan</a:t>
            </a:r>
            <a:r>
              <a:rPr lang="en-US" dirty="0" smtClean="0"/>
              <a:t> lama </a:t>
            </a:r>
            <a:r>
              <a:rPr lang="en-US" dirty="0" err="1" smtClean="0"/>
              <a:t>kelamaan</a:t>
            </a:r>
            <a:r>
              <a:rPr lang="en-US" dirty="0" smtClean="0"/>
              <a:t> </a:t>
            </a:r>
            <a:r>
              <a:rPr lang="en-US" dirty="0" err="1" smtClean="0"/>
              <a:t>akan</a:t>
            </a:r>
            <a:r>
              <a:rPr lang="en-US" dirty="0" smtClean="0"/>
              <a:t> </a:t>
            </a:r>
          </a:p>
          <a:p>
            <a:pPr>
              <a:buNone/>
            </a:pPr>
            <a:r>
              <a:rPr lang="en-US" dirty="0" err="1" smtClean="0"/>
              <a:t>menghasilkan</a:t>
            </a:r>
            <a:r>
              <a:rPr lang="en-US" dirty="0" smtClean="0"/>
              <a:t> </a:t>
            </a:r>
            <a:r>
              <a:rPr lang="en-US" dirty="0" err="1" smtClean="0"/>
              <a:t>komoditas</a:t>
            </a:r>
            <a:r>
              <a:rPr lang="en-US" dirty="0" smtClean="0"/>
              <a:t> </a:t>
            </a:r>
            <a:r>
              <a:rPr lang="en-US" dirty="0" err="1" smtClean="0"/>
              <a:t>berupa</a:t>
            </a:r>
            <a:r>
              <a:rPr lang="en-US" dirty="0" smtClean="0"/>
              <a:t> norma2 </a:t>
            </a:r>
            <a:r>
              <a:rPr lang="en-US" dirty="0" err="1" smtClean="0"/>
              <a:t>sosial</a:t>
            </a:r>
            <a:r>
              <a:rPr lang="en-US" dirty="0" smtClean="0"/>
              <a:t> </a:t>
            </a:r>
          </a:p>
          <a:p>
            <a:pPr>
              <a:buNone/>
            </a:pPr>
            <a:r>
              <a:rPr lang="en-US" dirty="0" smtClean="0"/>
              <a:t>yang </a:t>
            </a:r>
            <a:r>
              <a:rPr lang="en-US" dirty="0" err="1" smtClean="0"/>
              <a:t>menjadi</a:t>
            </a:r>
            <a:r>
              <a:rPr lang="en-US" dirty="0" smtClean="0"/>
              <a:t> </a:t>
            </a:r>
            <a:r>
              <a:rPr lang="en-US" dirty="0" err="1" smtClean="0"/>
              <a:t>pegangan</a:t>
            </a:r>
            <a:r>
              <a:rPr lang="en-US" dirty="0" smtClean="0"/>
              <a:t> </a:t>
            </a:r>
            <a:r>
              <a:rPr lang="en-US" dirty="0" err="1" smtClean="0"/>
              <a:t>hidup</a:t>
            </a:r>
            <a:r>
              <a:rPr lang="en-US" dirty="0" smtClean="0"/>
              <a:t> public </a:t>
            </a:r>
            <a:r>
              <a:rPr lang="en-US" dirty="0" err="1" smtClean="0"/>
              <a:t>setempat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Potensi</a:t>
            </a:r>
            <a:r>
              <a:rPr lang="en-US" sz="2800" dirty="0" smtClean="0"/>
              <a:t> </a:t>
            </a:r>
            <a:r>
              <a:rPr lang="en-US" sz="2800" dirty="0" err="1" smtClean="0"/>
              <a:t>sumberdaya</a:t>
            </a:r>
            <a:r>
              <a:rPr lang="en-US" sz="2800" dirty="0" smtClean="0"/>
              <a:t> </a:t>
            </a:r>
            <a:r>
              <a:rPr lang="en-US" sz="2800" dirty="0" err="1" smtClean="0"/>
              <a:t>alam</a:t>
            </a:r>
            <a:endParaRPr lang="en-US" sz="2800" dirty="0"/>
          </a:p>
        </p:txBody>
      </p:sp>
      <p:sp>
        <p:nvSpPr>
          <p:cNvPr id="3" name="Content Placeholder 2"/>
          <p:cNvSpPr>
            <a:spLocks noGrp="1"/>
          </p:cNvSpPr>
          <p:nvPr>
            <p:ph idx="1"/>
          </p:nvPr>
        </p:nvSpPr>
        <p:spPr>
          <a:xfrm>
            <a:off x="0" y="457200"/>
            <a:ext cx="9144000" cy="6400800"/>
          </a:xfrm>
        </p:spPr>
        <p:txBody>
          <a:bodyPr>
            <a:normAutofit/>
          </a:bodyPr>
          <a:lstStyle/>
          <a:p>
            <a:pPr>
              <a:buNone/>
            </a:pPr>
            <a:r>
              <a:rPr lang="en-US" sz="2800" dirty="0" err="1" smtClean="0"/>
              <a:t>Sumberdaya</a:t>
            </a:r>
            <a:r>
              <a:rPr lang="en-US" sz="2800" dirty="0" smtClean="0"/>
              <a:t> </a:t>
            </a:r>
            <a:r>
              <a:rPr lang="en-US" sz="2800" dirty="0" err="1" smtClean="0"/>
              <a:t>alam</a:t>
            </a:r>
            <a:r>
              <a:rPr lang="en-US" sz="2800" dirty="0" smtClean="0"/>
              <a:t> </a:t>
            </a:r>
            <a:r>
              <a:rPr lang="en-US" sz="2800" dirty="0" err="1" smtClean="0"/>
              <a:t>diartikan</a:t>
            </a:r>
            <a:r>
              <a:rPr lang="en-US" sz="2800" dirty="0" smtClean="0"/>
              <a:t> </a:t>
            </a:r>
            <a:r>
              <a:rPr lang="en-US" sz="2800" dirty="0" err="1" smtClean="0"/>
              <a:t>sebagai</a:t>
            </a:r>
            <a:r>
              <a:rPr lang="en-US" sz="2800" dirty="0" smtClean="0"/>
              <a:t> </a:t>
            </a:r>
            <a:r>
              <a:rPr lang="en-US" sz="2800" dirty="0" err="1" smtClean="0"/>
              <a:t>segala</a:t>
            </a:r>
            <a:r>
              <a:rPr lang="en-US" sz="2800" dirty="0" smtClean="0"/>
              <a:t> </a:t>
            </a:r>
            <a:r>
              <a:rPr lang="en-US" sz="2800" dirty="0" err="1" smtClean="0"/>
              <a:t>sesuatu</a:t>
            </a:r>
            <a:r>
              <a:rPr lang="en-US" sz="2800" dirty="0" smtClean="0"/>
              <a:t> yang </a:t>
            </a:r>
          </a:p>
          <a:p>
            <a:pPr>
              <a:buNone/>
            </a:pPr>
            <a:r>
              <a:rPr lang="en-US" sz="2800" dirty="0" err="1" smtClean="0"/>
              <a:t>terdapat</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alam</a:t>
            </a:r>
            <a:r>
              <a:rPr lang="en-US" sz="2800" dirty="0" smtClean="0"/>
              <a:t> yang </a:t>
            </a:r>
            <a:r>
              <a:rPr lang="en-US" sz="2800" dirty="0" err="1" smtClean="0"/>
              <a:t>berguna</a:t>
            </a:r>
            <a:r>
              <a:rPr lang="en-US" sz="2800" dirty="0" smtClean="0"/>
              <a:t> </a:t>
            </a:r>
            <a:r>
              <a:rPr lang="en-US" sz="2800" dirty="0" err="1" smtClean="0"/>
              <a:t>bagi</a:t>
            </a:r>
            <a:r>
              <a:rPr lang="en-US" sz="2800" dirty="0" smtClean="0"/>
              <a:t> </a:t>
            </a:r>
            <a:r>
              <a:rPr lang="en-US" sz="2800" dirty="0" err="1" smtClean="0"/>
              <a:t>manusia</a:t>
            </a:r>
            <a:r>
              <a:rPr lang="en-US" sz="2800" dirty="0" smtClean="0"/>
              <a:t> </a:t>
            </a:r>
            <a:r>
              <a:rPr lang="en-US" sz="2800" dirty="0" err="1" smtClean="0"/>
              <a:t>untuk</a:t>
            </a:r>
            <a:r>
              <a:rPr lang="en-US" sz="2800" dirty="0" smtClean="0"/>
              <a:t> </a:t>
            </a:r>
          </a:p>
          <a:p>
            <a:pPr>
              <a:buNone/>
            </a:pPr>
            <a:r>
              <a:rPr lang="en-US" sz="2800" dirty="0" err="1" smtClean="0"/>
              <a:t>memenuhi</a:t>
            </a:r>
            <a:r>
              <a:rPr lang="en-US" sz="2800" dirty="0" smtClean="0"/>
              <a:t> </a:t>
            </a:r>
            <a:r>
              <a:rPr lang="en-US" sz="2800" dirty="0" err="1" smtClean="0"/>
              <a:t>kebutuhan</a:t>
            </a:r>
            <a:r>
              <a:rPr lang="en-US" sz="2800" dirty="0" smtClean="0"/>
              <a:t> </a:t>
            </a:r>
            <a:r>
              <a:rPr lang="en-US" sz="2800" dirty="0" err="1" smtClean="0"/>
              <a:t>hidupnya</a:t>
            </a:r>
            <a:r>
              <a:rPr lang="en-US" sz="2800" dirty="0" smtClean="0"/>
              <a:t> </a:t>
            </a:r>
            <a:r>
              <a:rPr lang="en-US" sz="2800" dirty="0" err="1" smtClean="0"/>
              <a:t>baik</a:t>
            </a:r>
            <a:r>
              <a:rPr lang="en-US" sz="2800" dirty="0" smtClean="0"/>
              <a:t> yang </a:t>
            </a:r>
            <a:r>
              <a:rPr lang="en-US" sz="2800" dirty="0" err="1" smtClean="0"/>
              <a:t>telah</a:t>
            </a:r>
            <a:r>
              <a:rPr lang="en-US" sz="2800" dirty="0" smtClean="0"/>
              <a:t> </a:t>
            </a:r>
            <a:r>
              <a:rPr lang="en-US" sz="2800" dirty="0" err="1" smtClean="0"/>
              <a:t>digunakan</a:t>
            </a:r>
            <a:r>
              <a:rPr lang="en-US" sz="2800" dirty="0" smtClean="0"/>
              <a:t> </a:t>
            </a:r>
          </a:p>
          <a:p>
            <a:pPr>
              <a:buNone/>
            </a:pPr>
            <a:r>
              <a:rPr lang="en-US" sz="2800" dirty="0" err="1" smtClean="0"/>
              <a:t>atau</a:t>
            </a:r>
            <a:r>
              <a:rPr lang="en-US" sz="2800" dirty="0" smtClean="0"/>
              <a:t> </a:t>
            </a:r>
            <a:r>
              <a:rPr lang="en-US" sz="2800" dirty="0" err="1" smtClean="0"/>
              <a:t>yg</a:t>
            </a:r>
            <a:r>
              <a:rPr lang="en-US" sz="2800" dirty="0" smtClean="0"/>
              <a:t> </a:t>
            </a:r>
            <a:r>
              <a:rPr lang="en-US" sz="2800" dirty="0" err="1" smtClean="0"/>
              <a:t>akan</a:t>
            </a:r>
            <a:r>
              <a:rPr lang="en-US" sz="2800" dirty="0" smtClean="0"/>
              <a:t> </a:t>
            </a:r>
            <a:r>
              <a:rPr lang="en-US" sz="2800" dirty="0" err="1" smtClean="0"/>
              <a:t>digunakan</a:t>
            </a:r>
            <a:r>
              <a:rPr lang="en-US" sz="2800" dirty="0" smtClean="0"/>
              <a:t> </a:t>
            </a:r>
            <a:r>
              <a:rPr lang="en-US" sz="2800" dirty="0" err="1" smtClean="0"/>
              <a:t>di</a:t>
            </a:r>
            <a:r>
              <a:rPr lang="en-US" sz="2800" dirty="0" smtClean="0"/>
              <a:t> </a:t>
            </a:r>
            <a:r>
              <a:rPr lang="en-US" sz="2800" dirty="0" err="1" smtClean="0"/>
              <a:t>masa</a:t>
            </a:r>
            <a:r>
              <a:rPr lang="en-US" sz="2800" dirty="0" smtClean="0"/>
              <a:t> </a:t>
            </a:r>
            <a:r>
              <a:rPr lang="en-US" sz="2800" dirty="0" err="1" smtClean="0"/>
              <a:t>mendatang</a:t>
            </a:r>
            <a:r>
              <a:rPr lang="en-US" sz="2800" dirty="0" smtClean="0"/>
              <a:t>. </a:t>
            </a:r>
            <a:r>
              <a:rPr lang="en-US" sz="2800" dirty="0" err="1" smtClean="0"/>
              <a:t>Dengan</a:t>
            </a:r>
            <a:r>
              <a:rPr lang="en-US" sz="2800" dirty="0" smtClean="0"/>
              <a:t> </a:t>
            </a:r>
          </a:p>
          <a:p>
            <a:pPr>
              <a:buNone/>
            </a:pPr>
            <a:r>
              <a:rPr lang="en-US" sz="2800" dirty="0" err="1" smtClean="0"/>
              <a:t>demikian</a:t>
            </a:r>
            <a:r>
              <a:rPr lang="en-US" sz="2800" dirty="0" smtClean="0"/>
              <a:t> </a:t>
            </a:r>
            <a:r>
              <a:rPr lang="en-US" sz="2800" dirty="0" err="1" smtClean="0"/>
              <a:t>semua</a:t>
            </a:r>
            <a:r>
              <a:rPr lang="en-US" sz="2800" dirty="0" smtClean="0"/>
              <a:t> </a:t>
            </a:r>
            <a:r>
              <a:rPr lang="en-US" sz="2800" dirty="0" err="1" smtClean="0"/>
              <a:t>komponen</a:t>
            </a:r>
            <a:r>
              <a:rPr lang="en-US" sz="2800" dirty="0" smtClean="0"/>
              <a:t> </a:t>
            </a:r>
            <a:r>
              <a:rPr lang="en-US" sz="2800" dirty="0" err="1" smtClean="0"/>
              <a:t>alam</a:t>
            </a:r>
            <a:r>
              <a:rPr lang="en-US" sz="2800" dirty="0" smtClean="0"/>
              <a:t> </a:t>
            </a:r>
            <a:r>
              <a:rPr lang="en-US" sz="2800" dirty="0" err="1" smtClean="0"/>
              <a:t>merupakan</a:t>
            </a:r>
            <a:r>
              <a:rPr lang="en-US" sz="2800" dirty="0" smtClean="0"/>
              <a:t> </a:t>
            </a:r>
            <a:r>
              <a:rPr lang="en-US" sz="2800" dirty="0" err="1" smtClean="0"/>
              <a:t>sumberdaya</a:t>
            </a:r>
            <a:r>
              <a:rPr lang="en-US" sz="2800" dirty="0" smtClean="0"/>
              <a:t> </a:t>
            </a:r>
          </a:p>
          <a:p>
            <a:pPr>
              <a:buNone/>
            </a:pPr>
            <a:r>
              <a:rPr lang="en-US" sz="2800" dirty="0" err="1" smtClean="0"/>
              <a:t>alam</a:t>
            </a:r>
            <a:r>
              <a:rPr lang="en-US" sz="2800" dirty="0" smtClean="0"/>
              <a:t> </a:t>
            </a:r>
            <a:r>
              <a:rPr lang="en-US" sz="2800" dirty="0" err="1" smtClean="0"/>
              <a:t>seperti</a:t>
            </a:r>
            <a:r>
              <a:rPr lang="en-US" sz="2800" dirty="0" smtClean="0"/>
              <a:t> </a:t>
            </a:r>
            <a:r>
              <a:rPr lang="en-US" sz="2800" dirty="0" err="1" smtClean="0"/>
              <a:t>industri</a:t>
            </a:r>
            <a:r>
              <a:rPr lang="en-US" sz="2800" dirty="0" smtClean="0"/>
              <a:t> </a:t>
            </a:r>
            <a:r>
              <a:rPr lang="en-US" sz="2800" dirty="0" err="1" smtClean="0"/>
              <a:t>pertambangan</a:t>
            </a:r>
            <a:r>
              <a:rPr lang="en-US" sz="2800" dirty="0" smtClean="0"/>
              <a:t> </a:t>
            </a:r>
            <a:r>
              <a:rPr lang="en-US" sz="2800" dirty="0" err="1" smtClean="0"/>
              <a:t>dan</a:t>
            </a:r>
            <a:r>
              <a:rPr lang="en-US" sz="2800" dirty="0" smtClean="0"/>
              <a:t> </a:t>
            </a:r>
            <a:r>
              <a:rPr lang="en-US" sz="2800" dirty="0" err="1" smtClean="0"/>
              <a:t>energi</a:t>
            </a:r>
            <a:r>
              <a:rPr lang="en-US" sz="2800" dirty="0" smtClean="0"/>
              <a:t> </a:t>
            </a:r>
            <a:r>
              <a:rPr lang="en-US" sz="2800" dirty="0" err="1" smtClean="0"/>
              <a:t>mempunyai</a:t>
            </a:r>
            <a:r>
              <a:rPr lang="en-US" sz="2800" dirty="0" smtClean="0"/>
              <a:t> </a:t>
            </a:r>
          </a:p>
          <a:p>
            <a:pPr>
              <a:buNone/>
            </a:pPr>
            <a:r>
              <a:rPr lang="en-US" sz="2800" dirty="0" err="1" smtClean="0"/>
              <a:t>pengaruh</a:t>
            </a:r>
            <a:r>
              <a:rPr lang="en-US" sz="2800" dirty="0" smtClean="0"/>
              <a:t> </a:t>
            </a:r>
            <a:r>
              <a:rPr lang="en-US" sz="2800" dirty="0" err="1" smtClean="0"/>
              <a:t>besar</a:t>
            </a:r>
            <a:r>
              <a:rPr lang="en-US" sz="2800" dirty="0" smtClean="0"/>
              <a:t> </a:t>
            </a:r>
            <a:r>
              <a:rPr lang="en-US" sz="2800" dirty="0" err="1" smtClean="0"/>
              <a:t>terhadap</a:t>
            </a:r>
            <a:r>
              <a:rPr lang="en-US" sz="2800" dirty="0" smtClean="0"/>
              <a:t> </a:t>
            </a:r>
            <a:r>
              <a:rPr lang="en-US" sz="2800" dirty="0" err="1" smtClean="0"/>
              <a:t>lingkungan</a:t>
            </a:r>
            <a:r>
              <a:rPr lang="en-US" sz="2800" dirty="0" smtClean="0"/>
              <a:t>, </a:t>
            </a:r>
            <a:r>
              <a:rPr lang="en-US" sz="2800" dirty="0" err="1" smtClean="0"/>
              <a:t>sebab</a:t>
            </a:r>
            <a:r>
              <a:rPr lang="en-US" sz="2800" dirty="0" smtClean="0"/>
              <a:t> </a:t>
            </a:r>
            <a:r>
              <a:rPr lang="en-US" sz="2800" dirty="0" err="1" smtClean="0"/>
              <a:t>merubah</a:t>
            </a:r>
            <a:r>
              <a:rPr lang="en-US" sz="2800" dirty="0" smtClean="0"/>
              <a:t> </a:t>
            </a:r>
          </a:p>
          <a:p>
            <a:pPr>
              <a:buNone/>
            </a:pPr>
            <a:r>
              <a:rPr lang="en-US" sz="2800" dirty="0" err="1" smtClean="0"/>
              <a:t>sumberdaya</a:t>
            </a:r>
            <a:r>
              <a:rPr lang="en-US" sz="2800" dirty="0" smtClean="0"/>
              <a:t> </a:t>
            </a:r>
            <a:r>
              <a:rPr lang="en-US" sz="2800" dirty="0" err="1" smtClean="0"/>
              <a:t>alam</a:t>
            </a:r>
            <a:r>
              <a:rPr lang="en-US" sz="2800" dirty="0" smtClean="0"/>
              <a:t> </a:t>
            </a:r>
            <a:r>
              <a:rPr lang="en-US" sz="2800" dirty="0" err="1" smtClean="0"/>
              <a:t>menjadi</a:t>
            </a:r>
            <a:r>
              <a:rPr lang="en-US" sz="2800" dirty="0" smtClean="0"/>
              <a:t> </a:t>
            </a:r>
            <a:r>
              <a:rPr lang="en-US" sz="2800" dirty="0" err="1" smtClean="0"/>
              <a:t>produk</a:t>
            </a:r>
            <a:r>
              <a:rPr lang="en-US" sz="2800" dirty="0" smtClean="0"/>
              <a:t>  </a:t>
            </a:r>
            <a:r>
              <a:rPr lang="en-US" sz="2800" dirty="0" err="1" smtClean="0"/>
              <a:t>baru</a:t>
            </a:r>
            <a:r>
              <a:rPr lang="en-US" sz="2800" dirty="0" smtClean="0"/>
              <a:t> </a:t>
            </a:r>
            <a:r>
              <a:rPr lang="en-US" sz="2800" dirty="0" err="1" smtClean="0"/>
              <a:t>pada</a:t>
            </a:r>
            <a:r>
              <a:rPr lang="en-US" sz="2800" dirty="0" smtClean="0"/>
              <a:t> </a:t>
            </a:r>
            <a:r>
              <a:rPr lang="en-US" sz="2800" dirty="0" err="1" smtClean="0"/>
              <a:t>dasarnya</a:t>
            </a:r>
            <a:r>
              <a:rPr lang="en-US" sz="2800" dirty="0" smtClean="0"/>
              <a:t> </a:t>
            </a:r>
            <a:r>
              <a:rPr lang="en-US" sz="2800" dirty="0" err="1" smtClean="0"/>
              <a:t>akan</a:t>
            </a:r>
            <a:r>
              <a:rPr lang="en-US" sz="2800" dirty="0" smtClean="0"/>
              <a:t> </a:t>
            </a:r>
          </a:p>
          <a:p>
            <a:pPr>
              <a:buNone/>
            </a:pPr>
            <a:r>
              <a:rPr lang="en-US" sz="2800" dirty="0" err="1" smtClean="0"/>
              <a:t>menghasilkan</a:t>
            </a:r>
            <a:r>
              <a:rPr lang="en-US" sz="2800" dirty="0" smtClean="0"/>
              <a:t> </a:t>
            </a:r>
            <a:r>
              <a:rPr lang="en-US" sz="2800" dirty="0" err="1" smtClean="0"/>
              <a:t>limbah</a:t>
            </a:r>
            <a:r>
              <a:rPr lang="en-US" sz="2800" dirty="0" smtClean="0"/>
              <a:t> </a:t>
            </a:r>
            <a:r>
              <a:rPr lang="en-US" sz="2800" dirty="0" err="1" smtClean="0"/>
              <a:t>yg</a:t>
            </a:r>
            <a:r>
              <a:rPr lang="en-US" sz="2800" dirty="0" smtClean="0"/>
              <a:t> </a:t>
            </a:r>
            <a:r>
              <a:rPr lang="en-US" sz="2800" dirty="0" err="1" smtClean="0"/>
              <a:t>dpt</a:t>
            </a:r>
            <a:r>
              <a:rPr lang="en-US" sz="2800" dirty="0" smtClean="0"/>
              <a:t> </a:t>
            </a:r>
            <a:r>
              <a:rPr lang="en-US" sz="2800" dirty="0" err="1" smtClean="0"/>
              <a:t>mencemari</a:t>
            </a:r>
            <a:r>
              <a:rPr lang="en-US" sz="2800" dirty="0" smtClean="0"/>
              <a:t> </a:t>
            </a:r>
            <a:r>
              <a:rPr lang="en-US" sz="2800" dirty="0" err="1" smtClean="0"/>
              <a:t>lingkungan</a:t>
            </a:r>
            <a:r>
              <a:rPr lang="en-US" sz="2800" dirty="0" smtClean="0"/>
              <a:t> </a:t>
            </a:r>
            <a:r>
              <a:rPr lang="en-US" sz="2800" dirty="0" err="1" smtClean="0"/>
              <a:t>oleh</a:t>
            </a:r>
            <a:r>
              <a:rPr lang="en-US" sz="2800" dirty="0" smtClean="0"/>
              <a:t> </a:t>
            </a:r>
          </a:p>
          <a:p>
            <a:pPr>
              <a:buNone/>
            </a:pPr>
            <a:r>
              <a:rPr lang="en-US" sz="2800" dirty="0" err="1" smtClean="0"/>
              <a:t>sebab</a:t>
            </a:r>
            <a:r>
              <a:rPr lang="en-US" sz="2800" dirty="0" smtClean="0"/>
              <a:t> </a:t>
            </a:r>
            <a:r>
              <a:rPr lang="en-US" sz="2800" dirty="0" err="1" smtClean="0"/>
              <a:t>itu</a:t>
            </a:r>
            <a:r>
              <a:rPr lang="en-US" sz="2800" dirty="0" smtClean="0"/>
              <a:t> </a:t>
            </a:r>
            <a:r>
              <a:rPr lang="en-US" sz="2800" dirty="0" err="1" smtClean="0"/>
              <a:t>dengan</a:t>
            </a:r>
            <a:r>
              <a:rPr lang="en-US" sz="2800" dirty="0" smtClean="0"/>
              <a:t> </a:t>
            </a:r>
            <a:r>
              <a:rPr lang="en-US" sz="2800" dirty="0" err="1" smtClean="0"/>
              <a:t>mengorganisasi</a:t>
            </a:r>
            <a:r>
              <a:rPr lang="en-US" sz="2800" dirty="0" smtClean="0"/>
              <a:t> </a:t>
            </a:r>
            <a:r>
              <a:rPr lang="en-US" sz="2800" dirty="0" err="1" smtClean="0"/>
              <a:t>masyarakat</a:t>
            </a:r>
            <a:r>
              <a:rPr lang="en-US" sz="2800" dirty="0" smtClean="0"/>
              <a:t> </a:t>
            </a:r>
            <a:r>
              <a:rPr lang="en-US" sz="2800" dirty="0" err="1" smtClean="0"/>
              <a:t>dlm</a:t>
            </a:r>
            <a:r>
              <a:rPr lang="en-US" sz="2800" dirty="0" smtClean="0"/>
              <a:t> </a:t>
            </a:r>
            <a:r>
              <a:rPr lang="en-US" sz="2800" dirty="0" err="1" smtClean="0"/>
              <a:t>mengolah</a:t>
            </a:r>
            <a:r>
              <a:rPr lang="en-US" sz="2800" dirty="0" smtClean="0"/>
              <a:t> </a:t>
            </a:r>
          </a:p>
          <a:p>
            <a:pPr>
              <a:buNone/>
            </a:pPr>
            <a:r>
              <a:rPr lang="en-US" sz="2800" dirty="0" smtClean="0"/>
              <a:t>SDA hrs </a:t>
            </a:r>
            <a:r>
              <a:rPr lang="en-US" sz="2800" dirty="0" err="1" smtClean="0"/>
              <a:t>memperhatikan</a:t>
            </a:r>
            <a:r>
              <a:rPr lang="en-US" sz="2800" dirty="0" smtClean="0"/>
              <a:t> </a:t>
            </a:r>
            <a:r>
              <a:rPr lang="en-US" sz="2800" dirty="0" err="1" smtClean="0"/>
              <a:t>lingk</a:t>
            </a:r>
            <a:r>
              <a:rPr lang="en-US" sz="2800" dirty="0" smtClean="0"/>
              <a:t>. Agar </a:t>
            </a:r>
            <a:r>
              <a:rPr lang="en-US" sz="2800" dirty="0" err="1" smtClean="0"/>
              <a:t>manusia</a:t>
            </a:r>
            <a:r>
              <a:rPr lang="en-US" sz="2800" dirty="0" smtClean="0"/>
              <a:t> </a:t>
            </a:r>
            <a:r>
              <a:rPr lang="en-US" sz="2800" dirty="0" err="1" smtClean="0"/>
              <a:t>tidak</a:t>
            </a:r>
            <a:r>
              <a:rPr lang="en-US" sz="2800" dirty="0" smtClean="0"/>
              <a:t> </a:t>
            </a:r>
          </a:p>
          <a:p>
            <a:pPr>
              <a:buNone/>
            </a:pPr>
            <a:r>
              <a:rPr lang="en-US" sz="2800" dirty="0" err="1" smtClean="0"/>
              <a:t>mendapatkan</a:t>
            </a:r>
            <a:r>
              <a:rPr lang="en-US" sz="2800" dirty="0" smtClean="0"/>
              <a:t> </a:t>
            </a:r>
            <a:r>
              <a:rPr lang="en-US" sz="2800" dirty="0" err="1" smtClean="0"/>
              <a:t>musibah</a:t>
            </a:r>
            <a:r>
              <a:rPr lang="en-US" sz="2800" dirty="0" smtClean="0"/>
              <a:t> </a:t>
            </a:r>
            <a:r>
              <a:rPr lang="en-US" sz="2800" dirty="0" err="1" smtClean="0"/>
              <a:t>yg</a:t>
            </a:r>
            <a:r>
              <a:rPr lang="en-US" sz="2800" dirty="0" smtClean="0"/>
              <a:t> </a:t>
            </a:r>
            <a:r>
              <a:rPr lang="en-US" sz="2800" dirty="0" err="1" smtClean="0"/>
              <a:t>menyesatkan</a:t>
            </a:r>
            <a:r>
              <a:rPr lang="en-US" sz="2800" dirty="0" smtClean="0"/>
              <a:t> </a:t>
            </a:r>
            <a:r>
              <a:rPr lang="en-US" sz="2800" dirty="0" err="1" smtClean="0"/>
              <a:t>dari</a:t>
            </a:r>
            <a:r>
              <a:rPr lang="en-US" sz="2800" dirty="0" smtClean="0"/>
              <a:t> </a:t>
            </a:r>
            <a:r>
              <a:rPr lang="en-US" sz="2800" dirty="0" err="1" smtClean="0"/>
              <a:t>alam</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Potensi</a:t>
            </a:r>
            <a:r>
              <a:rPr lang="en-US" sz="2800" dirty="0" smtClean="0"/>
              <a:t> </a:t>
            </a:r>
            <a:r>
              <a:rPr lang="en-US" sz="2800" dirty="0" err="1" smtClean="0"/>
              <a:t>sumberdaya</a:t>
            </a:r>
            <a:r>
              <a:rPr lang="en-US" sz="2800" dirty="0" smtClean="0"/>
              <a:t> </a:t>
            </a:r>
            <a:r>
              <a:rPr lang="en-US" sz="2800" dirty="0" err="1" smtClean="0"/>
              <a:t>teknologi</a:t>
            </a:r>
            <a:r>
              <a:rPr lang="en-US" sz="2800" dirty="0" smtClean="0"/>
              <a:t>/</a:t>
            </a:r>
            <a:r>
              <a:rPr lang="en-US" sz="2800" dirty="0" err="1" smtClean="0"/>
              <a:t>rekayasa</a:t>
            </a: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a:buNone/>
            </a:pPr>
            <a:r>
              <a:rPr lang="en-US" sz="2800" dirty="0" err="1" smtClean="0"/>
              <a:t>Sumberdaya</a:t>
            </a:r>
            <a:r>
              <a:rPr lang="en-US" sz="2800" dirty="0" smtClean="0"/>
              <a:t> </a:t>
            </a:r>
            <a:r>
              <a:rPr lang="en-US" sz="2800" dirty="0" err="1" smtClean="0"/>
              <a:t>rekayasa</a:t>
            </a:r>
            <a:r>
              <a:rPr lang="en-US" sz="2800" dirty="0" smtClean="0"/>
              <a:t> </a:t>
            </a:r>
            <a:r>
              <a:rPr lang="en-US" sz="2800" dirty="0" err="1" smtClean="0"/>
              <a:t>atau</a:t>
            </a:r>
            <a:r>
              <a:rPr lang="en-US" sz="2800" dirty="0" smtClean="0"/>
              <a:t> </a:t>
            </a:r>
            <a:r>
              <a:rPr lang="en-US" sz="2800" dirty="0" err="1" smtClean="0"/>
              <a:t>disebut</a:t>
            </a:r>
            <a:r>
              <a:rPr lang="en-US" sz="2800" dirty="0" smtClean="0"/>
              <a:t> </a:t>
            </a:r>
            <a:r>
              <a:rPr lang="en-US" sz="2800" dirty="0" err="1" smtClean="0"/>
              <a:t>engenering</a:t>
            </a:r>
            <a:r>
              <a:rPr lang="en-US" sz="2800" dirty="0" smtClean="0"/>
              <a:t> resources </a:t>
            </a:r>
            <a:r>
              <a:rPr lang="en-US" sz="2800" dirty="0" err="1" smtClean="0"/>
              <a:t>ada</a:t>
            </a:r>
            <a:r>
              <a:rPr lang="en-US" sz="2800" dirty="0" smtClean="0"/>
              <a:t> </a:t>
            </a:r>
          </a:p>
          <a:p>
            <a:pPr>
              <a:buNone/>
            </a:pPr>
            <a:r>
              <a:rPr lang="en-US" sz="2800" dirty="0" err="1" smtClean="0"/>
              <a:t>sejak</a:t>
            </a:r>
            <a:r>
              <a:rPr lang="en-US" sz="2800" dirty="0" smtClean="0"/>
              <a:t> </a:t>
            </a:r>
            <a:r>
              <a:rPr lang="en-US" sz="2800" dirty="0" err="1" smtClean="0"/>
              <a:t>jaman</a:t>
            </a:r>
            <a:r>
              <a:rPr lang="en-US" sz="2800" dirty="0" smtClean="0"/>
              <a:t> </a:t>
            </a:r>
            <a:r>
              <a:rPr lang="en-US" sz="2800" dirty="0" err="1" smtClean="0"/>
              <a:t>nabi</a:t>
            </a:r>
            <a:r>
              <a:rPr lang="en-US" sz="2800" dirty="0" smtClean="0"/>
              <a:t> Adam A.S, </a:t>
            </a:r>
            <a:r>
              <a:rPr lang="en-US" sz="2800" dirty="0" err="1" smtClean="0"/>
              <a:t>jadi</a:t>
            </a:r>
            <a:r>
              <a:rPr lang="en-US" sz="2800" dirty="0" smtClean="0"/>
              <a:t> </a:t>
            </a:r>
            <a:r>
              <a:rPr lang="en-US" sz="2800" dirty="0" err="1" smtClean="0"/>
              <a:t>rekayasa</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upaya</a:t>
            </a:r>
            <a:r>
              <a:rPr lang="en-US" sz="2800" dirty="0" smtClean="0"/>
              <a:t> </a:t>
            </a:r>
          </a:p>
          <a:p>
            <a:pPr>
              <a:buNone/>
            </a:pPr>
            <a:r>
              <a:rPr lang="en-US" sz="2800" dirty="0" err="1" smtClean="0"/>
              <a:t>untuk</a:t>
            </a:r>
            <a:r>
              <a:rPr lang="en-US" sz="2800" dirty="0" smtClean="0"/>
              <a:t> </a:t>
            </a:r>
            <a:r>
              <a:rPr lang="en-US" sz="2800" dirty="0" err="1" smtClean="0"/>
              <a:t>mengubah</a:t>
            </a:r>
            <a:r>
              <a:rPr lang="en-US" sz="2800" dirty="0" smtClean="0"/>
              <a:t> </a:t>
            </a:r>
            <a:r>
              <a:rPr lang="en-US" sz="2800" dirty="0" err="1" smtClean="0"/>
              <a:t>atau</a:t>
            </a:r>
            <a:r>
              <a:rPr lang="en-US" sz="2800" dirty="0" smtClean="0"/>
              <a:t> </a:t>
            </a:r>
            <a:r>
              <a:rPr lang="en-US" sz="2800" dirty="0" err="1" smtClean="0"/>
              <a:t>menyusun</a:t>
            </a:r>
            <a:r>
              <a:rPr lang="en-US" sz="2800" dirty="0" smtClean="0"/>
              <a:t> </a:t>
            </a:r>
            <a:r>
              <a:rPr lang="en-US" sz="2800" dirty="0" err="1" smtClean="0"/>
              <a:t>atau</a:t>
            </a:r>
            <a:r>
              <a:rPr lang="en-US" sz="2800" dirty="0" smtClean="0"/>
              <a:t> </a:t>
            </a:r>
            <a:r>
              <a:rPr lang="en-US" sz="2800" dirty="0" err="1" smtClean="0"/>
              <a:t>menambah</a:t>
            </a:r>
            <a:r>
              <a:rPr lang="en-US" sz="2800" dirty="0" smtClean="0"/>
              <a:t> </a:t>
            </a:r>
            <a:r>
              <a:rPr lang="en-US" sz="2800" dirty="0" err="1" smtClean="0"/>
              <a:t>dari</a:t>
            </a:r>
            <a:r>
              <a:rPr lang="en-US" sz="2800" dirty="0" smtClean="0"/>
              <a:t> </a:t>
            </a:r>
            <a:r>
              <a:rPr lang="en-US" sz="2800" dirty="0" err="1" smtClean="0"/>
              <a:t>bentuk</a:t>
            </a:r>
            <a:r>
              <a:rPr lang="en-US" sz="2800" dirty="0" smtClean="0"/>
              <a:t> </a:t>
            </a:r>
          </a:p>
          <a:p>
            <a:pPr>
              <a:buNone/>
            </a:pPr>
            <a:r>
              <a:rPr lang="en-US" sz="2800" dirty="0" smtClean="0"/>
              <a:t>lama </a:t>
            </a:r>
            <a:r>
              <a:rPr lang="en-US" sz="2800" dirty="0" err="1" smtClean="0"/>
              <a:t>menjadi</a:t>
            </a:r>
            <a:r>
              <a:rPr lang="en-US" sz="2800" dirty="0" smtClean="0"/>
              <a:t> </a:t>
            </a:r>
            <a:r>
              <a:rPr lang="en-US" sz="2800" dirty="0" err="1" smtClean="0"/>
              <a:t>bentuk</a:t>
            </a:r>
            <a:r>
              <a:rPr lang="en-US" sz="2800" dirty="0" smtClean="0"/>
              <a:t> </a:t>
            </a:r>
            <a:r>
              <a:rPr lang="en-US" sz="2800" dirty="0" err="1" smtClean="0"/>
              <a:t>baru</a:t>
            </a:r>
            <a:r>
              <a:rPr lang="en-US" sz="2800" dirty="0" smtClean="0"/>
              <a:t>, </a:t>
            </a:r>
            <a:r>
              <a:rPr lang="en-US" sz="2800" dirty="0" err="1" smtClean="0"/>
              <a:t>dari</a:t>
            </a:r>
            <a:r>
              <a:rPr lang="en-US" sz="2800" dirty="0" smtClean="0"/>
              <a:t> </a:t>
            </a:r>
            <a:r>
              <a:rPr lang="en-US" sz="2800" dirty="0" err="1" smtClean="0"/>
              <a:t>tidak</a:t>
            </a:r>
            <a:r>
              <a:rPr lang="en-US" sz="2800" dirty="0" smtClean="0"/>
              <a:t> </a:t>
            </a:r>
            <a:r>
              <a:rPr lang="en-US" sz="2800" dirty="0" err="1" smtClean="0"/>
              <a:t>ada</a:t>
            </a:r>
            <a:r>
              <a:rPr lang="en-US" sz="2800" dirty="0" smtClean="0"/>
              <a:t> </a:t>
            </a:r>
            <a:r>
              <a:rPr lang="en-US" sz="2800" dirty="0" err="1" smtClean="0"/>
              <a:t>menjadi</a:t>
            </a:r>
            <a:r>
              <a:rPr lang="en-US" sz="2800" dirty="0" smtClean="0"/>
              <a:t> </a:t>
            </a:r>
            <a:r>
              <a:rPr lang="en-US" sz="2800" dirty="0" err="1" smtClean="0"/>
              <a:t>ada</a:t>
            </a:r>
            <a:r>
              <a:rPr lang="en-US" sz="2800" dirty="0" smtClean="0"/>
              <a:t>, </a:t>
            </a:r>
            <a:r>
              <a:rPr lang="en-US" sz="2800" dirty="0" err="1" smtClean="0"/>
              <a:t>dari</a:t>
            </a:r>
            <a:r>
              <a:rPr lang="en-US" sz="2800" dirty="0" smtClean="0"/>
              <a:t> </a:t>
            </a:r>
          </a:p>
          <a:p>
            <a:pPr>
              <a:buNone/>
            </a:pPr>
            <a:r>
              <a:rPr lang="en-US" sz="2800" dirty="0" smtClean="0"/>
              <a:t>yang </a:t>
            </a:r>
            <a:r>
              <a:rPr lang="en-US" sz="2800" dirty="0" err="1" smtClean="0"/>
              <a:t>tidak</a:t>
            </a:r>
            <a:r>
              <a:rPr lang="en-US" sz="2800" dirty="0" smtClean="0"/>
              <a:t>/</a:t>
            </a:r>
            <a:r>
              <a:rPr lang="en-US" sz="2800" dirty="0" err="1" smtClean="0"/>
              <a:t>kurang</a:t>
            </a:r>
            <a:r>
              <a:rPr lang="en-US" sz="2800" dirty="0" smtClean="0"/>
              <a:t> </a:t>
            </a:r>
            <a:r>
              <a:rPr lang="en-US" sz="2800" dirty="0" err="1" smtClean="0"/>
              <a:t>bermanfaat</a:t>
            </a:r>
            <a:r>
              <a:rPr lang="en-US" sz="2800" dirty="0" smtClean="0"/>
              <a:t> </a:t>
            </a:r>
            <a:r>
              <a:rPr lang="en-US" sz="2800" dirty="0" err="1" smtClean="0"/>
              <a:t>menjadi</a:t>
            </a:r>
            <a:r>
              <a:rPr lang="en-US" sz="2800" dirty="0" smtClean="0"/>
              <a:t> </a:t>
            </a:r>
            <a:r>
              <a:rPr lang="en-US" sz="2800" dirty="0" err="1" smtClean="0"/>
              <a:t>bermanfaat</a:t>
            </a:r>
            <a:r>
              <a:rPr lang="en-US" sz="2800" dirty="0" smtClean="0"/>
              <a:t>. </a:t>
            </a:r>
            <a:r>
              <a:rPr lang="en-US" sz="2800" dirty="0" err="1" smtClean="0"/>
              <a:t>Manusia</a:t>
            </a:r>
            <a:r>
              <a:rPr lang="en-US" sz="2800" dirty="0" smtClean="0"/>
              <a:t> </a:t>
            </a:r>
          </a:p>
          <a:p>
            <a:pPr>
              <a:buNone/>
            </a:pPr>
            <a:r>
              <a:rPr lang="en-US" sz="2800" dirty="0" err="1" smtClean="0"/>
              <a:t>pelaku</a:t>
            </a:r>
            <a:r>
              <a:rPr lang="en-US" sz="2800" dirty="0" smtClean="0"/>
              <a:t> </a:t>
            </a:r>
            <a:r>
              <a:rPr lang="en-US" sz="2800" dirty="0" err="1" smtClean="0"/>
              <a:t>rekayasa</a:t>
            </a:r>
            <a:r>
              <a:rPr lang="en-US" sz="2800" dirty="0" smtClean="0"/>
              <a:t> </a:t>
            </a:r>
            <a:r>
              <a:rPr lang="en-US" sz="2800" dirty="0" err="1" smtClean="0"/>
              <a:t>disebut</a:t>
            </a:r>
            <a:r>
              <a:rPr lang="en-US" sz="2800" dirty="0" smtClean="0"/>
              <a:t> </a:t>
            </a:r>
            <a:r>
              <a:rPr lang="en-US" sz="2800" dirty="0" err="1" smtClean="0"/>
              <a:t>rekayasawan</a:t>
            </a:r>
            <a:r>
              <a:rPr lang="en-US" sz="2800" dirty="0" smtClean="0"/>
              <a:t>. </a:t>
            </a:r>
            <a:r>
              <a:rPr lang="en-US" sz="2800" dirty="0" err="1" smtClean="0"/>
              <a:t>Rekayasawan</a:t>
            </a:r>
            <a:r>
              <a:rPr lang="en-US" sz="2800" dirty="0" smtClean="0"/>
              <a:t> </a:t>
            </a:r>
            <a:r>
              <a:rPr lang="en-US" sz="2800" dirty="0" err="1" smtClean="0"/>
              <a:t>selalu</a:t>
            </a:r>
            <a:r>
              <a:rPr lang="en-US" sz="2800" dirty="0" smtClean="0"/>
              <a:t> </a:t>
            </a:r>
          </a:p>
          <a:p>
            <a:pPr>
              <a:buNone/>
            </a:pPr>
            <a:r>
              <a:rPr lang="en-US" sz="2800" dirty="0" err="1" smtClean="0"/>
              <a:t>mengembangkan</a:t>
            </a:r>
            <a:r>
              <a:rPr lang="en-US" sz="2800" dirty="0" smtClean="0"/>
              <a:t> </a:t>
            </a:r>
            <a:r>
              <a:rPr lang="en-US" sz="2800" dirty="0" err="1" smtClean="0"/>
              <a:t>ide</a:t>
            </a:r>
            <a:r>
              <a:rPr lang="en-US" sz="2800" dirty="0" smtClean="0"/>
              <a:t> </a:t>
            </a:r>
            <a:r>
              <a:rPr lang="en-US" sz="2800" dirty="0" err="1" smtClean="0"/>
              <a:t>untuk</a:t>
            </a:r>
            <a:r>
              <a:rPr lang="en-US" sz="2800" dirty="0" smtClean="0"/>
              <a:t> </a:t>
            </a:r>
            <a:r>
              <a:rPr lang="en-US" sz="2800" dirty="0" err="1" smtClean="0"/>
              <a:t>menciptakan</a:t>
            </a:r>
            <a:r>
              <a:rPr lang="en-US" sz="2800" dirty="0" smtClean="0"/>
              <a:t> </a:t>
            </a:r>
            <a:r>
              <a:rPr lang="en-US" sz="2800" dirty="0" err="1" smtClean="0"/>
              <a:t>sesuatu</a:t>
            </a:r>
            <a:r>
              <a:rPr lang="en-US" sz="2800" dirty="0" smtClean="0"/>
              <a:t> agar </a:t>
            </a:r>
            <a:r>
              <a:rPr lang="en-US" sz="2800" dirty="0" err="1" smtClean="0"/>
              <a:t>lebih</a:t>
            </a:r>
            <a:r>
              <a:rPr lang="en-US" sz="2800" dirty="0" smtClean="0"/>
              <a:t> </a:t>
            </a:r>
          </a:p>
          <a:p>
            <a:pPr>
              <a:buNone/>
            </a:pPr>
            <a:r>
              <a:rPr lang="en-US" sz="2800" dirty="0" err="1" smtClean="0"/>
              <a:t>Bermakna</a:t>
            </a:r>
            <a:r>
              <a:rPr lang="en-US" sz="2800" dirty="0" smtClean="0"/>
              <a:t> </a:t>
            </a:r>
            <a:r>
              <a:rPr lang="en-US" sz="2800" dirty="0" err="1" smtClean="0"/>
              <a:t>dan</a:t>
            </a:r>
            <a:r>
              <a:rPr lang="en-US" sz="2800" dirty="0" smtClean="0"/>
              <a:t> multi </a:t>
            </a:r>
            <a:r>
              <a:rPr lang="en-US" sz="2800" dirty="0" err="1" smtClean="0"/>
              <a:t>fungsi</a:t>
            </a:r>
            <a:r>
              <a:rPr lang="en-US" sz="2800" dirty="0" smtClean="0"/>
              <a:t>, </a:t>
            </a:r>
            <a:r>
              <a:rPr lang="en-US" sz="2800" dirty="0" err="1" smtClean="0"/>
              <a:t>tujuan</a:t>
            </a:r>
            <a:r>
              <a:rPr lang="en-US" sz="2800" dirty="0" smtClean="0"/>
              <a:t> </a:t>
            </a:r>
            <a:r>
              <a:rPr lang="en-US" sz="2800" dirty="0" err="1" smtClean="0"/>
              <a:t>rekayasa</a:t>
            </a:r>
            <a:r>
              <a:rPr lang="en-US" sz="2800" dirty="0" smtClean="0"/>
              <a:t> </a:t>
            </a:r>
            <a:r>
              <a:rPr lang="en-US" sz="2800" dirty="0" err="1" smtClean="0"/>
              <a:t>adalah</a:t>
            </a:r>
            <a:r>
              <a:rPr lang="en-US" sz="2800" dirty="0" smtClean="0"/>
              <a:t> </a:t>
            </a:r>
            <a:r>
              <a:rPr lang="en-US" sz="2800" dirty="0" err="1" smtClean="0"/>
              <a:t>untuk</a:t>
            </a:r>
            <a:r>
              <a:rPr lang="en-US" sz="2800" dirty="0" smtClean="0"/>
              <a:t>  </a:t>
            </a:r>
          </a:p>
          <a:p>
            <a:pPr>
              <a:buNone/>
            </a:pPr>
            <a:r>
              <a:rPr lang="en-US" sz="2800" dirty="0" err="1" smtClean="0"/>
              <a:t>memenuhi</a:t>
            </a:r>
            <a:r>
              <a:rPr lang="en-US" sz="2800" dirty="0" smtClean="0"/>
              <a:t> </a:t>
            </a:r>
            <a:r>
              <a:rPr lang="en-US" sz="2800" dirty="0" err="1" smtClean="0"/>
              <a:t>tuntutan</a:t>
            </a:r>
            <a:r>
              <a:rPr lang="en-US" sz="2800" dirty="0" smtClean="0"/>
              <a:t> </a:t>
            </a:r>
            <a:r>
              <a:rPr lang="en-US" sz="2800" dirty="0" err="1" smtClean="0"/>
              <a:t>kebutuhan</a:t>
            </a:r>
            <a:r>
              <a:rPr lang="en-US" sz="2800" dirty="0" smtClean="0"/>
              <a:t> </a:t>
            </a:r>
            <a:r>
              <a:rPr lang="en-US" sz="2800" dirty="0" err="1" smtClean="0"/>
              <a:t>manusia</a:t>
            </a:r>
            <a:r>
              <a:rPr lang="en-US" sz="2800" dirty="0" smtClean="0"/>
              <a:t> </a:t>
            </a:r>
            <a:r>
              <a:rPr lang="en-US" sz="2800" dirty="0" err="1" smtClean="0"/>
              <a:t>yg</a:t>
            </a:r>
            <a:r>
              <a:rPr lang="en-US" sz="2800" dirty="0" smtClean="0"/>
              <a:t> </a:t>
            </a:r>
            <a:r>
              <a:rPr lang="en-US" sz="2800" dirty="0" err="1" smtClean="0"/>
              <a:t>semakin</a:t>
            </a:r>
            <a:r>
              <a:rPr lang="en-US" sz="2800" dirty="0" smtClean="0"/>
              <a:t> </a:t>
            </a:r>
          </a:p>
          <a:p>
            <a:pPr>
              <a:buNone/>
            </a:pPr>
            <a:r>
              <a:rPr lang="en-US" sz="2800" dirty="0" err="1" smtClean="0"/>
              <a:t>meningkat</a:t>
            </a:r>
            <a:r>
              <a:rPr lang="en-US" sz="2800" dirty="0" smtClean="0"/>
              <a:t> </a:t>
            </a:r>
            <a:r>
              <a:rPr lang="en-US" sz="2800" dirty="0" err="1" smtClean="0"/>
              <a:t>dan</a:t>
            </a:r>
            <a:r>
              <a:rPr lang="en-US" sz="2800" dirty="0" smtClean="0"/>
              <a:t> </a:t>
            </a:r>
            <a:r>
              <a:rPr lang="en-US" sz="2800" dirty="0" err="1" smtClean="0"/>
              <a:t>bervariasi</a:t>
            </a: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dirty="0" err="1" smtClean="0"/>
              <a:t>Puncak</a:t>
            </a:r>
            <a:r>
              <a:rPr lang="en-US" dirty="0" smtClean="0"/>
              <a:t> </a:t>
            </a:r>
            <a:r>
              <a:rPr lang="en-US" dirty="0" err="1" smtClean="0"/>
              <a:t>rekayasa</a:t>
            </a:r>
            <a:r>
              <a:rPr lang="en-US" dirty="0" smtClean="0"/>
              <a:t> yang </a:t>
            </a:r>
            <a:r>
              <a:rPr lang="en-US" dirty="0" err="1" smtClean="0"/>
              <a:t>dilakukan</a:t>
            </a:r>
            <a:r>
              <a:rPr lang="en-US" dirty="0" smtClean="0"/>
              <a:t> </a:t>
            </a:r>
            <a:r>
              <a:rPr lang="en-US" dirty="0" err="1" smtClean="0"/>
              <a:t>oleh</a:t>
            </a:r>
            <a:r>
              <a:rPr lang="en-US" dirty="0" smtClean="0"/>
              <a:t> </a:t>
            </a:r>
            <a:r>
              <a:rPr lang="en-US" dirty="0" err="1" smtClean="0"/>
              <a:t>manusia</a:t>
            </a:r>
            <a:r>
              <a:rPr lang="en-US" dirty="0" smtClean="0"/>
              <a:t> </a:t>
            </a:r>
            <a:r>
              <a:rPr lang="en-US" dirty="0" err="1" smtClean="0"/>
              <a:t>pada</a:t>
            </a:r>
            <a:r>
              <a:rPr lang="en-US" dirty="0" smtClean="0"/>
              <a:t> </a:t>
            </a:r>
            <a:r>
              <a:rPr lang="en-US" dirty="0" err="1" smtClean="0"/>
              <a:t>tahap</a:t>
            </a:r>
            <a:r>
              <a:rPr lang="en-US" dirty="0" smtClean="0"/>
              <a:t> </a:t>
            </a:r>
            <a:r>
              <a:rPr lang="en-US" dirty="0" err="1" smtClean="0"/>
              <a:t>pertama</a:t>
            </a:r>
            <a:r>
              <a:rPr lang="en-US" dirty="0" smtClean="0"/>
              <a:t> </a:t>
            </a:r>
            <a:r>
              <a:rPr lang="en-US" dirty="0" err="1" smtClean="0"/>
              <a:t>adalah</a:t>
            </a:r>
            <a:r>
              <a:rPr lang="en-US" dirty="0" smtClean="0"/>
              <a:t> </a:t>
            </a:r>
            <a:r>
              <a:rPr lang="en-US" dirty="0" err="1" smtClean="0"/>
              <a:t>jaman</a:t>
            </a:r>
            <a:r>
              <a:rPr lang="en-US" dirty="0" smtClean="0"/>
              <a:t> </a:t>
            </a:r>
            <a:r>
              <a:rPr lang="en-US" dirty="0" err="1" smtClean="0"/>
              <a:t>revolusi</a:t>
            </a:r>
            <a:r>
              <a:rPr lang="en-US" dirty="0" smtClean="0"/>
              <a:t> </a:t>
            </a:r>
            <a:r>
              <a:rPr lang="en-US" dirty="0" err="1" smtClean="0"/>
              <a:t>industri</a:t>
            </a:r>
            <a:r>
              <a:rPr lang="en-US" dirty="0" smtClean="0"/>
              <a:t> </a:t>
            </a:r>
            <a:r>
              <a:rPr lang="en-US" dirty="0" err="1" smtClean="0"/>
              <a:t>ditandai</a:t>
            </a:r>
            <a:r>
              <a:rPr lang="en-US" dirty="0" smtClean="0"/>
              <a:t> </a:t>
            </a:r>
            <a:r>
              <a:rPr lang="en-US" dirty="0" err="1" smtClean="0"/>
              <a:t>dengan</a:t>
            </a:r>
            <a:r>
              <a:rPr lang="en-US" dirty="0" smtClean="0"/>
              <a:t> </a:t>
            </a:r>
            <a:r>
              <a:rPr lang="en-US" dirty="0" err="1" smtClean="0"/>
              <a:t>ditemukan</a:t>
            </a:r>
            <a:r>
              <a:rPr lang="en-US" dirty="0" smtClean="0"/>
              <a:t> </a:t>
            </a:r>
            <a:r>
              <a:rPr lang="en-US" dirty="0" err="1" smtClean="0"/>
              <a:t>berbagai</a:t>
            </a:r>
            <a:r>
              <a:rPr lang="en-US" dirty="0" smtClean="0"/>
              <a:t> </a:t>
            </a:r>
            <a:r>
              <a:rPr lang="en-US" dirty="0" err="1" smtClean="0"/>
              <a:t>macam</a:t>
            </a:r>
            <a:r>
              <a:rPr lang="en-US" dirty="0" smtClean="0"/>
              <a:t> </a:t>
            </a:r>
            <a:r>
              <a:rPr lang="en-US" dirty="0" err="1" smtClean="0"/>
              <a:t>jenis</a:t>
            </a:r>
            <a:r>
              <a:rPr lang="en-US" dirty="0" smtClean="0"/>
              <a:t> </a:t>
            </a:r>
            <a:r>
              <a:rPr lang="en-US" dirty="0" err="1" smtClean="0"/>
              <a:t>dan</a:t>
            </a:r>
            <a:r>
              <a:rPr lang="en-US" dirty="0" smtClean="0"/>
              <a:t> </a:t>
            </a:r>
            <a:r>
              <a:rPr lang="en-US" dirty="0" err="1" smtClean="0"/>
              <a:t>fasilitas</a:t>
            </a:r>
            <a:r>
              <a:rPr lang="en-US" dirty="0" smtClean="0"/>
              <a:t> </a:t>
            </a:r>
            <a:r>
              <a:rPr lang="en-US" dirty="0" err="1" smtClean="0"/>
              <a:t>manusia</a:t>
            </a:r>
            <a:r>
              <a:rPr lang="en-US" dirty="0" smtClean="0"/>
              <a:t> </a:t>
            </a:r>
            <a:r>
              <a:rPr lang="en-US" dirty="0" err="1" smtClean="0"/>
              <a:t>seperti</a:t>
            </a:r>
            <a:r>
              <a:rPr lang="en-US" dirty="0" smtClean="0"/>
              <a:t> radio, </a:t>
            </a:r>
            <a:r>
              <a:rPr lang="en-US" dirty="0" err="1" smtClean="0"/>
              <a:t>mesin</a:t>
            </a:r>
            <a:r>
              <a:rPr lang="en-US" dirty="0" smtClean="0"/>
              <a:t>, </a:t>
            </a:r>
            <a:r>
              <a:rPr lang="en-US" dirty="0" err="1" smtClean="0"/>
              <a:t>pesawat</a:t>
            </a:r>
            <a:r>
              <a:rPr lang="en-US" dirty="0" smtClean="0"/>
              <a:t> </a:t>
            </a:r>
            <a:r>
              <a:rPr lang="en-US" dirty="0" err="1" smtClean="0"/>
              <a:t>dll</a:t>
            </a:r>
            <a:r>
              <a:rPr lang="en-US" dirty="0" smtClean="0"/>
              <a:t>, </a:t>
            </a:r>
            <a:r>
              <a:rPr lang="en-US" dirty="0" err="1" smtClean="0"/>
              <a:t>sedang</a:t>
            </a:r>
            <a:r>
              <a:rPr lang="en-US" dirty="0" smtClean="0"/>
              <a:t> </a:t>
            </a:r>
            <a:r>
              <a:rPr lang="en-US" dirty="0" err="1" smtClean="0"/>
              <a:t>puncak</a:t>
            </a:r>
            <a:r>
              <a:rPr lang="en-US" dirty="0" smtClean="0"/>
              <a:t> </a:t>
            </a:r>
            <a:r>
              <a:rPr lang="en-US" dirty="0" err="1" smtClean="0"/>
              <a:t>rekayasa</a:t>
            </a:r>
            <a:r>
              <a:rPr lang="en-US" dirty="0" smtClean="0"/>
              <a:t> </a:t>
            </a:r>
            <a:r>
              <a:rPr lang="en-US" dirty="0" err="1" smtClean="0"/>
              <a:t>kedua</a:t>
            </a:r>
            <a:r>
              <a:rPr lang="en-US" dirty="0" smtClean="0"/>
              <a:t> </a:t>
            </a:r>
            <a:r>
              <a:rPr lang="en-US" dirty="0" err="1" smtClean="0"/>
              <a:t>ditandai</a:t>
            </a:r>
            <a:r>
              <a:rPr lang="en-US" dirty="0" smtClean="0"/>
              <a:t> </a:t>
            </a:r>
            <a:r>
              <a:rPr lang="en-US" dirty="0" err="1" smtClean="0"/>
              <a:t>dengan</a:t>
            </a:r>
            <a:r>
              <a:rPr lang="en-US" dirty="0" smtClean="0"/>
              <a:t> </a:t>
            </a:r>
            <a:r>
              <a:rPr lang="en-US" dirty="0" err="1" smtClean="0"/>
              <a:t>jaman</a:t>
            </a:r>
            <a:r>
              <a:rPr lang="en-US" dirty="0" smtClean="0"/>
              <a:t> era </a:t>
            </a:r>
            <a:r>
              <a:rPr lang="en-US" dirty="0" err="1" smtClean="0"/>
              <a:t>globalisasi</a:t>
            </a:r>
            <a:r>
              <a:rPr lang="en-US" dirty="0" smtClean="0"/>
              <a:t>.</a:t>
            </a:r>
          </a:p>
          <a:p>
            <a:pPr>
              <a:buNone/>
            </a:pPr>
            <a:r>
              <a:rPr lang="en-US" dirty="0" err="1" smtClean="0"/>
              <a:t>Globalisasi</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penyebaran</a:t>
            </a:r>
            <a:r>
              <a:rPr lang="en-US" dirty="0" smtClean="0"/>
              <a:t> </a:t>
            </a:r>
            <a:r>
              <a:rPr lang="en-US" dirty="0" err="1" smtClean="0"/>
              <a:t>modernisasi</a:t>
            </a:r>
            <a:r>
              <a:rPr lang="en-US" dirty="0" smtClean="0"/>
              <a:t> yang </a:t>
            </a:r>
            <a:r>
              <a:rPr lang="en-US" dirty="0" err="1" smtClean="0"/>
              <a:t>merata</a:t>
            </a:r>
            <a:r>
              <a:rPr lang="en-US" dirty="0" smtClean="0"/>
              <a:t> </a:t>
            </a:r>
            <a:r>
              <a:rPr lang="en-US" dirty="0" err="1" smtClean="0"/>
              <a:t>dan</a:t>
            </a:r>
            <a:r>
              <a:rPr lang="en-US" dirty="0" smtClean="0"/>
              <a:t> </a:t>
            </a:r>
            <a:r>
              <a:rPr lang="en-US" dirty="0" err="1" smtClean="0"/>
              <a:t>menyeluruh</a:t>
            </a:r>
            <a:r>
              <a:rPr lang="en-US" dirty="0" smtClean="0"/>
              <a:t> </a:t>
            </a:r>
            <a:r>
              <a:rPr lang="en-US" dirty="0" err="1" smtClean="0"/>
              <a:t>kesegala</a:t>
            </a:r>
            <a:r>
              <a:rPr lang="en-US" dirty="0" smtClean="0"/>
              <a:t> </a:t>
            </a:r>
            <a:r>
              <a:rPr lang="en-US" dirty="0" err="1" smtClean="0"/>
              <a:t>penjuru</a:t>
            </a:r>
            <a:r>
              <a:rPr lang="en-US" dirty="0" smtClean="0"/>
              <a:t> </a:t>
            </a:r>
            <a:r>
              <a:rPr lang="en-US" dirty="0" err="1" smtClean="0"/>
              <a:t>dunia</a:t>
            </a:r>
            <a:r>
              <a:rPr lang="en-US" dirty="0" smtClean="0"/>
              <a:t>.</a:t>
            </a:r>
          </a:p>
          <a:p>
            <a:pPr>
              <a:buNone/>
            </a:pPr>
            <a:r>
              <a:rPr lang="en-US" dirty="0" err="1" smtClean="0"/>
              <a:t>Globalisasi</a:t>
            </a:r>
            <a:r>
              <a:rPr lang="en-US" dirty="0" smtClean="0"/>
              <a:t> </a:t>
            </a:r>
            <a:r>
              <a:rPr lang="en-US" dirty="0" err="1" smtClean="0"/>
              <a:t>telah</a:t>
            </a:r>
            <a:r>
              <a:rPr lang="en-US" dirty="0" smtClean="0"/>
              <a:t> </a:t>
            </a:r>
            <a:r>
              <a:rPr lang="en-US" dirty="0" err="1" smtClean="0"/>
              <a:t>terjadi</a:t>
            </a:r>
            <a:r>
              <a:rPr lang="en-US" dirty="0" smtClean="0"/>
              <a:t> </a:t>
            </a:r>
            <a:r>
              <a:rPr lang="en-US" dirty="0" err="1" smtClean="0"/>
              <a:t>karena</a:t>
            </a:r>
            <a:r>
              <a:rPr lang="en-US" dirty="0" smtClean="0"/>
              <a:t> </a:t>
            </a:r>
            <a:r>
              <a:rPr lang="en-US" dirty="0" err="1" smtClean="0"/>
              <a:t>modernisasi</a:t>
            </a:r>
            <a:r>
              <a:rPr lang="en-US" dirty="0" smtClean="0"/>
              <a:t> </a:t>
            </a:r>
            <a:r>
              <a:rPr lang="en-US" dirty="0" err="1" smtClean="0"/>
              <a:t>tatanan</a:t>
            </a:r>
            <a:r>
              <a:rPr lang="en-US" dirty="0" smtClean="0"/>
              <a:t> </a:t>
            </a:r>
            <a:r>
              <a:rPr lang="en-US" dirty="0" err="1" smtClean="0"/>
              <a:t>hidup</a:t>
            </a:r>
            <a:r>
              <a:rPr lang="en-US" dirty="0" smtClean="0"/>
              <a:t> yang </a:t>
            </a:r>
            <a:r>
              <a:rPr lang="en-US" dirty="0" err="1" smtClean="0"/>
              <a:t>berintikan</a:t>
            </a:r>
            <a:r>
              <a:rPr lang="en-US" dirty="0" smtClean="0"/>
              <a:t> </a:t>
            </a:r>
            <a:r>
              <a:rPr lang="en-US" dirty="0" err="1" smtClean="0"/>
              <a:t>industrialisasi</a:t>
            </a:r>
            <a:r>
              <a:rPr lang="en-US" dirty="0" smtClean="0"/>
              <a:t> yang </a:t>
            </a:r>
            <a:r>
              <a:rPr lang="en-US" dirty="0" err="1" smtClean="0"/>
              <a:t>akan</a:t>
            </a:r>
            <a:r>
              <a:rPr lang="en-US" dirty="0" smtClean="0"/>
              <a:t> </a:t>
            </a:r>
            <a:r>
              <a:rPr lang="en-US" dirty="0" err="1" smtClean="0"/>
              <a:t>mengawal</a:t>
            </a:r>
            <a:r>
              <a:rPr lang="en-US" dirty="0" smtClean="0"/>
              <a:t> </a:t>
            </a:r>
            <a:r>
              <a:rPr lang="en-US" dirty="0" err="1" smtClean="0"/>
              <a:t>kesejahteraan</a:t>
            </a:r>
            <a:r>
              <a:rPr lang="en-US" dirty="0" smtClean="0"/>
              <a:t> </a:t>
            </a:r>
            <a:r>
              <a:rPr lang="en-US" dirty="0" err="1" smtClean="0"/>
              <a:t>masy</a:t>
            </a:r>
            <a:r>
              <a:rPr lang="en-US" dirty="0" smtClean="0"/>
              <a:t>. </a:t>
            </a:r>
            <a:r>
              <a:rPr lang="en-US" dirty="0" err="1" smtClean="0"/>
              <a:t>Secara</a:t>
            </a:r>
            <a:r>
              <a:rPr lang="en-US" dirty="0" smtClean="0"/>
              <a:t> </a:t>
            </a:r>
            <a:r>
              <a:rPr lang="en-US" dirty="0" err="1" smtClean="0"/>
              <a:t>masal</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e. </a:t>
            </a:r>
            <a:r>
              <a:rPr lang="en-US" sz="2800" dirty="0" err="1" smtClean="0"/>
              <a:t>Potensi</a:t>
            </a:r>
            <a:r>
              <a:rPr lang="en-US" sz="2800" dirty="0" smtClean="0"/>
              <a:t> </a:t>
            </a:r>
            <a:r>
              <a:rPr lang="en-US" sz="2800" dirty="0" err="1" smtClean="0"/>
              <a:t>geografis</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Yang </a:t>
            </a:r>
            <a:r>
              <a:rPr lang="en-US" sz="2800" dirty="0" err="1" smtClean="0"/>
              <a:t>dimaksud</a:t>
            </a:r>
            <a:r>
              <a:rPr lang="en-US" sz="2800" dirty="0" smtClean="0"/>
              <a:t> </a:t>
            </a:r>
            <a:r>
              <a:rPr lang="en-US" sz="2800" dirty="0" err="1" smtClean="0"/>
              <a:t>potensi</a:t>
            </a:r>
            <a:r>
              <a:rPr lang="en-US" sz="2800" dirty="0" smtClean="0"/>
              <a:t> </a:t>
            </a:r>
            <a:r>
              <a:rPr lang="en-US" sz="2800" dirty="0" err="1" smtClean="0"/>
              <a:t>geografis</a:t>
            </a:r>
            <a:r>
              <a:rPr lang="en-US" sz="2800" dirty="0" smtClean="0"/>
              <a:t> </a:t>
            </a:r>
            <a:r>
              <a:rPr lang="en-US" sz="2800" dirty="0" err="1" smtClean="0"/>
              <a:t>dalam</a:t>
            </a:r>
            <a:r>
              <a:rPr lang="en-US" sz="2800" dirty="0" smtClean="0"/>
              <a:t> </a:t>
            </a:r>
            <a:r>
              <a:rPr lang="en-US" sz="2800" dirty="0" err="1" smtClean="0"/>
              <a:t>konteks</a:t>
            </a:r>
            <a:r>
              <a:rPr lang="en-US" sz="2800" dirty="0" smtClean="0"/>
              <a:t> </a:t>
            </a:r>
            <a:r>
              <a:rPr lang="en-US" sz="2800" dirty="0" err="1" smtClean="0"/>
              <a:t>ini</a:t>
            </a:r>
            <a:r>
              <a:rPr lang="en-US" sz="2800" dirty="0" smtClean="0"/>
              <a:t> </a:t>
            </a:r>
            <a:r>
              <a:rPr lang="en-US" sz="2800" dirty="0" err="1" smtClean="0"/>
              <a:t>bukan</a:t>
            </a:r>
            <a:r>
              <a:rPr lang="en-US" sz="2800" dirty="0" smtClean="0"/>
              <a:t> </a:t>
            </a:r>
            <a:r>
              <a:rPr lang="en-US" sz="2800" dirty="0" err="1" smtClean="0"/>
              <a:t>sebagai</a:t>
            </a:r>
            <a:r>
              <a:rPr lang="en-US" sz="2800" dirty="0" smtClean="0"/>
              <a:t> </a:t>
            </a:r>
            <a:r>
              <a:rPr lang="en-US" sz="2800" dirty="0" err="1" smtClean="0"/>
              <a:t>sumberdaya</a:t>
            </a:r>
            <a:r>
              <a:rPr lang="en-US" sz="2800" dirty="0" smtClean="0"/>
              <a:t> </a:t>
            </a:r>
            <a:r>
              <a:rPr lang="en-US" sz="2800" dirty="0" err="1" smtClean="0"/>
              <a:t>alam</a:t>
            </a:r>
            <a:r>
              <a:rPr lang="en-US" sz="2800" dirty="0" smtClean="0"/>
              <a:t>, </a:t>
            </a:r>
            <a:r>
              <a:rPr lang="en-US" sz="2800" dirty="0" err="1" smtClean="0"/>
              <a:t>tetapi</a:t>
            </a:r>
            <a:r>
              <a:rPr lang="en-US" sz="2800" dirty="0" smtClean="0"/>
              <a:t> </a:t>
            </a:r>
            <a:r>
              <a:rPr lang="en-US" sz="2800" dirty="0" err="1" smtClean="0"/>
              <a:t>potensi</a:t>
            </a:r>
            <a:r>
              <a:rPr lang="en-US" sz="2800" dirty="0" smtClean="0"/>
              <a:t> </a:t>
            </a:r>
            <a:r>
              <a:rPr lang="en-US" sz="2800" dirty="0" err="1" smtClean="0"/>
              <a:t>geografis</a:t>
            </a:r>
            <a:r>
              <a:rPr lang="en-US" sz="2800" dirty="0" smtClean="0"/>
              <a:t> </a:t>
            </a:r>
            <a:r>
              <a:rPr lang="en-US" sz="2800" dirty="0" err="1" smtClean="0"/>
              <a:t>lebih</a:t>
            </a:r>
            <a:r>
              <a:rPr lang="en-US" sz="2800" dirty="0" smtClean="0"/>
              <a:t> </a:t>
            </a:r>
            <a:r>
              <a:rPr lang="en-US" sz="2800" dirty="0" err="1" smtClean="0"/>
              <a:t>menekankan</a:t>
            </a:r>
            <a:r>
              <a:rPr lang="en-US" sz="2800" dirty="0" smtClean="0"/>
              <a:t> </a:t>
            </a:r>
            <a:r>
              <a:rPr lang="en-US" sz="2800" dirty="0" err="1" smtClean="0"/>
              <a:t>pada</a:t>
            </a:r>
            <a:r>
              <a:rPr lang="en-US" sz="2800" dirty="0" smtClean="0"/>
              <a:t> </a:t>
            </a:r>
            <a:r>
              <a:rPr lang="en-US" sz="2800" dirty="0" err="1" smtClean="0"/>
              <a:t>letak</a:t>
            </a:r>
            <a:r>
              <a:rPr lang="en-US" sz="2800" dirty="0" smtClean="0"/>
              <a:t> </a:t>
            </a:r>
            <a:r>
              <a:rPr lang="en-US" sz="2800" dirty="0" err="1" smtClean="0"/>
              <a:t>atau</a:t>
            </a:r>
            <a:r>
              <a:rPr lang="en-US" sz="2800" dirty="0" smtClean="0"/>
              <a:t> </a:t>
            </a:r>
            <a:r>
              <a:rPr lang="en-US" sz="2800" dirty="0" err="1" smtClean="0"/>
              <a:t>posisi</a:t>
            </a:r>
            <a:r>
              <a:rPr lang="en-US" sz="2800" dirty="0" smtClean="0"/>
              <a:t> </a:t>
            </a:r>
            <a:r>
              <a:rPr lang="en-US" sz="2800" dirty="0" err="1" smtClean="0"/>
              <a:t>baik</a:t>
            </a:r>
            <a:r>
              <a:rPr lang="en-US" sz="2800" dirty="0" smtClean="0"/>
              <a:t> </a:t>
            </a:r>
            <a:r>
              <a:rPr lang="en-US" sz="2800" dirty="0" err="1" smtClean="0"/>
              <a:t>tataran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tataran</a:t>
            </a:r>
            <a:r>
              <a:rPr lang="en-US" sz="2800" dirty="0" smtClean="0"/>
              <a:t> </a:t>
            </a:r>
            <a:r>
              <a:rPr lang="en-US" sz="2800" dirty="0" err="1" smtClean="0"/>
              <a:t>kelembagaan</a:t>
            </a:r>
            <a:r>
              <a:rPr lang="en-US" sz="2800" dirty="0" smtClean="0"/>
              <a:t> /</a:t>
            </a:r>
            <a:r>
              <a:rPr lang="en-US" sz="2800" dirty="0" err="1" smtClean="0"/>
              <a:t>organisasi</a:t>
            </a:r>
            <a:endParaRPr lang="en-US" sz="2800" dirty="0" smtClean="0"/>
          </a:p>
          <a:p>
            <a:pPr marL="514350" indent="-514350">
              <a:buAutoNum type="alphaLcPeriod"/>
            </a:pPr>
            <a:r>
              <a:rPr lang="en-US" sz="2800" dirty="0" err="1" smtClean="0"/>
              <a:t>Pada</a:t>
            </a:r>
            <a:r>
              <a:rPr lang="en-US" sz="2800" dirty="0" smtClean="0"/>
              <a:t> </a:t>
            </a:r>
            <a:r>
              <a:rPr lang="en-US" sz="2800" dirty="0" err="1" smtClean="0"/>
              <a:t>tataran</a:t>
            </a:r>
            <a:r>
              <a:rPr lang="en-US" sz="2800" dirty="0" smtClean="0"/>
              <a:t> </a:t>
            </a:r>
            <a:r>
              <a:rPr lang="en-US" sz="2800" dirty="0" err="1" smtClean="0"/>
              <a:t>masy</a:t>
            </a:r>
            <a:r>
              <a:rPr lang="en-US" sz="2800" dirty="0" smtClean="0"/>
              <a:t>. Kota </a:t>
            </a:r>
            <a:r>
              <a:rPr lang="en-US" sz="2800" dirty="0" err="1" smtClean="0"/>
              <a:t>lebih</a:t>
            </a:r>
            <a:r>
              <a:rPr lang="en-US" sz="2800" dirty="0" smtClean="0"/>
              <a:t> </a:t>
            </a:r>
            <a:r>
              <a:rPr lang="en-US" sz="2800" dirty="0" err="1" smtClean="0"/>
              <a:t>menguntungkan</a:t>
            </a:r>
            <a:r>
              <a:rPr lang="en-US" sz="2800" dirty="0" smtClean="0"/>
              <a:t> </a:t>
            </a:r>
            <a:r>
              <a:rPr lang="en-US" sz="2800" dirty="0" err="1" smtClean="0"/>
              <a:t>untuk</a:t>
            </a:r>
            <a:r>
              <a:rPr lang="en-US" sz="2800" dirty="0" smtClean="0"/>
              <a:t> </a:t>
            </a:r>
            <a:r>
              <a:rPr lang="en-US" sz="2800" dirty="0" err="1" smtClean="0"/>
              <a:t>segala</a:t>
            </a:r>
            <a:r>
              <a:rPr lang="en-US" sz="2800" dirty="0" smtClean="0"/>
              <a:t> </a:t>
            </a:r>
            <a:r>
              <a:rPr lang="en-US" sz="2800" dirty="0" err="1" smtClean="0"/>
              <a:t>macam</a:t>
            </a:r>
            <a:r>
              <a:rPr lang="en-US" sz="2800" dirty="0" smtClean="0"/>
              <a:t> </a:t>
            </a:r>
            <a:r>
              <a:rPr lang="en-US" sz="2800" dirty="0" err="1" smtClean="0"/>
              <a:t>bentuk</a:t>
            </a:r>
            <a:r>
              <a:rPr lang="en-US" sz="2800" dirty="0" smtClean="0"/>
              <a:t> </a:t>
            </a:r>
            <a:r>
              <a:rPr lang="en-US" sz="2800" dirty="0" err="1" smtClean="0"/>
              <a:t>pengorganisasian</a:t>
            </a:r>
            <a:r>
              <a:rPr lang="en-US" sz="2800" dirty="0" smtClean="0"/>
              <a:t> yang </a:t>
            </a:r>
            <a:r>
              <a:rPr lang="en-US" sz="2800" dirty="0" err="1" smtClean="0"/>
              <a:t>terkait</a:t>
            </a:r>
            <a:r>
              <a:rPr lang="en-US" sz="2800" dirty="0" smtClean="0"/>
              <a:t> </a:t>
            </a:r>
            <a:r>
              <a:rPr lang="en-US" sz="2800" dirty="0" err="1" smtClean="0"/>
              <a:t>dengan</a:t>
            </a:r>
            <a:r>
              <a:rPr lang="en-US" sz="2800" dirty="0" smtClean="0"/>
              <a:t> </a:t>
            </a:r>
            <a:r>
              <a:rPr lang="en-US" sz="2800" dirty="0" err="1" smtClean="0"/>
              <a:t>bisnis</a:t>
            </a:r>
            <a:r>
              <a:rPr lang="en-US" sz="2800" dirty="0" smtClean="0"/>
              <a:t>, </a:t>
            </a:r>
            <a:r>
              <a:rPr lang="en-US" sz="2800" dirty="0" err="1" smtClean="0"/>
              <a:t>misalnya</a:t>
            </a:r>
            <a:r>
              <a:rPr lang="en-US" sz="2800" dirty="0" smtClean="0"/>
              <a:t> </a:t>
            </a:r>
            <a:r>
              <a:rPr lang="en-US" sz="2800" dirty="0" err="1" smtClean="0"/>
              <a:t>masy</a:t>
            </a:r>
            <a:r>
              <a:rPr lang="en-US" sz="2800" dirty="0" smtClean="0"/>
              <a:t>. Kota </a:t>
            </a:r>
            <a:r>
              <a:rPr lang="en-US" sz="2800" dirty="0" err="1" smtClean="0"/>
              <a:t>memiliki</a:t>
            </a:r>
            <a:r>
              <a:rPr lang="en-US" sz="2800" dirty="0" smtClean="0"/>
              <a:t> </a:t>
            </a:r>
            <a:r>
              <a:rPr lang="en-US" sz="2800" dirty="0" err="1" smtClean="0"/>
              <a:t>lahan</a:t>
            </a:r>
            <a:r>
              <a:rPr lang="en-US" sz="2800" dirty="0" smtClean="0"/>
              <a:t> </a:t>
            </a:r>
            <a:r>
              <a:rPr lang="en-US" sz="2800" dirty="0" err="1" smtClean="0"/>
              <a:t>rumah</a:t>
            </a:r>
            <a:r>
              <a:rPr lang="en-US" sz="2800" dirty="0" smtClean="0"/>
              <a:t> yang </a:t>
            </a:r>
            <a:r>
              <a:rPr lang="en-US" sz="2800" dirty="0" err="1" smtClean="0"/>
              <a:t>sempit</a:t>
            </a:r>
            <a:r>
              <a:rPr lang="en-US" sz="2800" dirty="0" smtClean="0"/>
              <a:t> </a:t>
            </a:r>
            <a:r>
              <a:rPr lang="en-US" sz="2800" dirty="0" err="1" smtClean="0"/>
              <a:t>lebih</a:t>
            </a:r>
            <a:r>
              <a:rPr lang="en-US" sz="2800" dirty="0" smtClean="0"/>
              <a:t> </a:t>
            </a:r>
            <a:r>
              <a:rPr lang="en-US" sz="2800" dirty="0" err="1" smtClean="0"/>
              <a:t>produktif</a:t>
            </a:r>
            <a:r>
              <a:rPr lang="en-US" sz="2800" dirty="0" smtClean="0"/>
              <a:t> </a:t>
            </a:r>
            <a:r>
              <a:rPr lang="en-US" sz="2800" dirty="0" err="1" smtClean="0"/>
              <a:t>jika</a:t>
            </a:r>
            <a:r>
              <a:rPr lang="en-US" sz="2800" dirty="0" smtClean="0"/>
              <a:t> </a:t>
            </a:r>
            <a:r>
              <a:rPr lang="en-US" sz="2800" dirty="0" err="1" smtClean="0"/>
              <a:t>dibanding</a:t>
            </a:r>
            <a:r>
              <a:rPr lang="en-US" sz="2800" dirty="0" smtClean="0"/>
              <a:t> </a:t>
            </a:r>
            <a:r>
              <a:rPr lang="en-US" sz="2800" dirty="0" err="1" smtClean="0"/>
              <a:t>dengan</a:t>
            </a:r>
            <a:r>
              <a:rPr lang="en-US" sz="2800" dirty="0" smtClean="0"/>
              <a:t> </a:t>
            </a:r>
            <a:r>
              <a:rPr lang="en-US" sz="2800" dirty="0" err="1" smtClean="0"/>
              <a:t>rumah</a:t>
            </a:r>
            <a:r>
              <a:rPr lang="en-US" sz="2800" dirty="0" smtClean="0"/>
              <a:t> yang </a:t>
            </a:r>
            <a:r>
              <a:rPr lang="en-US" sz="2800" dirty="0" err="1" smtClean="0"/>
              <a:t>luas</a:t>
            </a:r>
            <a:r>
              <a:rPr lang="en-US" sz="2800" dirty="0" smtClean="0"/>
              <a:t> </a:t>
            </a:r>
            <a:r>
              <a:rPr lang="en-US" sz="2800" dirty="0" err="1" smtClean="0"/>
              <a:t>tetapi</a:t>
            </a:r>
            <a:r>
              <a:rPr lang="en-US" sz="2800" dirty="0" smtClean="0"/>
              <a:t> </a:t>
            </a:r>
            <a:r>
              <a:rPr lang="en-US" sz="2800" dirty="0" err="1" smtClean="0"/>
              <a:t>di</a:t>
            </a:r>
            <a:r>
              <a:rPr lang="en-US" sz="2800" dirty="0" smtClean="0"/>
              <a:t> </a:t>
            </a:r>
            <a:r>
              <a:rPr lang="en-US" sz="2800" dirty="0" err="1" smtClean="0"/>
              <a:t>pedesaan</a:t>
            </a:r>
            <a:endParaRPr lang="en-US" sz="2800" dirty="0" smtClean="0"/>
          </a:p>
          <a:p>
            <a:pPr marL="514350" indent="-514350">
              <a:buAutoNum type="alphaLcPeriod"/>
            </a:pPr>
            <a:r>
              <a:rPr lang="en-US" sz="2800" dirty="0" err="1" smtClean="0"/>
              <a:t>Pada</a:t>
            </a:r>
            <a:r>
              <a:rPr lang="en-US" sz="2800" dirty="0" smtClean="0"/>
              <a:t> </a:t>
            </a:r>
            <a:r>
              <a:rPr lang="en-US" sz="2800" dirty="0" err="1" smtClean="0"/>
              <a:t>tataran</a:t>
            </a:r>
            <a:r>
              <a:rPr lang="en-US" sz="2800" dirty="0" smtClean="0"/>
              <a:t> </a:t>
            </a:r>
            <a:r>
              <a:rPr lang="en-US" sz="2800" dirty="0" err="1" smtClean="0"/>
              <a:t>kelembagaan</a:t>
            </a:r>
            <a:r>
              <a:rPr lang="en-US" sz="2800" dirty="0" smtClean="0"/>
              <a:t>, </a:t>
            </a:r>
            <a:r>
              <a:rPr lang="en-US" sz="2800" dirty="0" err="1" smtClean="0"/>
              <a:t>posisi</a:t>
            </a:r>
            <a:r>
              <a:rPr lang="en-US" sz="2800" dirty="0" smtClean="0"/>
              <a:t> </a:t>
            </a:r>
            <a:r>
              <a:rPr lang="en-US" sz="2800" dirty="0" err="1" smtClean="0"/>
              <a:t>kelembagaan</a:t>
            </a:r>
            <a:r>
              <a:rPr lang="en-US" sz="2800" dirty="0" smtClean="0"/>
              <a:t> </a:t>
            </a:r>
            <a:r>
              <a:rPr lang="en-US" sz="2800" dirty="0" err="1" smtClean="0"/>
              <a:t>akan</a:t>
            </a:r>
            <a:r>
              <a:rPr lang="en-US" sz="2800" dirty="0" smtClean="0"/>
              <a:t> </a:t>
            </a:r>
            <a:r>
              <a:rPr lang="en-US" sz="2800" dirty="0" err="1" smtClean="0"/>
              <a:t>berpengaruh</a:t>
            </a:r>
            <a:r>
              <a:rPr lang="en-US" sz="2800" dirty="0" smtClean="0"/>
              <a:t> </a:t>
            </a:r>
            <a:r>
              <a:rPr lang="en-US" sz="2800" dirty="0" err="1" smtClean="0"/>
              <a:t>terhadap</a:t>
            </a:r>
            <a:r>
              <a:rPr lang="en-US" sz="2800" dirty="0" smtClean="0"/>
              <a:t> </a:t>
            </a:r>
            <a:r>
              <a:rPr lang="en-US" sz="2800" dirty="0" err="1" smtClean="0"/>
              <a:t>pengorganisasian</a:t>
            </a:r>
            <a:r>
              <a:rPr lang="en-US" sz="2800" dirty="0" smtClean="0"/>
              <a:t> </a:t>
            </a:r>
            <a:r>
              <a:rPr lang="en-US" sz="2800" dirty="0" err="1" smtClean="0"/>
              <a:t>dan</a:t>
            </a:r>
            <a:r>
              <a:rPr lang="en-US" sz="2800" dirty="0" smtClean="0"/>
              <a:t> </a:t>
            </a:r>
            <a:r>
              <a:rPr lang="en-US" sz="2800" dirty="0" err="1" smtClean="0"/>
              <a:t>pengembangan</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anggotanya</a:t>
            </a:r>
            <a:r>
              <a:rPr lang="en-US" sz="2800" dirty="0" smtClean="0"/>
              <a:t> </a:t>
            </a:r>
            <a:r>
              <a:rPr lang="en-US" sz="2800" dirty="0" err="1" smtClean="0"/>
              <a:t>jika</a:t>
            </a:r>
            <a:r>
              <a:rPr lang="en-US" sz="2800" dirty="0" smtClean="0"/>
              <a:t> </a:t>
            </a:r>
            <a:r>
              <a:rPr lang="en-US" sz="2800" dirty="0" err="1" smtClean="0"/>
              <a:t>secara</a:t>
            </a:r>
            <a:r>
              <a:rPr lang="en-US" sz="2800" dirty="0" smtClean="0"/>
              <a:t> </a:t>
            </a:r>
            <a:r>
              <a:rPr lang="en-US" sz="2800" dirty="0" err="1" smtClean="0"/>
              <a:t>geografis</a:t>
            </a:r>
            <a:r>
              <a:rPr lang="en-US" sz="2800" dirty="0" smtClean="0"/>
              <a:t> </a:t>
            </a:r>
            <a:r>
              <a:rPr lang="en-US" sz="2800" dirty="0" err="1" smtClean="0"/>
              <a:t>organisasi</a:t>
            </a:r>
            <a:r>
              <a:rPr lang="en-US" sz="2800" dirty="0" smtClean="0"/>
              <a:t> </a:t>
            </a:r>
            <a:r>
              <a:rPr lang="en-US" sz="2800" dirty="0" err="1" smtClean="0"/>
              <a:t>tsb</a:t>
            </a:r>
            <a:r>
              <a:rPr lang="en-US" sz="2800" dirty="0" smtClean="0"/>
              <a:t>. </a:t>
            </a:r>
            <a:r>
              <a:rPr lang="en-US" sz="2800" dirty="0" err="1" smtClean="0"/>
              <a:t>Berada</a:t>
            </a:r>
            <a:r>
              <a:rPr lang="en-US" sz="2800" dirty="0" smtClean="0"/>
              <a:t> </a:t>
            </a:r>
            <a:r>
              <a:rPr lang="en-US" sz="2800" dirty="0" err="1" smtClean="0"/>
              <a:t>pada</a:t>
            </a:r>
            <a:r>
              <a:rPr lang="en-US" sz="2800" dirty="0" smtClean="0"/>
              <a:t> </a:t>
            </a:r>
            <a:r>
              <a:rPr lang="en-US" sz="2800" dirty="0" err="1" smtClean="0"/>
              <a:t>wil</a:t>
            </a:r>
            <a:r>
              <a:rPr lang="en-US" sz="2800" dirty="0" smtClean="0"/>
              <a:t>. </a:t>
            </a:r>
            <a:r>
              <a:rPr lang="en-US" sz="2800" dirty="0" err="1" smtClean="0"/>
              <a:t>serba</a:t>
            </a:r>
            <a:r>
              <a:rPr lang="en-US" sz="2800" dirty="0" smtClean="0"/>
              <a:t> </a:t>
            </a:r>
            <a:r>
              <a:rPr lang="en-US" sz="2800" dirty="0" err="1" smtClean="0"/>
              <a:t>menguntungkan</a:t>
            </a:r>
            <a:endParaRPr lang="en-US"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3200" dirty="0" smtClean="0"/>
              <a:t>f. </a:t>
            </a:r>
            <a:r>
              <a:rPr lang="en-US" sz="3200" dirty="0" err="1" smtClean="0"/>
              <a:t>Potensi</a:t>
            </a:r>
            <a:r>
              <a:rPr lang="en-US" sz="3200" dirty="0" smtClean="0"/>
              <a:t> </a:t>
            </a:r>
            <a:r>
              <a:rPr lang="en-US" sz="3200" dirty="0" err="1" smtClean="0"/>
              <a:t>struktur</a:t>
            </a:r>
            <a:endParaRPr lang="en-US" sz="3200" dirty="0"/>
          </a:p>
        </p:txBody>
      </p:sp>
      <p:sp>
        <p:nvSpPr>
          <p:cNvPr id="3" name="Content Placeholder 2"/>
          <p:cNvSpPr>
            <a:spLocks noGrp="1"/>
          </p:cNvSpPr>
          <p:nvPr>
            <p:ph idx="1"/>
          </p:nvPr>
        </p:nvSpPr>
        <p:spPr>
          <a:xfrm>
            <a:off x="0" y="685800"/>
            <a:ext cx="9144000" cy="5440363"/>
          </a:xfrm>
        </p:spPr>
        <p:txBody>
          <a:bodyPr/>
          <a:lstStyle/>
          <a:p>
            <a:pPr>
              <a:buNone/>
            </a:pPr>
            <a:r>
              <a:rPr lang="en-US" dirty="0" err="1" smtClean="0"/>
              <a:t>Potensi</a:t>
            </a:r>
            <a:r>
              <a:rPr lang="en-US" dirty="0" smtClean="0"/>
              <a:t> </a:t>
            </a:r>
            <a:r>
              <a:rPr lang="en-US" dirty="0" err="1" smtClean="0"/>
              <a:t>ini</a:t>
            </a:r>
            <a:r>
              <a:rPr lang="en-US" dirty="0" smtClean="0"/>
              <a:t> </a:t>
            </a:r>
            <a:r>
              <a:rPr lang="en-US" dirty="0" err="1" smtClean="0"/>
              <a:t>meletakan</a:t>
            </a:r>
            <a:r>
              <a:rPr lang="en-US" dirty="0" smtClean="0"/>
              <a:t> </a:t>
            </a:r>
            <a:r>
              <a:rPr lang="en-US" dirty="0" err="1" smtClean="0"/>
              <a:t>kekuatan</a:t>
            </a:r>
            <a:r>
              <a:rPr lang="en-US" dirty="0" smtClean="0"/>
              <a:t> </a:t>
            </a:r>
            <a:r>
              <a:rPr lang="en-US" dirty="0" err="1" smtClean="0"/>
              <a:t>pada</a:t>
            </a:r>
            <a:r>
              <a:rPr lang="en-US" dirty="0" smtClean="0"/>
              <a:t> </a:t>
            </a:r>
            <a:r>
              <a:rPr lang="en-US" dirty="0" err="1" smtClean="0"/>
              <a:t>struktur</a:t>
            </a:r>
            <a:r>
              <a:rPr lang="en-US" dirty="0" smtClean="0"/>
              <a:t> </a:t>
            </a:r>
            <a:r>
              <a:rPr lang="en-US" dirty="0" err="1" smtClean="0"/>
              <a:t>masyarakat</a:t>
            </a:r>
            <a:r>
              <a:rPr lang="en-US" dirty="0" smtClean="0"/>
              <a:t>  </a:t>
            </a:r>
            <a:r>
              <a:rPr lang="en-US" dirty="0" err="1" smtClean="0"/>
              <a:t>misalnya</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memiliki</a:t>
            </a:r>
            <a:r>
              <a:rPr lang="en-US" dirty="0" smtClean="0"/>
              <a:t> </a:t>
            </a:r>
            <a:r>
              <a:rPr lang="en-US" dirty="0" err="1" smtClean="0"/>
              <a:t>salah</a:t>
            </a:r>
            <a:r>
              <a:rPr lang="en-US" dirty="0" smtClean="0"/>
              <a:t> </a:t>
            </a:r>
            <a:r>
              <a:rPr lang="en-US" dirty="0" err="1" smtClean="0"/>
              <a:t>satu</a:t>
            </a:r>
            <a:r>
              <a:rPr lang="en-US" dirty="0" smtClean="0"/>
              <a:t> </a:t>
            </a:r>
            <a:r>
              <a:rPr lang="en-US" dirty="0" err="1" smtClean="0"/>
              <a:t>anggota</a:t>
            </a:r>
            <a:r>
              <a:rPr lang="en-US" dirty="0" smtClean="0"/>
              <a:t> yang </a:t>
            </a:r>
            <a:r>
              <a:rPr lang="en-US" dirty="0" err="1" smtClean="0"/>
              <a:t>memiliki</a:t>
            </a:r>
            <a:r>
              <a:rPr lang="en-US" dirty="0" smtClean="0"/>
              <a:t> </a:t>
            </a:r>
            <a:r>
              <a:rPr lang="en-US" dirty="0" err="1" smtClean="0"/>
              <a:t>potensi</a:t>
            </a:r>
            <a:r>
              <a:rPr lang="en-US" dirty="0" smtClean="0"/>
              <a:t> </a:t>
            </a:r>
            <a:r>
              <a:rPr lang="en-US" dirty="0" err="1" smtClean="0"/>
              <a:t>bukan</a:t>
            </a:r>
            <a:r>
              <a:rPr lang="en-US" dirty="0" smtClean="0"/>
              <a:t> </a:t>
            </a:r>
            <a:r>
              <a:rPr lang="en-US" dirty="0" err="1" smtClean="0"/>
              <a:t>pada</a:t>
            </a:r>
            <a:r>
              <a:rPr lang="en-US" dirty="0" smtClean="0"/>
              <a:t> </a:t>
            </a:r>
            <a:r>
              <a:rPr lang="en-US" dirty="0" err="1" smtClean="0"/>
              <a:t>potensi</a:t>
            </a:r>
            <a:r>
              <a:rPr lang="en-US" dirty="0" smtClean="0"/>
              <a:t> SDM (</a:t>
            </a:r>
            <a:r>
              <a:rPr lang="en-US" dirty="0" err="1" smtClean="0"/>
              <a:t>kecerdasan</a:t>
            </a:r>
            <a:r>
              <a:rPr lang="en-US" dirty="0" smtClean="0"/>
              <a:t>, skill </a:t>
            </a:r>
            <a:r>
              <a:rPr lang="en-US" dirty="0" err="1" smtClean="0"/>
              <a:t>dll</a:t>
            </a:r>
            <a:r>
              <a:rPr lang="en-US" dirty="0" smtClean="0"/>
              <a:t>) </a:t>
            </a:r>
            <a:r>
              <a:rPr lang="en-US" dirty="0" err="1" smtClean="0"/>
              <a:t>tetapi</a:t>
            </a:r>
            <a:r>
              <a:rPr lang="en-US" dirty="0" smtClean="0"/>
              <a:t> </a:t>
            </a:r>
            <a:r>
              <a:rPr lang="en-US" dirty="0" err="1" smtClean="0"/>
              <a:t>mereka</a:t>
            </a:r>
            <a:r>
              <a:rPr lang="en-US" dirty="0" smtClean="0"/>
              <a:t> </a:t>
            </a:r>
            <a:r>
              <a:rPr lang="en-US" dirty="0" err="1" smtClean="0"/>
              <a:t>secara</a:t>
            </a:r>
            <a:r>
              <a:rPr lang="en-US" dirty="0" smtClean="0"/>
              <a:t> </a:t>
            </a:r>
            <a:r>
              <a:rPr lang="en-US" dirty="0" err="1" smtClean="0"/>
              <a:t>struktur</a:t>
            </a:r>
            <a:r>
              <a:rPr lang="en-US" dirty="0" smtClean="0"/>
              <a:t> </a:t>
            </a:r>
            <a:r>
              <a:rPr lang="en-US" dirty="0" err="1" smtClean="0"/>
              <a:t>memiliki</a:t>
            </a:r>
            <a:r>
              <a:rPr lang="en-US" dirty="0" smtClean="0"/>
              <a:t> </a:t>
            </a:r>
            <a:r>
              <a:rPr lang="en-US" dirty="0" err="1" smtClean="0"/>
              <a:t>kerabat</a:t>
            </a:r>
            <a:r>
              <a:rPr lang="en-US" dirty="0" smtClean="0"/>
              <a:t> </a:t>
            </a:r>
            <a:r>
              <a:rPr lang="en-US" dirty="0" err="1" smtClean="0"/>
              <a:t>dengan</a:t>
            </a:r>
            <a:r>
              <a:rPr lang="en-US" dirty="0" smtClean="0"/>
              <a:t> </a:t>
            </a:r>
            <a:r>
              <a:rPr lang="en-US" dirty="0" err="1" smtClean="0"/>
              <a:t>pengusaha</a:t>
            </a:r>
            <a:r>
              <a:rPr lang="en-US" dirty="0" smtClean="0"/>
              <a:t> </a:t>
            </a:r>
            <a:r>
              <a:rPr lang="en-US" dirty="0" err="1" smtClean="0"/>
              <a:t>atau</a:t>
            </a:r>
            <a:r>
              <a:rPr lang="en-US" dirty="0" smtClean="0"/>
              <a:t> </a:t>
            </a:r>
            <a:r>
              <a:rPr lang="en-US" dirty="0" err="1" smtClean="0"/>
              <a:t>secara</a:t>
            </a:r>
            <a:r>
              <a:rPr lang="en-US" dirty="0" smtClean="0"/>
              <a:t> </a:t>
            </a:r>
            <a:r>
              <a:rPr lang="en-US" dirty="0" err="1" smtClean="0"/>
              <a:t>struktur</a:t>
            </a:r>
            <a:r>
              <a:rPr lang="en-US" dirty="0" smtClean="0"/>
              <a:t> </a:t>
            </a:r>
            <a:r>
              <a:rPr lang="en-US" dirty="0" err="1" smtClean="0"/>
              <a:t>keluarga</a:t>
            </a:r>
            <a:r>
              <a:rPr lang="en-US" dirty="0" smtClean="0"/>
              <a:t> </a:t>
            </a:r>
            <a:r>
              <a:rPr lang="en-US" dirty="0" err="1" smtClean="0"/>
              <a:t>sebagai</a:t>
            </a:r>
            <a:r>
              <a:rPr lang="en-US" dirty="0" smtClean="0"/>
              <a:t> </a:t>
            </a:r>
            <a:r>
              <a:rPr lang="en-US" dirty="0" err="1" smtClean="0"/>
              <a:t>keturunan</a:t>
            </a:r>
            <a:r>
              <a:rPr lang="en-US" dirty="0" smtClean="0"/>
              <a:t> raja yang </a:t>
            </a:r>
            <a:r>
              <a:rPr lang="en-US" dirty="0" err="1" smtClean="0"/>
              <a:t>mampu</a:t>
            </a:r>
            <a:r>
              <a:rPr lang="en-US" dirty="0" smtClean="0"/>
              <a:t> </a:t>
            </a:r>
            <a:r>
              <a:rPr lang="en-US" dirty="0" err="1" smtClean="0"/>
              <a:t>mengakss</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pengorganisasian</a:t>
            </a:r>
            <a:r>
              <a:rPr lang="en-US" dirty="0" smtClean="0"/>
              <a:t> </a:t>
            </a:r>
            <a:r>
              <a:rPr lang="en-US" smtClean="0"/>
              <a:t>tersebut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BAB II</a:t>
            </a:r>
            <a:br>
              <a:rPr lang="en-US" sz="2800" dirty="0" smtClean="0"/>
            </a:br>
            <a:r>
              <a:rPr lang="en-US" sz="2800" dirty="0" smtClean="0"/>
              <a:t>ASPEK-ASPEK PENGORGANISASIAN MASYARAKAT </a:t>
            </a:r>
            <a:r>
              <a:rPr lang="en-US" sz="2800" dirty="0" err="1" smtClean="0"/>
              <a:t>dan</a:t>
            </a:r>
            <a:r>
              <a:rPr lang="en-US" sz="2800" dirty="0" smtClean="0"/>
              <a:t> PENGEMBANGAN MASYARAKAT</a:t>
            </a:r>
            <a:endParaRPr lang="en-US" sz="2800" dirty="0"/>
          </a:p>
        </p:txBody>
      </p:sp>
      <p:sp>
        <p:nvSpPr>
          <p:cNvPr id="3" name="Content Placeholder 2"/>
          <p:cNvSpPr>
            <a:spLocks noGrp="1"/>
          </p:cNvSpPr>
          <p:nvPr>
            <p:ph idx="1"/>
          </p:nvPr>
        </p:nvSpPr>
        <p:spPr>
          <a:xfrm>
            <a:off x="0" y="1600200"/>
            <a:ext cx="9144000" cy="5257800"/>
          </a:xfrm>
        </p:spPr>
        <p:txBody>
          <a:bodyPr>
            <a:normAutofit/>
          </a:bodyPr>
          <a:lstStyle/>
          <a:p>
            <a:pPr marL="514350" indent="-514350">
              <a:buAutoNum type="alphaUcPeriod"/>
            </a:pPr>
            <a:r>
              <a:rPr lang="en-US" sz="2800" dirty="0" err="1" smtClean="0"/>
              <a:t>Kajian</a:t>
            </a:r>
            <a:r>
              <a:rPr lang="en-US" sz="2800" dirty="0" smtClean="0"/>
              <a:t> </a:t>
            </a:r>
            <a:r>
              <a:rPr lang="en-US" sz="2800" dirty="0" err="1" smtClean="0"/>
              <a:t>Organisasi</a:t>
            </a:r>
            <a:r>
              <a:rPr lang="en-US" sz="2800" dirty="0" smtClean="0"/>
              <a:t>, </a:t>
            </a:r>
            <a:r>
              <a:rPr lang="en-US" sz="2800" dirty="0" err="1" smtClean="0"/>
              <a:t>melalui</a:t>
            </a:r>
            <a:r>
              <a:rPr lang="en-US" sz="2800" dirty="0" smtClean="0"/>
              <a:t> 2 </a:t>
            </a:r>
            <a:r>
              <a:rPr lang="en-US" sz="2800" dirty="0" err="1" smtClean="0"/>
              <a:t>pendekatan</a:t>
            </a:r>
            <a:endParaRPr lang="en-US" sz="2800" dirty="0" smtClean="0"/>
          </a:p>
          <a:p>
            <a:pPr marL="514350" indent="-514350">
              <a:buNone/>
            </a:pPr>
            <a:r>
              <a:rPr lang="en-US" sz="2800" dirty="0" smtClean="0"/>
              <a:t>	1. </a:t>
            </a:r>
            <a:r>
              <a:rPr lang="en-US" sz="2800" dirty="0" err="1" smtClean="0"/>
              <a:t>Pendekatan</a:t>
            </a:r>
            <a:r>
              <a:rPr lang="en-US" sz="2800" dirty="0" smtClean="0"/>
              <a:t> </a:t>
            </a:r>
            <a:r>
              <a:rPr lang="en-US" sz="2800" dirty="0" err="1" smtClean="0"/>
              <a:t>Sosiologi</a:t>
            </a:r>
            <a:r>
              <a:rPr lang="en-US" sz="2800" dirty="0" smtClean="0"/>
              <a:t>, </a:t>
            </a:r>
            <a:r>
              <a:rPr lang="en-US" sz="2800" dirty="0" err="1" smtClean="0"/>
              <a:t>Soeryono</a:t>
            </a:r>
            <a:r>
              <a:rPr lang="en-US" sz="2800" dirty="0" smtClean="0"/>
              <a:t> </a:t>
            </a:r>
            <a:r>
              <a:rPr lang="en-US" sz="2800" dirty="0" err="1" smtClean="0"/>
              <a:t>Soekamto</a:t>
            </a:r>
            <a:r>
              <a:rPr lang="en-US" sz="2800" dirty="0" smtClean="0"/>
              <a:t>  </a:t>
            </a:r>
            <a:r>
              <a:rPr lang="en-US" sz="2800" dirty="0" err="1" smtClean="0"/>
              <a:t>ada</a:t>
            </a:r>
            <a:r>
              <a:rPr lang="en-US" sz="2800" dirty="0" smtClean="0"/>
              <a:t> 3   	</a:t>
            </a:r>
            <a:r>
              <a:rPr lang="en-US" sz="2800" dirty="0" err="1" smtClean="0"/>
              <a:t>makna</a:t>
            </a:r>
            <a:r>
              <a:rPr lang="en-US" sz="2800" dirty="0" smtClean="0"/>
              <a:t> :</a:t>
            </a:r>
          </a:p>
          <a:p>
            <a:pPr marL="514350" indent="-514350">
              <a:buNone/>
            </a:pPr>
            <a:r>
              <a:rPr lang="en-US" sz="2800" dirty="0" smtClean="0"/>
              <a:t>		a. </a:t>
            </a:r>
            <a:r>
              <a:rPr lang="en-US" sz="2800" dirty="0" err="1" smtClean="0"/>
              <a:t>Oganisasi</a:t>
            </a:r>
            <a:r>
              <a:rPr lang="en-US" sz="2800" dirty="0" smtClean="0"/>
              <a:t> , </a:t>
            </a:r>
            <a:r>
              <a:rPr lang="en-US" sz="2800" dirty="0" err="1" smtClean="0"/>
              <a:t>diartikan</a:t>
            </a:r>
            <a:r>
              <a:rPr lang="en-US" sz="2800" dirty="0" smtClean="0"/>
              <a:t> </a:t>
            </a:r>
            <a:r>
              <a:rPr lang="en-US" sz="2800" dirty="0" err="1" smtClean="0"/>
              <a:t>sbg</a:t>
            </a:r>
            <a:r>
              <a:rPr lang="en-US" sz="2800" dirty="0" smtClean="0"/>
              <a:t> </a:t>
            </a:r>
            <a:r>
              <a:rPr lang="en-US" sz="2800" dirty="0" err="1" smtClean="0"/>
              <a:t>sistem</a:t>
            </a:r>
            <a:r>
              <a:rPr lang="en-US" sz="2800" dirty="0" smtClean="0"/>
              <a:t> </a:t>
            </a:r>
            <a:r>
              <a:rPr lang="en-US" sz="2800" dirty="0" err="1" smtClean="0"/>
              <a:t>sosial</a:t>
            </a:r>
            <a:r>
              <a:rPr lang="en-US" sz="2800" dirty="0" smtClean="0"/>
              <a:t> </a:t>
            </a:r>
            <a:r>
              <a:rPr lang="en-US" sz="2800" dirty="0" err="1" smtClean="0"/>
              <a:t>yg</a:t>
            </a:r>
            <a:r>
              <a:rPr lang="en-US" sz="2800" dirty="0" smtClean="0"/>
              <a:t> </a:t>
            </a:r>
            <a:r>
              <a:rPr lang="en-US" sz="2800" dirty="0" err="1" smtClean="0"/>
              <a:t>dibentuk</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ttt</a:t>
            </a:r>
            <a:r>
              <a:rPr lang="en-US" sz="2800" dirty="0" smtClean="0"/>
              <a:t>. Hg. </a:t>
            </a:r>
            <a:r>
              <a:rPr lang="en-US" sz="2800" dirty="0" err="1" smtClean="0"/>
              <a:t>Sangat</a:t>
            </a:r>
            <a:r>
              <a:rPr lang="en-US" sz="2800" dirty="0" smtClean="0"/>
              <a:t> </a:t>
            </a:r>
            <a:r>
              <a:rPr lang="en-US" sz="2800" dirty="0" err="1" smtClean="0"/>
              <a:t>tergantung</a:t>
            </a:r>
            <a:r>
              <a:rPr lang="en-US" sz="2800" dirty="0" smtClean="0"/>
              <a:t> </a:t>
            </a:r>
          </a:p>
          <a:p>
            <a:pPr marL="514350" indent="-514350">
              <a:buNone/>
            </a:pPr>
            <a:r>
              <a:rPr lang="en-US" sz="2800" dirty="0" smtClean="0"/>
              <a:t>                </a:t>
            </a:r>
            <a:r>
              <a:rPr lang="en-US" sz="2800" dirty="0" err="1" smtClean="0"/>
              <a:t>dari</a:t>
            </a:r>
            <a:r>
              <a:rPr lang="en-US" sz="2800" dirty="0" smtClean="0"/>
              <a:t> </a:t>
            </a:r>
            <a:r>
              <a:rPr lang="en-US" sz="2800" dirty="0" err="1" smtClean="0"/>
              <a:t>perilaku</a:t>
            </a:r>
            <a:r>
              <a:rPr lang="en-US" sz="2800" dirty="0" smtClean="0"/>
              <a:t> </a:t>
            </a:r>
            <a:r>
              <a:rPr lang="en-US" sz="2800" dirty="0" err="1" smtClean="0"/>
              <a:t>individu</a:t>
            </a:r>
            <a:r>
              <a:rPr lang="en-US" sz="2800" dirty="0" smtClean="0"/>
              <a:t> </a:t>
            </a:r>
            <a:r>
              <a:rPr lang="en-US" sz="2800" dirty="0" err="1" smtClean="0"/>
              <a:t>dan</a:t>
            </a:r>
            <a:r>
              <a:rPr lang="en-US" sz="2800" dirty="0" smtClean="0"/>
              <a:t> </a:t>
            </a:r>
            <a:r>
              <a:rPr lang="en-US" sz="2800" dirty="0" err="1" smtClean="0"/>
              <a:t>kinerja</a:t>
            </a:r>
            <a:r>
              <a:rPr lang="en-US" sz="2800" dirty="0" smtClean="0"/>
              <a:t> </a:t>
            </a:r>
            <a:r>
              <a:rPr lang="en-US" sz="2800" dirty="0" err="1" smtClean="0"/>
              <a:t>organisasi</a:t>
            </a:r>
            <a:r>
              <a:rPr lang="en-US" sz="2800" dirty="0" smtClean="0"/>
              <a:t> </a:t>
            </a:r>
            <a:r>
              <a:rPr lang="en-US" sz="2800" dirty="0" err="1" smtClean="0"/>
              <a:t>sebagai</a:t>
            </a:r>
            <a:r>
              <a:rPr lang="en-US" sz="2800" dirty="0" smtClean="0"/>
              <a:t> </a:t>
            </a:r>
          </a:p>
          <a:p>
            <a:pPr marL="514350" indent="-514350">
              <a:buNone/>
            </a:pPr>
            <a:r>
              <a:rPr lang="en-US" sz="2800" dirty="0" smtClean="0"/>
              <a:t>                </a:t>
            </a:r>
            <a:r>
              <a:rPr lang="en-US" sz="2800" dirty="0" err="1" smtClean="0"/>
              <a:t>proses</a:t>
            </a:r>
            <a:r>
              <a:rPr lang="en-US" sz="2800" dirty="0" smtClean="0"/>
              <a:t> </a:t>
            </a:r>
            <a:r>
              <a:rPr lang="en-US" sz="2800" dirty="0" err="1" smtClean="0"/>
              <a:t>produksi</a:t>
            </a:r>
            <a:r>
              <a:rPr lang="en-US" sz="2800" dirty="0" smtClean="0"/>
              <a:t> </a:t>
            </a:r>
            <a:r>
              <a:rPr lang="en-US" sz="2800" dirty="0" err="1" smtClean="0"/>
              <a:t>dari</a:t>
            </a:r>
            <a:r>
              <a:rPr lang="en-US" sz="2800" dirty="0" smtClean="0"/>
              <a:t> </a:t>
            </a:r>
            <a:r>
              <a:rPr lang="en-US" sz="2800" dirty="0" err="1" smtClean="0"/>
              <a:t>organisasi</a:t>
            </a:r>
            <a:r>
              <a:rPr lang="en-US" sz="2800" dirty="0" smtClean="0"/>
              <a:t> </a:t>
            </a:r>
            <a:r>
              <a:rPr lang="en-US" sz="2800" dirty="0" err="1" smtClean="0"/>
              <a:t>tersebut</a:t>
            </a:r>
            <a:r>
              <a:rPr lang="en-US" sz="2800" dirty="0" smtClean="0"/>
              <a:t>.</a:t>
            </a:r>
          </a:p>
          <a:p>
            <a:pPr marL="514350" indent="-514350">
              <a:buNone/>
            </a:pPr>
            <a:r>
              <a:rPr lang="en-US" sz="2800" dirty="0" smtClean="0"/>
              <a:t>		     </a:t>
            </a:r>
            <a:r>
              <a:rPr lang="en-US" sz="2800" dirty="0" err="1" smtClean="0"/>
              <a:t>Contoh</a:t>
            </a:r>
            <a:r>
              <a:rPr lang="en-US" sz="2800" dirty="0" smtClean="0"/>
              <a:t> : </a:t>
            </a:r>
            <a:r>
              <a:rPr lang="en-US" sz="2800" dirty="0" err="1" smtClean="0"/>
              <a:t>Peran</a:t>
            </a:r>
            <a:r>
              <a:rPr lang="en-US" sz="2800" dirty="0" smtClean="0"/>
              <a:t> </a:t>
            </a:r>
            <a:r>
              <a:rPr lang="en-US" sz="2800" dirty="0" err="1" smtClean="0"/>
              <a:t>dan</a:t>
            </a:r>
            <a:r>
              <a:rPr lang="en-US" sz="2800" dirty="0" smtClean="0"/>
              <a:t> </a:t>
            </a:r>
            <a:r>
              <a:rPr lang="en-US" sz="2800" dirty="0" err="1" smtClean="0"/>
              <a:t>Hasil</a:t>
            </a:r>
            <a:r>
              <a:rPr lang="en-US" sz="2800" dirty="0" smtClean="0"/>
              <a:t> </a:t>
            </a:r>
            <a:r>
              <a:rPr lang="en-US" sz="2800" dirty="0" err="1" smtClean="0"/>
              <a:t>Karya</a:t>
            </a:r>
            <a:r>
              <a:rPr lang="en-US" sz="2800" dirty="0" smtClean="0"/>
              <a:t> </a:t>
            </a:r>
            <a:r>
              <a:rPr lang="en-US" sz="2800" dirty="0" err="1" smtClean="0"/>
              <a:t>Bagong</a:t>
            </a:r>
            <a:r>
              <a:rPr lang="en-US" sz="2800" dirty="0" smtClean="0"/>
              <a:t> </a:t>
            </a:r>
            <a:r>
              <a:rPr lang="en-US" sz="2800" dirty="0" err="1" smtClean="0"/>
              <a:t>Kusudiharjo</a:t>
            </a:r>
            <a:r>
              <a:rPr lang="en-US" sz="2800" dirty="0" smtClean="0"/>
              <a:t>  </a:t>
            </a:r>
          </a:p>
          <a:p>
            <a:pPr marL="514350" indent="-514350">
              <a:buNone/>
            </a:pPr>
            <a:r>
              <a:rPr lang="en-US" sz="2800" dirty="0" smtClean="0"/>
              <a:t>                </a:t>
            </a:r>
            <a:r>
              <a:rPr lang="en-US" sz="2800" dirty="0" err="1" smtClean="0"/>
              <a:t>dlm</a:t>
            </a:r>
            <a:r>
              <a:rPr lang="en-US" sz="2800" dirty="0" smtClean="0"/>
              <a:t> </a:t>
            </a:r>
            <a:r>
              <a:rPr lang="en-US" sz="2800" dirty="0" err="1" smtClean="0"/>
              <a:t>organisasi</a:t>
            </a:r>
            <a:r>
              <a:rPr lang="en-US" sz="2800" dirty="0" smtClean="0"/>
              <a:t> </a:t>
            </a:r>
            <a:r>
              <a:rPr lang="en-US" sz="2800" dirty="0" err="1" smtClean="0"/>
              <a:t>seni</a:t>
            </a:r>
            <a:endParaRPr lang="en-US" sz="2800" dirty="0" smtClean="0"/>
          </a:p>
          <a:p>
            <a:pPr marL="514350" indent="-514350">
              <a:buNone/>
            </a:pP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477000"/>
          </a:xfrm>
        </p:spPr>
        <p:txBody>
          <a:bodyPr>
            <a:normAutofit/>
          </a:bodyPr>
          <a:lstStyle/>
          <a:p>
            <a:pPr>
              <a:buNone/>
            </a:pPr>
            <a:r>
              <a:rPr lang="en-US" sz="2800" dirty="0" smtClean="0"/>
              <a:t>b. </a:t>
            </a:r>
            <a:r>
              <a:rPr lang="en-US" sz="2800" dirty="0" err="1" smtClean="0"/>
              <a:t>Organisasi</a:t>
            </a:r>
            <a:r>
              <a:rPr lang="en-US" sz="2800" dirty="0" smtClean="0"/>
              <a:t> </a:t>
            </a:r>
            <a:r>
              <a:rPr lang="en-US" sz="2800" dirty="0" err="1" smtClean="0"/>
              <a:t>sbg</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mempunyai</a:t>
            </a:r>
            <a:r>
              <a:rPr lang="en-US" sz="2800" dirty="0" smtClean="0"/>
              <a:t> multi </a:t>
            </a:r>
            <a:r>
              <a:rPr lang="en-US" sz="2800" dirty="0" err="1" smtClean="0"/>
              <a:t>peran</a:t>
            </a:r>
            <a:r>
              <a:rPr lang="en-US" sz="2800" dirty="0" smtClean="0"/>
              <a:t>, </a:t>
            </a:r>
            <a:r>
              <a:rPr lang="en-US" sz="2800" dirty="0" err="1" smtClean="0"/>
              <a:t>artinya</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organisasi</a:t>
            </a:r>
            <a:r>
              <a:rPr lang="en-US" sz="2800" dirty="0" smtClean="0"/>
              <a:t> </a:t>
            </a:r>
            <a:r>
              <a:rPr lang="en-US" sz="2800" dirty="0" err="1" smtClean="0"/>
              <a:t>setiap</a:t>
            </a:r>
            <a:r>
              <a:rPr lang="en-US" sz="2800" dirty="0" smtClean="0"/>
              <a:t> </a:t>
            </a:r>
            <a:r>
              <a:rPr lang="en-US" sz="2800" dirty="0" err="1" smtClean="0"/>
              <a:t>individu</a:t>
            </a:r>
            <a:r>
              <a:rPr lang="en-US" sz="2800" dirty="0" smtClean="0"/>
              <a:t> </a:t>
            </a:r>
            <a:r>
              <a:rPr lang="en-US" sz="2800" dirty="0" err="1" smtClean="0"/>
              <a:t>harus</a:t>
            </a:r>
            <a:r>
              <a:rPr lang="en-US" sz="2800" dirty="0" smtClean="0"/>
              <a:t> </a:t>
            </a:r>
            <a:r>
              <a:rPr lang="en-US" sz="2800" dirty="0" err="1" smtClean="0"/>
              <a:t>dapat</a:t>
            </a:r>
            <a:r>
              <a:rPr lang="en-US" sz="2800" dirty="0" smtClean="0"/>
              <a:t>  </a:t>
            </a:r>
            <a:r>
              <a:rPr lang="en-US" sz="2800" dirty="0" err="1" smtClean="0"/>
              <a:t>memainkan</a:t>
            </a:r>
            <a:r>
              <a:rPr lang="en-US" sz="2800" dirty="0" smtClean="0"/>
              <a:t> </a:t>
            </a:r>
            <a:r>
              <a:rPr lang="en-US" sz="2800" dirty="0" err="1" smtClean="0"/>
              <a:t>perannya</a:t>
            </a:r>
            <a:r>
              <a:rPr lang="en-US" sz="2800" dirty="0" smtClean="0"/>
              <a:t> </a:t>
            </a:r>
            <a:r>
              <a:rPr lang="en-US" sz="2800" dirty="0" err="1" smtClean="0"/>
              <a:t>lebih</a:t>
            </a:r>
            <a:r>
              <a:rPr lang="en-US" sz="2800" dirty="0" smtClean="0"/>
              <a:t> </a:t>
            </a:r>
            <a:r>
              <a:rPr lang="en-US" sz="2800" dirty="0" err="1" smtClean="0"/>
              <a:t>dari</a:t>
            </a:r>
            <a:r>
              <a:rPr lang="en-US" sz="2800" dirty="0" smtClean="0"/>
              <a:t> </a:t>
            </a:r>
            <a:r>
              <a:rPr lang="en-US" sz="2800" dirty="0" err="1" smtClean="0"/>
              <a:t>satu</a:t>
            </a:r>
            <a:r>
              <a:rPr lang="en-US" sz="2800" dirty="0" smtClean="0"/>
              <a:t>.</a:t>
            </a:r>
          </a:p>
          <a:p>
            <a:pPr>
              <a:buNone/>
            </a:pPr>
            <a:r>
              <a:rPr lang="en-US" sz="2800" dirty="0" smtClean="0"/>
              <a:t>	</a:t>
            </a:r>
            <a:r>
              <a:rPr lang="en-US" sz="2800" dirty="0" err="1" smtClean="0"/>
              <a:t>Contoh</a:t>
            </a:r>
            <a:r>
              <a:rPr lang="en-US" sz="2800" dirty="0" smtClean="0"/>
              <a:t> : RS Bethesda </a:t>
            </a:r>
            <a:r>
              <a:rPr lang="en-US" sz="2800" dirty="0" err="1" smtClean="0"/>
              <a:t>tdk</a:t>
            </a:r>
            <a:r>
              <a:rPr lang="en-US" sz="2800" dirty="0" smtClean="0"/>
              <a:t> </a:t>
            </a:r>
            <a:r>
              <a:rPr lang="en-US" sz="2800" dirty="0" err="1" smtClean="0"/>
              <a:t>saja</a:t>
            </a:r>
            <a:r>
              <a:rPr lang="en-US" sz="2800" dirty="0" smtClean="0"/>
              <a:t> </a:t>
            </a:r>
            <a:r>
              <a:rPr lang="en-US" sz="2800" dirty="0" err="1" smtClean="0"/>
              <a:t>berperan</a:t>
            </a:r>
            <a:r>
              <a:rPr lang="en-US" sz="2800" dirty="0" smtClean="0"/>
              <a:t> </a:t>
            </a:r>
            <a:r>
              <a:rPr lang="en-US" sz="2800" dirty="0" err="1" smtClean="0"/>
              <a:t>sebagai</a:t>
            </a:r>
            <a:r>
              <a:rPr lang="en-US" sz="2800" dirty="0" smtClean="0"/>
              <a:t>  RS </a:t>
            </a:r>
            <a:r>
              <a:rPr lang="en-US" sz="2800" dirty="0" err="1" smtClean="0"/>
              <a:t>tmpt</a:t>
            </a:r>
            <a:r>
              <a:rPr lang="en-US" sz="2800" dirty="0" smtClean="0"/>
              <a:t> </a:t>
            </a:r>
            <a:r>
              <a:rPr lang="en-US" sz="2800" dirty="0" err="1" smtClean="0"/>
              <a:t>mengobati</a:t>
            </a:r>
            <a:r>
              <a:rPr lang="en-US" sz="2800" dirty="0" smtClean="0"/>
              <a:t> </a:t>
            </a:r>
            <a:r>
              <a:rPr lang="en-US" sz="2800" dirty="0" err="1" smtClean="0"/>
              <a:t>orang</a:t>
            </a:r>
            <a:r>
              <a:rPr lang="en-US" sz="2800" dirty="0" smtClean="0"/>
              <a:t> </a:t>
            </a:r>
            <a:r>
              <a:rPr lang="en-US" sz="2800" dirty="0" err="1" smtClean="0"/>
              <a:t>sakit</a:t>
            </a:r>
            <a:r>
              <a:rPr lang="en-US" sz="2800" dirty="0" smtClean="0"/>
              <a:t>  </a:t>
            </a:r>
            <a:r>
              <a:rPr lang="en-US" sz="2800" dirty="0" err="1" smtClean="0"/>
              <a:t>saja</a:t>
            </a:r>
            <a:r>
              <a:rPr lang="en-US" sz="2800" dirty="0" smtClean="0"/>
              <a:t> </a:t>
            </a:r>
            <a:r>
              <a:rPr lang="en-US" sz="2800" dirty="0" err="1" smtClean="0"/>
              <a:t>tetapi</a:t>
            </a:r>
            <a:r>
              <a:rPr lang="en-US" sz="2800" dirty="0" smtClean="0"/>
              <a:t> </a:t>
            </a:r>
            <a:r>
              <a:rPr lang="en-US" sz="2800" dirty="0" err="1" smtClean="0"/>
              <a:t>berperan</a:t>
            </a:r>
            <a:r>
              <a:rPr lang="en-US" sz="2800" dirty="0" smtClean="0"/>
              <a:t> </a:t>
            </a:r>
            <a:r>
              <a:rPr lang="en-US" sz="2800" dirty="0" err="1" smtClean="0"/>
              <a:t>juga</a:t>
            </a:r>
            <a:r>
              <a:rPr lang="en-US" sz="2800" dirty="0" smtClean="0"/>
              <a:t> </a:t>
            </a:r>
            <a:r>
              <a:rPr lang="en-US" sz="2800" dirty="0" err="1" smtClean="0"/>
              <a:t>dalam</a:t>
            </a:r>
            <a:r>
              <a:rPr lang="en-US" sz="2800" dirty="0" smtClean="0"/>
              <a:t> </a:t>
            </a:r>
            <a:r>
              <a:rPr lang="en-US" sz="2800" dirty="0" err="1" smtClean="0"/>
              <a:t>pembangunan</a:t>
            </a:r>
            <a:r>
              <a:rPr lang="en-US" sz="2800" dirty="0" smtClean="0"/>
              <a:t> </a:t>
            </a:r>
            <a:r>
              <a:rPr lang="en-US" sz="2800" dirty="0" err="1" smtClean="0"/>
              <a:t>masyarakat</a:t>
            </a:r>
            <a:r>
              <a:rPr lang="en-US" sz="2800" dirty="0" smtClean="0"/>
              <a:t> </a:t>
            </a:r>
            <a:r>
              <a:rPr lang="en-US" sz="2800" dirty="0" err="1" smtClean="0"/>
              <a:t>melalui</a:t>
            </a:r>
            <a:r>
              <a:rPr lang="en-US" sz="2800" dirty="0" smtClean="0"/>
              <a:t> program Community Development, </a:t>
            </a:r>
            <a:r>
              <a:rPr lang="en-US" sz="2800" dirty="0" err="1" smtClean="0"/>
              <a:t>Sarjito</a:t>
            </a:r>
            <a:r>
              <a:rPr lang="en-US" sz="2800" dirty="0" smtClean="0"/>
              <a:t>  </a:t>
            </a:r>
            <a:r>
              <a:rPr lang="en-US" sz="2800" dirty="0" err="1" smtClean="0"/>
              <a:t>berperan</a:t>
            </a:r>
            <a:r>
              <a:rPr lang="en-US" sz="2800" dirty="0" smtClean="0"/>
              <a:t> </a:t>
            </a:r>
            <a:r>
              <a:rPr lang="en-US" sz="2800" dirty="0" err="1" smtClean="0"/>
              <a:t>ganda</a:t>
            </a:r>
            <a:r>
              <a:rPr lang="en-US" sz="2800" dirty="0" smtClean="0"/>
              <a:t>  </a:t>
            </a:r>
            <a:r>
              <a:rPr lang="en-US" sz="2800" dirty="0" err="1" smtClean="0"/>
              <a:t>sbg</a:t>
            </a:r>
            <a:r>
              <a:rPr lang="en-US" sz="2800" dirty="0" smtClean="0"/>
              <a:t>. </a:t>
            </a:r>
            <a:r>
              <a:rPr lang="en-US" sz="2800" dirty="0" err="1" smtClean="0"/>
              <a:t>Intitusi</a:t>
            </a:r>
            <a:r>
              <a:rPr lang="en-US" sz="2800" dirty="0" smtClean="0"/>
              <a:t> </a:t>
            </a:r>
            <a:r>
              <a:rPr lang="en-US" sz="2800" dirty="0" err="1" smtClean="0"/>
              <a:t>pengobatan</a:t>
            </a:r>
            <a:r>
              <a:rPr lang="en-US" sz="2800" dirty="0" smtClean="0"/>
              <a:t> </a:t>
            </a:r>
            <a:r>
              <a:rPr lang="en-US" sz="2800" dirty="0" err="1" smtClean="0"/>
              <a:t>dan</a:t>
            </a:r>
            <a:r>
              <a:rPr lang="en-US" sz="2800" dirty="0" smtClean="0"/>
              <a:t> </a:t>
            </a:r>
            <a:r>
              <a:rPr lang="en-US" sz="2800" dirty="0" err="1" smtClean="0"/>
              <a:t>pendidikan</a:t>
            </a:r>
            <a:endParaRPr lang="en-US" sz="2800" dirty="0" smtClean="0"/>
          </a:p>
          <a:p>
            <a:pPr>
              <a:buNone/>
            </a:pPr>
            <a:r>
              <a:rPr lang="en-US" sz="2800" dirty="0" smtClean="0"/>
              <a:t>c. </a:t>
            </a:r>
            <a:r>
              <a:rPr lang="en-US" sz="2800" dirty="0" err="1" smtClean="0"/>
              <a:t>Organisasi</a:t>
            </a:r>
            <a:r>
              <a:rPr lang="en-US" sz="2800" dirty="0" smtClean="0"/>
              <a:t> </a:t>
            </a:r>
            <a:r>
              <a:rPr lang="en-US" sz="2800" dirty="0" err="1" smtClean="0"/>
              <a:t>adalah</a:t>
            </a:r>
            <a:r>
              <a:rPr lang="en-US" sz="2800" dirty="0" smtClean="0"/>
              <a:t> </a:t>
            </a:r>
            <a:r>
              <a:rPr lang="en-US" sz="2800" dirty="0" err="1" smtClean="0"/>
              <a:t>sekelompok</a:t>
            </a:r>
            <a:r>
              <a:rPr lang="en-US" sz="2800" dirty="0" smtClean="0"/>
              <a:t> </a:t>
            </a:r>
            <a:r>
              <a:rPr lang="en-US" sz="2800" dirty="0" err="1" smtClean="0"/>
              <a:t>orang</a:t>
            </a:r>
            <a:r>
              <a:rPr lang="en-US" sz="2800" dirty="0" smtClean="0"/>
              <a:t> </a:t>
            </a:r>
            <a:r>
              <a:rPr lang="en-US" sz="2800" dirty="0" err="1" smtClean="0"/>
              <a:t>yg</a:t>
            </a:r>
            <a:r>
              <a:rPr lang="en-US" sz="2800" dirty="0" smtClean="0"/>
              <a:t> </a:t>
            </a:r>
            <a:r>
              <a:rPr lang="en-US" sz="2800" dirty="0" err="1" smtClean="0"/>
              <a:t>sepakat</a:t>
            </a:r>
            <a:r>
              <a:rPr lang="en-US" sz="2800" dirty="0" smtClean="0"/>
              <a:t> </a:t>
            </a:r>
            <a:r>
              <a:rPr lang="en-US" sz="2800" dirty="0" err="1" smtClean="0"/>
              <a:t>utk</a:t>
            </a:r>
            <a:r>
              <a:rPr lang="en-US" sz="2800" dirty="0" smtClean="0"/>
              <a:t> </a:t>
            </a:r>
            <a:r>
              <a:rPr lang="en-US" sz="2800" dirty="0" err="1" smtClean="0"/>
              <a:t>memenuhi</a:t>
            </a:r>
            <a:r>
              <a:rPr lang="en-US" sz="2800" dirty="0" smtClean="0"/>
              <a:t> </a:t>
            </a:r>
            <a:r>
              <a:rPr lang="en-US" sz="2800" dirty="0" err="1" smtClean="0"/>
              <a:t>seperangkat</a:t>
            </a:r>
            <a:r>
              <a:rPr lang="en-US" sz="2800" dirty="0" smtClean="0"/>
              <a:t> </a:t>
            </a:r>
            <a:r>
              <a:rPr lang="en-US" sz="2800" dirty="0" err="1" smtClean="0"/>
              <a:t>norma</a:t>
            </a:r>
            <a:r>
              <a:rPr lang="en-US" sz="2800" dirty="0" smtClean="0"/>
              <a:t>, </a:t>
            </a:r>
            <a:r>
              <a:rPr lang="en-US" sz="2800" dirty="0" err="1" smtClean="0"/>
              <a:t>artinya</a:t>
            </a:r>
            <a:r>
              <a:rPr lang="en-US" sz="2800" dirty="0" smtClean="0"/>
              <a:t> </a:t>
            </a:r>
            <a:r>
              <a:rPr lang="en-US" sz="2800" dirty="0" err="1" smtClean="0"/>
              <a:t>ketika</a:t>
            </a:r>
            <a:r>
              <a:rPr lang="en-US" sz="2800" dirty="0" smtClean="0"/>
              <a:t> </a:t>
            </a:r>
            <a:r>
              <a:rPr lang="en-US" sz="2800" dirty="0" err="1" smtClean="0"/>
              <a:t>individu</a:t>
            </a:r>
            <a:r>
              <a:rPr lang="en-US" sz="2800" dirty="0" smtClean="0"/>
              <a:t>  </a:t>
            </a:r>
            <a:r>
              <a:rPr lang="en-US" sz="2800" dirty="0" err="1" smtClean="0"/>
              <a:t>masuk</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organisasi</a:t>
            </a:r>
            <a:r>
              <a:rPr lang="en-US" sz="2800" dirty="0" smtClean="0"/>
              <a:t>, </a:t>
            </a:r>
            <a:r>
              <a:rPr lang="en-US" sz="2800" dirty="0" err="1" smtClean="0"/>
              <a:t>maka</a:t>
            </a:r>
            <a:r>
              <a:rPr lang="en-US" sz="2800" dirty="0" smtClean="0"/>
              <a:t> </a:t>
            </a:r>
            <a:r>
              <a:rPr lang="en-US" sz="2800" dirty="0" err="1" smtClean="0"/>
              <a:t>individu</a:t>
            </a:r>
            <a:r>
              <a:rPr lang="en-US" sz="2800" dirty="0" smtClean="0"/>
              <a:t> </a:t>
            </a:r>
            <a:r>
              <a:rPr lang="en-US" sz="2800" dirty="0" err="1" smtClean="0"/>
              <a:t>tsb</a:t>
            </a:r>
            <a:r>
              <a:rPr lang="en-US" sz="2800" dirty="0" smtClean="0"/>
              <a:t>. </a:t>
            </a:r>
            <a:r>
              <a:rPr lang="en-US" sz="2800" dirty="0" err="1" smtClean="0"/>
              <a:t>Secara</a:t>
            </a:r>
            <a:r>
              <a:rPr lang="en-US" sz="2800" dirty="0" smtClean="0"/>
              <a:t> </a:t>
            </a:r>
            <a:r>
              <a:rPr lang="en-US" sz="2800" dirty="0" err="1" smtClean="0"/>
              <a:t>sukarela</a:t>
            </a:r>
            <a:r>
              <a:rPr lang="en-US" sz="2800" dirty="0" smtClean="0"/>
              <a:t> </a:t>
            </a:r>
            <a:r>
              <a:rPr lang="en-US" sz="2800" dirty="0" err="1" smtClean="0"/>
              <a:t>harus</a:t>
            </a:r>
            <a:r>
              <a:rPr lang="en-US" sz="2800" dirty="0" smtClean="0"/>
              <a:t> </a:t>
            </a:r>
            <a:r>
              <a:rPr lang="en-US" sz="2800" dirty="0" err="1" smtClean="0"/>
              <a:t>patuh</a:t>
            </a:r>
            <a:r>
              <a:rPr lang="en-US" sz="2800" dirty="0" smtClean="0"/>
              <a:t> </a:t>
            </a:r>
            <a:r>
              <a:rPr lang="en-US" sz="2800" dirty="0" err="1" smtClean="0"/>
              <a:t>terhadap</a:t>
            </a:r>
            <a:r>
              <a:rPr lang="en-US" sz="2800" dirty="0" smtClean="0"/>
              <a:t> </a:t>
            </a:r>
            <a:r>
              <a:rPr lang="en-US" sz="2800" dirty="0" err="1" smtClean="0"/>
              <a:t>norma</a:t>
            </a:r>
            <a:r>
              <a:rPr lang="en-US" sz="2800" dirty="0" smtClean="0"/>
              <a:t> </a:t>
            </a:r>
            <a:r>
              <a:rPr lang="en-US" sz="2800" dirty="0" err="1" smtClean="0"/>
              <a:t>organisasi</a:t>
            </a:r>
            <a:endParaRPr lang="en-US"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pPr algn="l"/>
            <a:endParaRPr lang="en-US" sz="2800" dirty="0"/>
          </a:p>
        </p:txBody>
      </p:sp>
      <p:sp>
        <p:nvSpPr>
          <p:cNvPr id="3" name="Content Placeholder 2"/>
          <p:cNvSpPr>
            <a:spLocks noGrp="1"/>
          </p:cNvSpPr>
          <p:nvPr>
            <p:ph idx="1"/>
          </p:nvPr>
        </p:nvSpPr>
        <p:spPr>
          <a:xfrm>
            <a:off x="0" y="457200"/>
            <a:ext cx="9144000" cy="5668963"/>
          </a:xfrm>
        </p:spPr>
        <p:txBody>
          <a:bodyPr/>
          <a:lstStyle/>
          <a:p>
            <a:pPr>
              <a:buNone/>
            </a:pPr>
            <a:r>
              <a:rPr lang="en-US" dirty="0" err="1" smtClean="0"/>
              <a:t>Misalnya</a:t>
            </a:r>
            <a:r>
              <a:rPr lang="en-US" dirty="0" smtClean="0"/>
              <a:t>,  </a:t>
            </a:r>
            <a:r>
              <a:rPr lang="en-US" dirty="0" err="1" smtClean="0"/>
              <a:t>dalam</a:t>
            </a:r>
            <a:r>
              <a:rPr lang="en-US" dirty="0" smtClean="0"/>
              <a:t> </a:t>
            </a:r>
            <a:r>
              <a:rPr lang="en-US" dirty="0" err="1" smtClean="0"/>
              <a:t>organisasi</a:t>
            </a:r>
            <a:r>
              <a:rPr lang="en-US" dirty="0" smtClean="0"/>
              <a:t> </a:t>
            </a:r>
            <a:r>
              <a:rPr lang="en-US" dirty="0" err="1" smtClean="0"/>
              <a:t>politik</a:t>
            </a:r>
            <a:r>
              <a:rPr lang="en-US" dirty="0" smtClean="0"/>
              <a:t> PDIP </a:t>
            </a:r>
            <a:r>
              <a:rPr lang="en-US" dirty="0" err="1" smtClean="0"/>
              <a:t>dalam</a:t>
            </a:r>
            <a:r>
              <a:rPr lang="en-US" dirty="0" smtClean="0"/>
              <a:t> </a:t>
            </a:r>
            <a:r>
              <a:rPr lang="en-US" dirty="0" err="1" smtClean="0"/>
              <a:t>keputusan</a:t>
            </a:r>
            <a:r>
              <a:rPr lang="en-US" dirty="0" smtClean="0"/>
              <a:t> </a:t>
            </a:r>
            <a:r>
              <a:rPr lang="en-US" dirty="0" err="1" smtClean="0"/>
              <a:t>Munas</a:t>
            </a:r>
            <a:r>
              <a:rPr lang="en-US" dirty="0" smtClean="0"/>
              <a:t> </a:t>
            </a:r>
            <a:r>
              <a:rPr lang="en-US" dirty="0" err="1" smtClean="0"/>
              <a:t>bagi</a:t>
            </a:r>
            <a:r>
              <a:rPr lang="en-US" dirty="0" smtClean="0"/>
              <a:t> </a:t>
            </a:r>
            <a:r>
              <a:rPr lang="en-US" dirty="0" err="1" smtClean="0"/>
              <a:t>anggota</a:t>
            </a:r>
            <a:r>
              <a:rPr lang="en-US" dirty="0" smtClean="0"/>
              <a:t> </a:t>
            </a:r>
            <a:r>
              <a:rPr lang="en-US" dirty="0" err="1" smtClean="0"/>
              <a:t>parpol</a:t>
            </a:r>
            <a:r>
              <a:rPr lang="en-US" dirty="0" smtClean="0"/>
              <a:t> PDIP yang </a:t>
            </a:r>
            <a:r>
              <a:rPr lang="en-US" dirty="0" err="1" smtClean="0"/>
              <a:t>terpilih</a:t>
            </a:r>
            <a:r>
              <a:rPr lang="en-US" dirty="0" smtClean="0"/>
              <a:t> </a:t>
            </a:r>
            <a:r>
              <a:rPr lang="en-US" dirty="0" err="1" smtClean="0"/>
              <a:t>menjadi</a:t>
            </a:r>
            <a:r>
              <a:rPr lang="en-US" dirty="0" smtClean="0"/>
              <a:t> </a:t>
            </a:r>
            <a:r>
              <a:rPr lang="en-US" dirty="0" err="1" smtClean="0"/>
              <a:t>legislatif</a:t>
            </a:r>
            <a:r>
              <a:rPr lang="en-US" dirty="0" smtClean="0"/>
              <a:t> </a:t>
            </a:r>
            <a:r>
              <a:rPr lang="en-US" dirty="0" err="1" smtClean="0"/>
              <a:t>tidak</a:t>
            </a:r>
            <a:r>
              <a:rPr lang="en-US" dirty="0" smtClean="0"/>
              <a:t> </a:t>
            </a:r>
            <a:r>
              <a:rPr lang="en-US" dirty="0" err="1" smtClean="0"/>
              <a:t>diijinkan</a:t>
            </a:r>
            <a:r>
              <a:rPr lang="en-US" dirty="0" smtClean="0"/>
              <a:t> </a:t>
            </a:r>
            <a:r>
              <a:rPr lang="en-US" dirty="0" err="1" smtClean="0"/>
              <a:t>mencalonkan</a:t>
            </a:r>
            <a:r>
              <a:rPr lang="en-US" dirty="0" smtClean="0"/>
              <a:t> </a:t>
            </a:r>
            <a:r>
              <a:rPr lang="en-US" dirty="0" err="1" smtClean="0"/>
              <a:t>diri</a:t>
            </a:r>
            <a:r>
              <a:rPr lang="en-US" dirty="0" smtClean="0"/>
              <a:t> </a:t>
            </a:r>
            <a:r>
              <a:rPr lang="en-US" dirty="0" err="1" smtClean="0"/>
              <a:t>menjadi</a:t>
            </a:r>
            <a:r>
              <a:rPr lang="en-US" dirty="0" smtClean="0"/>
              <a:t> </a:t>
            </a:r>
            <a:r>
              <a:rPr lang="en-US" dirty="0" err="1" smtClean="0"/>
              <a:t>kepala</a:t>
            </a:r>
            <a:r>
              <a:rPr lang="en-US" dirty="0" smtClean="0"/>
              <a:t> </a:t>
            </a:r>
            <a:r>
              <a:rPr lang="en-US" dirty="0" err="1" smtClean="0"/>
              <a:t>daerah</a:t>
            </a:r>
            <a:r>
              <a:rPr lang="en-US" dirty="0" smtClean="0"/>
              <a:t> (</a:t>
            </a:r>
            <a:r>
              <a:rPr lang="en-US" dirty="0" err="1" smtClean="0"/>
              <a:t>gubernur</a:t>
            </a:r>
            <a:r>
              <a:rPr lang="en-US" dirty="0" smtClean="0"/>
              <a:t>/</a:t>
            </a:r>
            <a:r>
              <a:rPr lang="en-US" dirty="0" err="1" smtClean="0"/>
              <a:t>bupati</a:t>
            </a:r>
            <a:r>
              <a:rPr lang="en-US" dirty="0" smtClean="0"/>
              <a:t>), </a:t>
            </a:r>
            <a:r>
              <a:rPr lang="en-US" dirty="0" err="1" smtClean="0"/>
              <a:t>maka</a:t>
            </a:r>
            <a:r>
              <a:rPr lang="en-US" dirty="0" smtClean="0"/>
              <a:t> </a:t>
            </a:r>
            <a:r>
              <a:rPr lang="en-US" dirty="0" err="1" smtClean="0"/>
              <a:t>walaupun</a:t>
            </a:r>
            <a:r>
              <a:rPr lang="en-US" dirty="0" smtClean="0"/>
              <a:t> </a:t>
            </a:r>
            <a:r>
              <a:rPr lang="en-US" dirty="0" err="1" smtClean="0"/>
              <a:t>ada</a:t>
            </a:r>
            <a:r>
              <a:rPr lang="en-US" dirty="0" smtClean="0"/>
              <a:t> </a:t>
            </a:r>
            <a:r>
              <a:rPr lang="en-US" dirty="0" err="1" smtClean="0"/>
              <a:t>anggota</a:t>
            </a:r>
            <a:r>
              <a:rPr lang="en-US" dirty="0" smtClean="0"/>
              <a:t> </a:t>
            </a:r>
            <a:r>
              <a:rPr lang="en-US" dirty="0" err="1" smtClean="0"/>
              <a:t>legislatif</a:t>
            </a:r>
            <a:r>
              <a:rPr lang="en-US" dirty="0" smtClean="0"/>
              <a:t> </a:t>
            </a:r>
            <a:r>
              <a:rPr lang="en-US" dirty="0" err="1" smtClean="0"/>
              <a:t>dari</a:t>
            </a:r>
            <a:r>
              <a:rPr lang="en-US" dirty="0" smtClean="0"/>
              <a:t> PDIP yang </a:t>
            </a:r>
            <a:r>
              <a:rPr lang="en-US" dirty="0" err="1" smtClean="0"/>
              <a:t>memperoleh</a:t>
            </a:r>
            <a:r>
              <a:rPr lang="en-US" dirty="0" smtClean="0"/>
              <a:t> </a:t>
            </a:r>
            <a:r>
              <a:rPr lang="en-US" dirty="0" err="1" smtClean="0"/>
              <a:t>dukungan</a:t>
            </a:r>
            <a:r>
              <a:rPr lang="en-US" dirty="0" smtClean="0"/>
              <a:t> </a:t>
            </a:r>
            <a:r>
              <a:rPr lang="en-US" dirty="0" err="1" smtClean="0"/>
              <a:t>publik</a:t>
            </a:r>
            <a:r>
              <a:rPr lang="en-US" dirty="0" smtClean="0"/>
              <a:t> </a:t>
            </a:r>
            <a:r>
              <a:rPr lang="en-US" dirty="0" err="1" smtClean="0"/>
              <a:t>untuk</a:t>
            </a:r>
            <a:r>
              <a:rPr lang="en-US" dirty="0" smtClean="0"/>
              <a:t> </a:t>
            </a:r>
            <a:r>
              <a:rPr lang="en-US" dirty="0" err="1" smtClean="0"/>
              <a:t>mencalonkan</a:t>
            </a:r>
            <a:r>
              <a:rPr lang="en-US" dirty="0" smtClean="0"/>
              <a:t> </a:t>
            </a:r>
            <a:r>
              <a:rPr lang="en-US" dirty="0" err="1" smtClean="0"/>
              <a:t>diri</a:t>
            </a:r>
            <a:r>
              <a:rPr lang="en-US" dirty="0" smtClean="0"/>
              <a:t> </a:t>
            </a:r>
            <a:r>
              <a:rPr lang="en-US" dirty="0" err="1" smtClean="0"/>
              <a:t>dalam</a:t>
            </a:r>
            <a:r>
              <a:rPr lang="en-US" dirty="0" smtClean="0"/>
              <a:t> PILKADA </a:t>
            </a:r>
            <a:r>
              <a:rPr lang="en-US" dirty="0" err="1" smtClean="0"/>
              <a:t>maka</a:t>
            </a:r>
            <a:r>
              <a:rPr lang="en-US" dirty="0" smtClean="0"/>
              <a:t> </a:t>
            </a:r>
            <a:r>
              <a:rPr lang="en-US" dirty="0" err="1" smtClean="0"/>
              <a:t>mereka</a:t>
            </a:r>
            <a:r>
              <a:rPr lang="en-US" dirty="0" smtClean="0"/>
              <a:t> </a:t>
            </a:r>
            <a:r>
              <a:rPr lang="en-US" dirty="0" err="1" smtClean="0"/>
              <a:t>harus</a:t>
            </a:r>
            <a:r>
              <a:rPr lang="en-US" dirty="0" smtClean="0"/>
              <a:t> </a:t>
            </a:r>
            <a:r>
              <a:rPr lang="en-US" dirty="0" err="1" smtClean="0"/>
              <a:t>mengundurkan</a:t>
            </a:r>
            <a:r>
              <a:rPr lang="en-US" dirty="0" smtClean="0"/>
              <a:t> </a:t>
            </a:r>
            <a:r>
              <a:rPr lang="en-US" dirty="0" err="1" smtClean="0"/>
              <a:t>diri</a:t>
            </a:r>
            <a:r>
              <a:rPr lang="en-US" dirty="0" smtClean="0"/>
              <a:t> </a:t>
            </a:r>
            <a:r>
              <a:rPr lang="en-US" dirty="0" err="1" smtClean="0"/>
              <a:t>terlebih</a:t>
            </a:r>
            <a:r>
              <a:rPr lang="en-US" dirty="0" smtClean="0"/>
              <a:t> </a:t>
            </a:r>
            <a:r>
              <a:rPr lang="en-US" dirty="0" err="1" smtClean="0"/>
              <a:t>dahulu</a:t>
            </a:r>
            <a:r>
              <a:rPr lang="en-US" dirty="0" smtClean="0"/>
              <a:t> </a:t>
            </a:r>
            <a:r>
              <a:rPr lang="en-US" dirty="0" err="1" smtClean="0"/>
              <a:t>dari</a:t>
            </a:r>
            <a:r>
              <a:rPr lang="en-US" dirty="0" smtClean="0"/>
              <a:t> </a:t>
            </a:r>
            <a:r>
              <a:rPr lang="en-US" dirty="0" err="1" smtClean="0"/>
              <a:t>anggota</a:t>
            </a:r>
            <a:r>
              <a:rPr lang="en-US" dirty="0" smtClean="0"/>
              <a:t> </a:t>
            </a:r>
            <a:r>
              <a:rPr lang="en-US" dirty="0" err="1" smtClean="0"/>
              <a:t>legislatif</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a:bodyPr>
          <a:lstStyle/>
          <a:p>
            <a:pPr algn="l"/>
            <a:r>
              <a:rPr lang="en-US" sz="2800" dirty="0" smtClean="0"/>
              <a:t>2. </a:t>
            </a:r>
            <a:r>
              <a:rPr lang="en-US" sz="2800" dirty="0" err="1" smtClean="0"/>
              <a:t>Pendekatan</a:t>
            </a:r>
            <a:r>
              <a:rPr lang="en-US" sz="2800" dirty="0" smtClean="0"/>
              <a:t> </a:t>
            </a:r>
            <a:r>
              <a:rPr lang="en-US" sz="2800" dirty="0" err="1" smtClean="0"/>
              <a:t>Manajemen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err="1" smtClean="0"/>
              <a:t>Menurut</a:t>
            </a:r>
            <a:r>
              <a:rPr lang="en-US" sz="2400" dirty="0" smtClean="0"/>
              <a:t> </a:t>
            </a:r>
            <a:r>
              <a:rPr lang="en-US" sz="2400" dirty="0" err="1" smtClean="0"/>
              <a:t>Gumbira</a:t>
            </a:r>
            <a:r>
              <a:rPr lang="en-US" sz="2400" dirty="0" smtClean="0"/>
              <a:t> Said, 2001:32, </a:t>
            </a:r>
            <a:r>
              <a:rPr lang="en-US" sz="2400" dirty="0" err="1" smtClean="0"/>
              <a:t>manajemen</a:t>
            </a:r>
            <a:r>
              <a:rPr lang="en-US" sz="2400" dirty="0" smtClean="0"/>
              <a:t> </a:t>
            </a:r>
            <a:r>
              <a:rPr lang="en-US" sz="2400" dirty="0" err="1" smtClean="0"/>
              <a:t>merupakan</a:t>
            </a:r>
            <a:r>
              <a:rPr lang="en-US" sz="2400" dirty="0" smtClean="0"/>
              <a:t> </a:t>
            </a:r>
            <a:r>
              <a:rPr lang="en-US" sz="2400" dirty="0" err="1" smtClean="0"/>
              <a:t>seni</a:t>
            </a:r>
            <a:r>
              <a:rPr lang="en-US" sz="2400" dirty="0" smtClean="0"/>
              <a:t> </a:t>
            </a:r>
            <a:r>
              <a:rPr lang="en-US" sz="2400" dirty="0" err="1" smtClean="0"/>
              <a:t>utk</a:t>
            </a:r>
            <a:r>
              <a:rPr lang="en-US" sz="2400" dirty="0" smtClean="0"/>
              <a:t> </a:t>
            </a:r>
            <a:r>
              <a:rPr lang="en-US" sz="2400" dirty="0" err="1" smtClean="0"/>
              <a:t>melaksanakan</a:t>
            </a:r>
            <a:r>
              <a:rPr lang="en-US" sz="2400" dirty="0" smtClean="0"/>
              <a:t> </a:t>
            </a:r>
            <a:r>
              <a:rPr lang="en-US" sz="2400" dirty="0" err="1" smtClean="0"/>
              <a:t>suatu</a:t>
            </a:r>
            <a:r>
              <a:rPr lang="en-US" sz="2400" dirty="0" smtClean="0"/>
              <a:t> </a:t>
            </a:r>
            <a:r>
              <a:rPr lang="en-US" sz="2400" dirty="0" err="1" smtClean="0"/>
              <a:t>rangkaian</a:t>
            </a:r>
            <a:r>
              <a:rPr lang="en-US" sz="2400" dirty="0" smtClean="0"/>
              <a:t> </a:t>
            </a:r>
            <a:r>
              <a:rPr lang="en-US" sz="2400" dirty="0" err="1" smtClean="0"/>
              <a:t>pekerjaan</a:t>
            </a:r>
            <a:r>
              <a:rPr lang="en-US" sz="2400" dirty="0" smtClean="0"/>
              <a:t> </a:t>
            </a:r>
            <a:r>
              <a:rPr lang="en-US" sz="2400" dirty="0" err="1" smtClean="0"/>
              <a:t>melalui</a:t>
            </a:r>
            <a:r>
              <a:rPr lang="en-US" sz="2400" dirty="0" smtClean="0"/>
              <a:t> </a:t>
            </a:r>
            <a:r>
              <a:rPr lang="en-US" sz="2400" dirty="0" err="1" smtClean="0"/>
              <a:t>orang-orang</a:t>
            </a:r>
            <a:endParaRPr lang="en-US" sz="2400" dirty="0" smtClean="0"/>
          </a:p>
          <a:p>
            <a:pPr>
              <a:buNone/>
            </a:pPr>
            <a:r>
              <a:rPr lang="en-US" sz="2400" dirty="0" smtClean="0"/>
              <a:t>Stoner </a:t>
            </a:r>
            <a:r>
              <a:rPr lang="en-US" sz="2400" dirty="0" err="1" smtClean="0"/>
              <a:t>dan</a:t>
            </a:r>
            <a:r>
              <a:rPr lang="en-US" sz="2400" dirty="0" smtClean="0"/>
              <a:t> Freeman, 1989 </a:t>
            </a:r>
            <a:r>
              <a:rPr lang="en-US" sz="2400" dirty="0" err="1" smtClean="0"/>
              <a:t>manajemen</a:t>
            </a:r>
            <a:r>
              <a:rPr lang="en-US" sz="2400" dirty="0" smtClean="0"/>
              <a:t> </a:t>
            </a:r>
            <a:r>
              <a:rPr lang="en-US" sz="2400" dirty="0" err="1" smtClean="0"/>
              <a:t>adalah</a:t>
            </a:r>
            <a:r>
              <a:rPr lang="en-US" sz="2400" dirty="0" smtClean="0"/>
              <a:t> </a:t>
            </a:r>
            <a:r>
              <a:rPr lang="en-US" sz="2400" dirty="0" err="1" smtClean="0"/>
              <a:t>perencanaan</a:t>
            </a:r>
            <a:r>
              <a:rPr lang="en-US" sz="2400" dirty="0" smtClean="0"/>
              <a:t>, </a:t>
            </a:r>
            <a:r>
              <a:rPr lang="en-US" sz="2400" dirty="0" err="1" smtClean="0"/>
              <a:t>pengorganisasian</a:t>
            </a:r>
            <a:r>
              <a:rPr lang="en-US" sz="2400" dirty="0" smtClean="0"/>
              <a:t>, </a:t>
            </a:r>
            <a:r>
              <a:rPr lang="en-US" sz="2400" dirty="0" err="1" smtClean="0"/>
              <a:t>kepemimpinan</a:t>
            </a:r>
            <a:r>
              <a:rPr lang="en-US" sz="2400" dirty="0" smtClean="0"/>
              <a:t> </a:t>
            </a:r>
            <a:r>
              <a:rPr lang="en-US" sz="2400" dirty="0" err="1" smtClean="0"/>
              <a:t>dan</a:t>
            </a:r>
            <a:r>
              <a:rPr lang="en-US" sz="2400" dirty="0" smtClean="0"/>
              <a:t> </a:t>
            </a:r>
            <a:r>
              <a:rPr lang="en-US" sz="2400" dirty="0" err="1" smtClean="0"/>
              <a:t>pengendalian</a:t>
            </a:r>
            <a:r>
              <a:rPr lang="en-US" sz="2400" dirty="0" smtClean="0"/>
              <a:t>.</a:t>
            </a:r>
          </a:p>
          <a:p>
            <a:pPr>
              <a:buNone/>
            </a:pPr>
            <a:r>
              <a:rPr lang="en-US" sz="2400" dirty="0" err="1" smtClean="0"/>
              <a:t>Jadi</a:t>
            </a:r>
            <a:r>
              <a:rPr lang="en-US" sz="2400" dirty="0" smtClean="0"/>
              <a:t> </a:t>
            </a:r>
            <a:r>
              <a:rPr lang="en-US" sz="2400" dirty="0" err="1" smtClean="0"/>
              <a:t>pengorganisasian</a:t>
            </a:r>
            <a:r>
              <a:rPr lang="en-US" sz="2400" dirty="0" smtClean="0"/>
              <a:t> </a:t>
            </a:r>
            <a:r>
              <a:rPr lang="en-US" sz="2400" dirty="0" err="1" smtClean="0"/>
              <a:t>itu</a:t>
            </a:r>
            <a:r>
              <a:rPr lang="en-US" sz="2400" dirty="0" smtClean="0"/>
              <a:t> </a:t>
            </a:r>
            <a:r>
              <a:rPr lang="en-US" sz="2400" dirty="0" err="1" smtClean="0"/>
              <a:t>merupakan</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dari</a:t>
            </a:r>
            <a:r>
              <a:rPr lang="en-US" sz="2400" dirty="0" smtClean="0"/>
              <a:t> </a:t>
            </a:r>
            <a:r>
              <a:rPr lang="en-US" sz="2400" dirty="0" err="1" smtClean="0"/>
              <a:t>fungsi</a:t>
            </a:r>
            <a:r>
              <a:rPr lang="en-US" sz="2400" dirty="0" smtClean="0"/>
              <a:t> </a:t>
            </a:r>
            <a:r>
              <a:rPr lang="en-US" sz="2400" dirty="0" err="1" smtClean="0"/>
              <a:t>manajemen</a:t>
            </a:r>
            <a:r>
              <a:rPr lang="en-US" sz="2400" dirty="0" smtClean="0"/>
              <a:t>.</a:t>
            </a:r>
          </a:p>
          <a:p>
            <a:pPr>
              <a:buNone/>
            </a:pPr>
            <a:r>
              <a:rPr lang="en-US" sz="2400" dirty="0" err="1" smtClean="0"/>
              <a:t>Dengan</a:t>
            </a:r>
            <a:r>
              <a:rPr lang="en-US" sz="2400" dirty="0" smtClean="0"/>
              <a:t> demikian2 </a:t>
            </a:r>
            <a:r>
              <a:rPr lang="en-US" sz="2400" dirty="0" err="1" smtClean="0"/>
              <a:t>pendekatan</a:t>
            </a:r>
            <a:r>
              <a:rPr lang="en-US" sz="2400" dirty="0" smtClean="0"/>
              <a:t> </a:t>
            </a:r>
            <a:r>
              <a:rPr lang="en-US" sz="2400" dirty="0" err="1" smtClean="0"/>
              <a:t>organisasi</a:t>
            </a:r>
            <a:r>
              <a:rPr lang="en-US" sz="2400" dirty="0" smtClean="0"/>
              <a:t> </a:t>
            </a:r>
            <a:r>
              <a:rPr lang="en-US" sz="2400" dirty="0" err="1" smtClean="0"/>
              <a:t>diatas</a:t>
            </a:r>
            <a:r>
              <a:rPr lang="en-US" sz="2400" dirty="0" smtClean="0"/>
              <a:t> </a:t>
            </a:r>
            <a:r>
              <a:rPr lang="en-US" sz="2400" dirty="0" err="1" smtClean="0"/>
              <a:t>dapat</a:t>
            </a:r>
            <a:r>
              <a:rPr lang="en-US" sz="2400" dirty="0" smtClean="0"/>
              <a:t> </a:t>
            </a:r>
            <a:r>
              <a:rPr lang="en-US" sz="2400" dirty="0" err="1" smtClean="0"/>
              <a:t>diamati</a:t>
            </a:r>
            <a:r>
              <a:rPr lang="en-US" sz="2400" dirty="0" smtClean="0"/>
              <a:t> </a:t>
            </a:r>
            <a:r>
              <a:rPr lang="en-US" sz="2400" dirty="0" err="1" smtClean="0"/>
              <a:t>sebagai</a:t>
            </a:r>
            <a:r>
              <a:rPr lang="en-US" sz="2400" dirty="0" smtClean="0"/>
              <a:t> </a:t>
            </a:r>
          </a:p>
          <a:p>
            <a:pPr>
              <a:buNone/>
            </a:pPr>
            <a:r>
              <a:rPr lang="en-US" sz="2400" dirty="0" err="1" smtClean="0"/>
              <a:t>gejala</a:t>
            </a:r>
            <a:r>
              <a:rPr lang="en-US" sz="2400" dirty="0" smtClean="0"/>
              <a:t> </a:t>
            </a:r>
            <a:r>
              <a:rPr lang="en-US" sz="2400" dirty="0" err="1" smtClean="0"/>
              <a:t>sosial</a:t>
            </a:r>
            <a:r>
              <a:rPr lang="en-US" sz="2400" dirty="0" smtClean="0"/>
              <a:t> </a:t>
            </a:r>
            <a:r>
              <a:rPr lang="en-US" sz="2400" dirty="0" err="1" smtClean="0"/>
              <a:t>dari</a:t>
            </a:r>
            <a:r>
              <a:rPr lang="en-US" sz="2400" dirty="0" smtClean="0"/>
              <a:t> level </a:t>
            </a:r>
            <a:r>
              <a:rPr lang="en-US" sz="2400" dirty="0" err="1" smtClean="0"/>
              <a:t>mikro</a:t>
            </a:r>
            <a:r>
              <a:rPr lang="en-US" sz="2400" dirty="0" smtClean="0"/>
              <a:t> (</a:t>
            </a:r>
            <a:r>
              <a:rPr lang="en-US" sz="2400" dirty="0" err="1" smtClean="0"/>
              <a:t>sudut</a:t>
            </a:r>
            <a:r>
              <a:rPr lang="en-US" sz="2400" dirty="0" smtClean="0"/>
              <a:t> administrative) </a:t>
            </a:r>
            <a:r>
              <a:rPr lang="en-US" sz="2400" dirty="0" err="1" smtClean="0"/>
              <a:t>samapai</a:t>
            </a:r>
            <a:r>
              <a:rPr lang="en-US" sz="2400" dirty="0" smtClean="0"/>
              <a:t> </a:t>
            </a:r>
            <a:r>
              <a:rPr lang="en-US" sz="2400" dirty="0" err="1" smtClean="0"/>
              <a:t>dengan</a:t>
            </a:r>
            <a:r>
              <a:rPr lang="en-US" sz="2400" dirty="0" smtClean="0"/>
              <a:t> </a:t>
            </a:r>
          </a:p>
          <a:p>
            <a:pPr>
              <a:buNone/>
            </a:pPr>
            <a:r>
              <a:rPr lang="en-US" sz="2400" dirty="0" smtClean="0"/>
              <a:t>level </a:t>
            </a:r>
            <a:r>
              <a:rPr lang="en-US" sz="2400" dirty="0" err="1" smtClean="0"/>
              <a:t>makro</a:t>
            </a:r>
            <a:r>
              <a:rPr lang="en-US" sz="2400" dirty="0" smtClean="0"/>
              <a:t>. </a:t>
            </a:r>
            <a:r>
              <a:rPr lang="en-US" sz="2400" dirty="0" err="1" smtClean="0"/>
              <a:t>Terjadinya</a:t>
            </a:r>
            <a:r>
              <a:rPr lang="en-US" sz="2400" dirty="0" smtClean="0"/>
              <a:t> </a:t>
            </a:r>
            <a:r>
              <a:rPr lang="en-US" sz="2400" dirty="0" err="1" smtClean="0"/>
              <a:t>organisasi</a:t>
            </a:r>
            <a:r>
              <a:rPr lang="en-US" sz="2400" dirty="0" smtClean="0"/>
              <a:t> </a:t>
            </a:r>
            <a:r>
              <a:rPr lang="en-US" sz="2400" dirty="0" err="1" smtClean="0"/>
              <a:t>karena</a:t>
            </a:r>
            <a:r>
              <a:rPr lang="en-US" sz="2400" dirty="0" smtClean="0"/>
              <a:t> </a:t>
            </a:r>
            <a:r>
              <a:rPr lang="en-US" sz="2400" dirty="0" err="1" smtClean="0"/>
              <a:t>kesadaran</a:t>
            </a:r>
            <a:r>
              <a:rPr lang="en-US" sz="2400" dirty="0" smtClean="0"/>
              <a:t> </a:t>
            </a:r>
            <a:r>
              <a:rPr lang="en-US" sz="2400" dirty="0" err="1" smtClean="0"/>
              <a:t>manusia</a:t>
            </a:r>
            <a:r>
              <a:rPr lang="en-US" sz="2400" dirty="0" smtClean="0"/>
              <a:t> </a:t>
            </a:r>
            <a:r>
              <a:rPr lang="en-US" sz="2400" dirty="0" err="1" smtClean="0"/>
              <a:t>untuk</a:t>
            </a:r>
            <a:r>
              <a:rPr lang="en-US" sz="2400" dirty="0" smtClean="0"/>
              <a:t> </a:t>
            </a:r>
          </a:p>
          <a:p>
            <a:pPr>
              <a:buNone/>
            </a:pPr>
            <a:r>
              <a:rPr lang="en-US" sz="2400" dirty="0" err="1" smtClean="0"/>
              <a:t>memenuhi</a:t>
            </a:r>
            <a:r>
              <a:rPr lang="en-US" sz="2400" dirty="0" smtClean="0"/>
              <a:t> </a:t>
            </a:r>
            <a:r>
              <a:rPr lang="en-US" sz="2400" dirty="0" err="1" smtClean="0"/>
              <a:t>kebutuhan</a:t>
            </a:r>
            <a:r>
              <a:rPr lang="en-US" sz="2400" dirty="0" smtClean="0"/>
              <a:t>, </a:t>
            </a:r>
            <a:r>
              <a:rPr lang="en-US" sz="2400" dirty="0" err="1" smtClean="0"/>
              <a:t>manusia</a:t>
            </a:r>
            <a:r>
              <a:rPr lang="en-US" sz="2400" dirty="0" smtClean="0"/>
              <a:t> </a:t>
            </a:r>
            <a:r>
              <a:rPr lang="en-US" sz="2400" dirty="0" err="1" smtClean="0"/>
              <a:t>setiap</a:t>
            </a:r>
            <a:r>
              <a:rPr lang="en-US" sz="2400" dirty="0" smtClean="0"/>
              <a:t> </a:t>
            </a:r>
            <a:r>
              <a:rPr lang="en-US" sz="2400" dirty="0" err="1" smtClean="0"/>
              <a:t>hari</a:t>
            </a:r>
            <a:r>
              <a:rPr lang="en-US" sz="2400" dirty="0" smtClean="0"/>
              <a:t> </a:t>
            </a:r>
            <a:r>
              <a:rPr lang="en-US" sz="2400" dirty="0" err="1" smtClean="0"/>
              <a:t>semakin</a:t>
            </a:r>
            <a:r>
              <a:rPr lang="en-US" sz="2400" dirty="0" smtClean="0"/>
              <a:t> </a:t>
            </a:r>
            <a:r>
              <a:rPr lang="en-US" sz="2400" dirty="0" err="1" smtClean="0"/>
              <a:t>bertambah</a:t>
            </a:r>
            <a:r>
              <a:rPr lang="en-US" sz="2400" dirty="0" smtClean="0"/>
              <a:t> </a:t>
            </a:r>
            <a:r>
              <a:rPr lang="en-US" sz="2400" dirty="0" err="1" smtClean="0"/>
              <a:t>dan</a:t>
            </a:r>
            <a:r>
              <a:rPr lang="en-US" sz="2400" dirty="0" smtClean="0"/>
              <a:t> </a:t>
            </a:r>
          </a:p>
          <a:p>
            <a:pPr>
              <a:buNone/>
            </a:pPr>
            <a:r>
              <a:rPr lang="en-US" sz="2400" dirty="0" err="1" smtClean="0"/>
              <a:t>Mereka</a:t>
            </a:r>
            <a:r>
              <a:rPr lang="en-US" sz="2400" dirty="0" smtClean="0"/>
              <a:t> </a:t>
            </a:r>
            <a:r>
              <a:rPr lang="en-US" sz="2400" dirty="0" err="1" smtClean="0"/>
              <a:t>berusaha</a:t>
            </a:r>
            <a:r>
              <a:rPr lang="en-US" sz="2400" dirty="0" smtClean="0"/>
              <a:t> </a:t>
            </a:r>
            <a:r>
              <a:rPr lang="en-US" sz="2400" dirty="0" err="1" smtClean="0"/>
              <a:t>semaksimal</a:t>
            </a:r>
            <a:r>
              <a:rPr lang="en-US" sz="2400" dirty="0" smtClean="0"/>
              <a:t> </a:t>
            </a:r>
            <a:r>
              <a:rPr lang="en-US" sz="2400" dirty="0" err="1" smtClean="0"/>
              <a:t>mungkin</a:t>
            </a:r>
            <a:r>
              <a:rPr lang="en-US" sz="2400" dirty="0" smtClean="0"/>
              <a:t>, </a:t>
            </a:r>
            <a:r>
              <a:rPr lang="en-US" sz="2400" dirty="0" err="1" smtClean="0"/>
              <a:t>walaupun</a:t>
            </a:r>
            <a:r>
              <a:rPr lang="en-US" sz="2400" dirty="0" smtClean="0"/>
              <a:t> </a:t>
            </a:r>
            <a:r>
              <a:rPr lang="en-US" sz="2400" dirty="0" err="1" smtClean="0"/>
              <a:t>biaya</a:t>
            </a:r>
            <a:r>
              <a:rPr lang="en-US" sz="2400" dirty="0" smtClean="0"/>
              <a:t> </a:t>
            </a:r>
          </a:p>
          <a:p>
            <a:pPr>
              <a:buNone/>
            </a:pPr>
            <a:r>
              <a:rPr lang="en-US" sz="2400" dirty="0" err="1" smtClean="0"/>
              <a:t>Pemenuhan</a:t>
            </a:r>
            <a:r>
              <a:rPr lang="en-US" sz="2400" dirty="0" smtClean="0"/>
              <a:t> </a:t>
            </a:r>
            <a:r>
              <a:rPr lang="en-US" sz="2400" dirty="0" err="1" smtClean="0"/>
              <a:t>kebutuhan</a:t>
            </a:r>
            <a:r>
              <a:rPr lang="en-US" sz="2400" dirty="0" smtClean="0"/>
              <a:t> </a:t>
            </a:r>
            <a:r>
              <a:rPr lang="en-US" sz="2400" dirty="0" err="1" smtClean="0"/>
              <a:t>semakin</a:t>
            </a:r>
            <a:r>
              <a:rPr lang="en-US" sz="2400" dirty="0" smtClean="0"/>
              <a:t> </a:t>
            </a:r>
            <a:r>
              <a:rPr lang="en-US" sz="2400" dirty="0" err="1" smtClean="0"/>
              <a:t>mahal</a:t>
            </a:r>
            <a:r>
              <a:rPr lang="en-US" sz="2400" dirty="0" smtClean="0"/>
              <a:t> </a:t>
            </a:r>
            <a:r>
              <a:rPr lang="en-US" sz="2400" dirty="0" err="1" smtClean="0"/>
              <a:t>dan</a:t>
            </a:r>
            <a:r>
              <a:rPr lang="en-US" sz="2400" dirty="0" smtClean="0"/>
              <a:t> </a:t>
            </a:r>
            <a:r>
              <a:rPr lang="en-US" sz="2400" dirty="0" err="1" smtClean="0"/>
              <a:t>terbatas</a:t>
            </a:r>
            <a:r>
              <a:rPr lang="en-US" sz="2400" dirty="0" smtClean="0"/>
              <a:t> </a:t>
            </a:r>
            <a:r>
              <a:rPr lang="en-US" sz="2400" dirty="0" err="1" smtClean="0"/>
              <a:t>sehingga</a:t>
            </a:r>
            <a:r>
              <a:rPr lang="en-US" sz="2400" dirty="0" smtClean="0"/>
              <a:t> </a:t>
            </a:r>
            <a:r>
              <a:rPr lang="en-US" sz="2400" dirty="0" err="1" smtClean="0"/>
              <a:t>manusia</a:t>
            </a:r>
            <a:r>
              <a:rPr lang="en-US" sz="2400" dirty="0" smtClean="0"/>
              <a:t> </a:t>
            </a:r>
          </a:p>
          <a:p>
            <a:pPr>
              <a:buNone/>
            </a:pPr>
            <a:r>
              <a:rPr lang="en-US" sz="2400" dirty="0" err="1" smtClean="0"/>
              <a:t>dituntut</a:t>
            </a:r>
            <a:r>
              <a:rPr lang="en-US" sz="2400" dirty="0" smtClean="0"/>
              <a:t> </a:t>
            </a:r>
            <a:r>
              <a:rPr lang="en-US" sz="2400" dirty="0" err="1" smtClean="0"/>
              <a:t>berfikir</a:t>
            </a:r>
            <a:r>
              <a:rPr lang="en-US" sz="2400" dirty="0" smtClean="0"/>
              <a:t> </a:t>
            </a:r>
            <a:r>
              <a:rPr lang="en-US" sz="2400" dirty="0" err="1" smtClean="0"/>
              <a:t>semakin</a:t>
            </a:r>
            <a:r>
              <a:rPr lang="en-US" sz="2400" dirty="0" smtClean="0"/>
              <a:t> </a:t>
            </a:r>
            <a:r>
              <a:rPr lang="en-US" sz="2400" dirty="0" err="1" smtClean="0"/>
              <a:t>rasional</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err="1" smtClean="0"/>
              <a:t>Alasan</a:t>
            </a:r>
            <a:r>
              <a:rPr lang="en-US" sz="3200" dirty="0" smtClean="0"/>
              <a:t> </a:t>
            </a:r>
            <a:r>
              <a:rPr lang="en-US" sz="3200" dirty="0" err="1" smtClean="0"/>
              <a:t>perlunya</a:t>
            </a:r>
            <a:r>
              <a:rPr lang="en-US" sz="3200" dirty="0" smtClean="0"/>
              <a:t> </a:t>
            </a:r>
            <a:r>
              <a:rPr lang="en-US" sz="3200" dirty="0" err="1" smtClean="0"/>
              <a:t>pengorganisasian</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a:off x="457200" y="1066800"/>
            <a:ext cx="8229600" cy="5059363"/>
          </a:xfrm>
        </p:spPr>
        <p:txBody>
          <a:bodyPr/>
          <a:lstStyle/>
          <a:p>
            <a:pPr>
              <a:buNone/>
            </a:pPr>
            <a:r>
              <a:rPr lang="en-US" dirty="0" smtClean="0"/>
              <a:t>1. </a:t>
            </a:r>
            <a:r>
              <a:rPr lang="en-US" dirty="0" err="1" smtClean="0"/>
              <a:t>Setiap</a:t>
            </a:r>
            <a:r>
              <a:rPr lang="en-US" dirty="0" smtClean="0"/>
              <a:t> </a:t>
            </a:r>
            <a:r>
              <a:rPr lang="en-US" dirty="0" err="1" smtClean="0"/>
              <a:t>masyarakat</a:t>
            </a:r>
            <a:r>
              <a:rPr lang="en-US" dirty="0" smtClean="0"/>
              <a:t> </a:t>
            </a:r>
            <a:r>
              <a:rPr lang="en-US" dirty="0" err="1" smtClean="0"/>
              <a:t>memiliki</a:t>
            </a:r>
            <a:r>
              <a:rPr lang="en-US" dirty="0" smtClean="0"/>
              <a:t> </a:t>
            </a:r>
            <a:r>
              <a:rPr lang="en-US" b="1" dirty="0" err="1" smtClean="0"/>
              <a:t>kebutuhan</a:t>
            </a:r>
            <a:r>
              <a:rPr lang="en-US" dirty="0" smtClean="0"/>
              <a:t> yang </a:t>
            </a:r>
          </a:p>
          <a:p>
            <a:pPr>
              <a:buNone/>
            </a:pPr>
            <a:r>
              <a:rPr lang="en-US" dirty="0" smtClean="0"/>
              <a:t>    </a:t>
            </a:r>
            <a:r>
              <a:rPr lang="en-US" dirty="0" err="1" smtClean="0"/>
              <a:t>beraneka</a:t>
            </a:r>
            <a:r>
              <a:rPr lang="en-US" dirty="0" smtClean="0"/>
              <a:t> </a:t>
            </a:r>
            <a:r>
              <a:rPr lang="en-US" dirty="0" err="1" smtClean="0"/>
              <a:t>ragam</a:t>
            </a:r>
            <a:r>
              <a:rPr lang="en-US" dirty="0" smtClean="0"/>
              <a:t>/ </a:t>
            </a:r>
            <a:r>
              <a:rPr lang="en-US" dirty="0" err="1" smtClean="0"/>
              <a:t>macam</a:t>
            </a:r>
            <a:endParaRPr lang="en-US" dirty="0" smtClean="0"/>
          </a:p>
          <a:p>
            <a:pPr>
              <a:buNone/>
            </a:pPr>
            <a:r>
              <a:rPr lang="en-US" dirty="0" smtClean="0"/>
              <a:t>2. </a:t>
            </a:r>
            <a:r>
              <a:rPr lang="en-US" dirty="0" err="1" smtClean="0"/>
              <a:t>Dalam</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tersebut</a:t>
            </a:r>
            <a:r>
              <a:rPr lang="en-US" dirty="0" smtClean="0"/>
              <a:t> </a:t>
            </a:r>
            <a:r>
              <a:rPr lang="en-US" dirty="0" err="1" smtClean="0"/>
              <a:t>masyarakat</a:t>
            </a:r>
            <a:r>
              <a:rPr lang="en-US" dirty="0" smtClean="0"/>
              <a:t> </a:t>
            </a:r>
            <a:r>
              <a:rPr lang="en-US" dirty="0" err="1" smtClean="0"/>
              <a:t>mengalami</a:t>
            </a:r>
            <a:r>
              <a:rPr lang="en-US" dirty="0" smtClean="0"/>
              <a:t> </a:t>
            </a:r>
            <a:r>
              <a:rPr lang="en-US" b="1" dirty="0" err="1" smtClean="0"/>
              <a:t>konflik</a:t>
            </a:r>
            <a:endParaRPr lang="en-US" b="1" dirty="0" smtClean="0"/>
          </a:p>
          <a:p>
            <a:pPr>
              <a:buNone/>
            </a:pPr>
            <a:r>
              <a:rPr lang="en-US" dirty="0" smtClean="0"/>
              <a:t>3. </a:t>
            </a:r>
            <a:r>
              <a:rPr lang="en-US" dirty="0" err="1" smtClean="0"/>
              <a:t>Disamping</a:t>
            </a:r>
            <a:r>
              <a:rPr lang="en-US" dirty="0" smtClean="0"/>
              <a:t> </a:t>
            </a:r>
            <a:r>
              <a:rPr lang="en-US" dirty="0" err="1" smtClean="0"/>
              <a:t>masyarakat</a:t>
            </a:r>
            <a:r>
              <a:rPr lang="en-US" dirty="0" smtClean="0"/>
              <a:t> </a:t>
            </a:r>
            <a:r>
              <a:rPr lang="en-US" dirty="0" err="1" smtClean="0"/>
              <a:t>memiliki</a:t>
            </a:r>
            <a:r>
              <a:rPr lang="en-US" dirty="0" smtClean="0"/>
              <a:t> </a:t>
            </a:r>
            <a:r>
              <a:rPr lang="en-US" dirty="0" err="1" smtClean="0"/>
              <a:t>kekurangan</a:t>
            </a:r>
            <a:r>
              <a:rPr lang="en-US" dirty="0" smtClean="0"/>
              <a:t> </a:t>
            </a:r>
            <a:r>
              <a:rPr lang="en-US" dirty="0" err="1" smtClean="0"/>
              <a:t>masyarakaat</a:t>
            </a:r>
            <a:r>
              <a:rPr lang="en-US" dirty="0" smtClean="0"/>
              <a:t> </a:t>
            </a:r>
            <a:r>
              <a:rPr lang="en-US" dirty="0" err="1" smtClean="0"/>
              <a:t>memiliki</a:t>
            </a:r>
            <a:r>
              <a:rPr lang="en-US" dirty="0" smtClean="0"/>
              <a:t> </a:t>
            </a:r>
            <a:r>
              <a:rPr lang="en-US" b="1" dirty="0" err="1" smtClean="0"/>
              <a:t>potensi</a:t>
            </a:r>
            <a:r>
              <a:rPr lang="en-US" dirty="0" smtClean="0"/>
              <a:t> yang </a:t>
            </a:r>
            <a:r>
              <a:rPr lang="en-US" dirty="0" err="1" smtClean="0"/>
              <a:t>dapat</a:t>
            </a:r>
            <a:r>
              <a:rPr lang="en-US" dirty="0" smtClean="0"/>
              <a:t> </a:t>
            </a:r>
            <a:r>
              <a:rPr lang="en-US" dirty="0" err="1" smtClean="0"/>
              <a:t>dikembangkan</a:t>
            </a:r>
            <a:r>
              <a:rPr lang="en-US" dirty="0" smtClean="0"/>
              <a:t> </a:t>
            </a:r>
            <a:r>
              <a:rPr lang="en-US" dirty="0" err="1" smtClean="0"/>
              <a:t>sebagai</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sekaligus</a:t>
            </a:r>
            <a:r>
              <a:rPr lang="en-US" dirty="0" smtClean="0"/>
              <a:t> </a:t>
            </a:r>
            <a:r>
              <a:rPr lang="en-US" dirty="0" err="1" smtClean="0"/>
              <a:t>sebagai</a:t>
            </a:r>
            <a:r>
              <a:rPr lang="en-US" dirty="0" smtClean="0"/>
              <a:t> media </a:t>
            </a:r>
            <a:r>
              <a:rPr lang="en-US" dirty="0" err="1" smtClean="0"/>
              <a:t>penyelesaian</a:t>
            </a:r>
            <a:r>
              <a:rPr lang="en-US" dirty="0" smtClean="0"/>
              <a:t> </a:t>
            </a:r>
            <a:r>
              <a:rPr lang="en-US" dirty="0" err="1" smtClean="0"/>
              <a:t>konflik</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fontScale="90000"/>
          </a:bodyPr>
          <a:lstStyle/>
          <a:p>
            <a:pPr algn="l"/>
            <a:r>
              <a:rPr lang="en-US" sz="2800" dirty="0" smtClean="0"/>
              <a:t>Usaha </a:t>
            </a:r>
            <a:r>
              <a:rPr lang="en-US" sz="2800" dirty="0" err="1" smtClean="0"/>
              <a:t>rasional</a:t>
            </a:r>
            <a:r>
              <a:rPr lang="en-US" sz="2800" dirty="0" smtClean="0"/>
              <a:t> : </a:t>
            </a:r>
            <a:r>
              <a:rPr lang="en-US" sz="2800" dirty="0" err="1" smtClean="0"/>
              <a:t>usaha</a:t>
            </a:r>
            <a:r>
              <a:rPr lang="en-US" sz="2800" dirty="0" smtClean="0"/>
              <a:t> yang </a:t>
            </a:r>
            <a:r>
              <a:rPr lang="en-US" sz="2800" dirty="0" err="1" smtClean="0"/>
              <a:t>didasari</a:t>
            </a:r>
            <a:r>
              <a:rPr lang="en-US" sz="2800" dirty="0" smtClean="0"/>
              <a:t> </a:t>
            </a:r>
            <a:r>
              <a:rPr lang="en-US" sz="2800" dirty="0" err="1" smtClean="0"/>
              <a:t>oleh</a:t>
            </a:r>
            <a:r>
              <a:rPr lang="en-US" sz="2800" dirty="0" smtClean="0"/>
              <a:t> </a:t>
            </a:r>
            <a:r>
              <a:rPr lang="en-US" sz="2800" dirty="0" err="1" smtClean="0"/>
              <a:t>pertimbangan</a:t>
            </a:r>
            <a:r>
              <a:rPr lang="en-US" sz="2800" dirty="0" smtClean="0"/>
              <a:t> </a:t>
            </a:r>
            <a:r>
              <a:rPr lang="en-US" sz="2800" dirty="0" err="1" smtClean="0"/>
              <a:t>untung</a:t>
            </a:r>
            <a:r>
              <a:rPr lang="en-US" sz="2800" dirty="0" smtClean="0"/>
              <a:t> </a:t>
            </a:r>
            <a:r>
              <a:rPr lang="en-US" sz="2800" dirty="0" err="1" smtClean="0"/>
              <a:t>rugi</a:t>
            </a:r>
            <a:r>
              <a:rPr lang="en-US" sz="2800" dirty="0" smtClean="0"/>
              <a:t> </a:t>
            </a:r>
            <a:r>
              <a:rPr lang="en-US" sz="2800" dirty="0" err="1" smtClean="0"/>
              <a:t>dan</a:t>
            </a:r>
            <a:r>
              <a:rPr lang="en-US" sz="2800" dirty="0" smtClean="0"/>
              <a:t> </a:t>
            </a:r>
            <a:r>
              <a:rPr lang="en-US" sz="2800" dirty="0" err="1" smtClean="0"/>
              <a:t>baik</a:t>
            </a:r>
            <a:r>
              <a:rPr lang="en-US" sz="2800" dirty="0" smtClean="0"/>
              <a:t> </a:t>
            </a:r>
            <a:r>
              <a:rPr lang="en-US" sz="2800" dirty="0" err="1" smtClean="0"/>
              <a:t>buruk</a:t>
            </a:r>
            <a:r>
              <a:rPr lang="en-US" sz="2800" dirty="0" smtClean="0"/>
              <a:t>, </a:t>
            </a:r>
            <a:r>
              <a:rPr lang="en-US" sz="2800" dirty="0" err="1" smtClean="0"/>
              <a:t>Indikator</a:t>
            </a:r>
            <a:r>
              <a:rPr lang="en-US" sz="2800" dirty="0" smtClean="0"/>
              <a:t>  </a:t>
            </a:r>
            <a:r>
              <a:rPr lang="en-US" sz="2800" dirty="0" err="1" smtClean="0"/>
              <a:t>usaha</a:t>
            </a:r>
            <a:r>
              <a:rPr lang="en-US" sz="2800" dirty="0" smtClean="0"/>
              <a:t> </a:t>
            </a:r>
            <a:r>
              <a:rPr lang="en-US" sz="2800" dirty="0" err="1" smtClean="0"/>
              <a:t>rasional</a:t>
            </a:r>
            <a:r>
              <a:rPr lang="en-US" sz="2800" dirty="0" smtClean="0"/>
              <a:t> </a:t>
            </a:r>
            <a:r>
              <a:rPr lang="en-US" sz="2800" dirty="0" err="1" smtClean="0"/>
              <a:t>adalah</a:t>
            </a:r>
            <a:endParaRPr lang="en-US" sz="28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rabicPeriod"/>
            </a:pPr>
            <a:r>
              <a:rPr lang="en-US" sz="2800" dirty="0" err="1" smtClean="0"/>
              <a:t>Uji</a:t>
            </a:r>
            <a:r>
              <a:rPr lang="en-US" sz="2800" dirty="0" smtClean="0"/>
              <a:t> output </a:t>
            </a:r>
            <a:r>
              <a:rPr lang="en-US" sz="2800" dirty="0" err="1" smtClean="0"/>
              <a:t>dan</a:t>
            </a:r>
            <a:r>
              <a:rPr lang="en-US" sz="2800" dirty="0" smtClean="0"/>
              <a:t> outcome effectiveness</a:t>
            </a:r>
          </a:p>
          <a:p>
            <a:pPr marL="514350" indent="-514350">
              <a:buAutoNum type="arabicPeriod"/>
            </a:pPr>
            <a:r>
              <a:rPr lang="en-US" sz="2800" dirty="0" err="1" smtClean="0"/>
              <a:t>Uji</a:t>
            </a:r>
            <a:r>
              <a:rPr lang="en-US" sz="2800" dirty="0" smtClean="0"/>
              <a:t> </a:t>
            </a:r>
            <a:r>
              <a:rPr lang="en-US" sz="2800" dirty="0" err="1" smtClean="0"/>
              <a:t>ketibaan</a:t>
            </a:r>
            <a:r>
              <a:rPr lang="en-US" sz="2800" dirty="0" smtClean="0"/>
              <a:t> </a:t>
            </a:r>
            <a:r>
              <a:rPr lang="en-US" sz="2800" dirty="0" err="1" smtClean="0"/>
              <a:t>efektif</a:t>
            </a:r>
            <a:r>
              <a:rPr lang="en-US" sz="2800" dirty="0" smtClean="0"/>
              <a:t> </a:t>
            </a:r>
            <a:r>
              <a:rPr lang="en-US" sz="2800" dirty="0" err="1" smtClean="0"/>
              <a:t>dialamat</a:t>
            </a:r>
            <a:r>
              <a:rPr lang="en-US" sz="2800" dirty="0" smtClean="0"/>
              <a:t> yang </a:t>
            </a:r>
            <a:r>
              <a:rPr lang="en-US" sz="2800" dirty="0" err="1" smtClean="0"/>
              <a:t>tepat</a:t>
            </a:r>
            <a:endParaRPr lang="en-US" sz="2800" dirty="0" smtClean="0"/>
          </a:p>
          <a:p>
            <a:pPr marL="514350" indent="-514350">
              <a:buNone/>
            </a:pPr>
            <a:r>
              <a:rPr lang="en-US" sz="2800" dirty="0" err="1" smtClean="0"/>
              <a:t>Efisiensi</a:t>
            </a:r>
            <a:r>
              <a:rPr lang="en-US" sz="2800" dirty="0" smtClean="0"/>
              <a:t> </a:t>
            </a:r>
            <a:r>
              <a:rPr lang="en-US" sz="2800" dirty="0" err="1" smtClean="0"/>
              <a:t>dinyatakan</a:t>
            </a:r>
            <a:r>
              <a:rPr lang="en-US" sz="2800" dirty="0" smtClean="0"/>
              <a:t> </a:t>
            </a:r>
            <a:r>
              <a:rPr lang="en-US" sz="2800" dirty="0" err="1" smtClean="0"/>
              <a:t>melalui</a:t>
            </a:r>
            <a:r>
              <a:rPr lang="en-US" sz="2800" dirty="0" smtClean="0"/>
              <a:t> 2 </a:t>
            </a:r>
            <a:r>
              <a:rPr lang="en-US" sz="2800" dirty="0" err="1" smtClean="0"/>
              <a:t>rumus</a:t>
            </a:r>
            <a:r>
              <a:rPr lang="en-US" sz="2800" dirty="0" smtClean="0"/>
              <a:t>, </a:t>
            </a:r>
            <a:r>
              <a:rPr lang="en-US" sz="2800" dirty="0" err="1" smtClean="0"/>
              <a:t>dapat</a:t>
            </a:r>
            <a:r>
              <a:rPr lang="en-US" sz="2800" dirty="0" smtClean="0"/>
              <a:t> </a:t>
            </a:r>
            <a:r>
              <a:rPr lang="en-US" sz="2800" dirty="0" err="1" smtClean="0"/>
              <a:t>dilihat</a:t>
            </a:r>
            <a:r>
              <a:rPr lang="en-US" sz="2800" dirty="0" smtClean="0"/>
              <a:t> </a:t>
            </a:r>
            <a:r>
              <a:rPr lang="en-US" sz="2800" dirty="0" err="1" smtClean="0"/>
              <a:t>pada</a:t>
            </a:r>
            <a:r>
              <a:rPr lang="en-US" sz="2800" dirty="0" smtClean="0"/>
              <a:t> </a:t>
            </a:r>
          </a:p>
          <a:p>
            <a:pPr marL="514350" indent="-514350">
              <a:buNone/>
            </a:pPr>
            <a:r>
              <a:rPr lang="en-US" sz="2800" dirty="0" smtClean="0"/>
              <a:t>diagram </a:t>
            </a:r>
            <a:r>
              <a:rPr lang="en-US" sz="2800" dirty="0" err="1" smtClean="0"/>
              <a:t>ini</a:t>
            </a:r>
            <a:endParaRPr lang="en-US" sz="2800" dirty="0" smtClean="0"/>
          </a:p>
          <a:p>
            <a:pPr marL="514350" indent="-514350">
              <a:buNone/>
            </a:pPr>
            <a:r>
              <a:rPr lang="en-US" sz="2800" dirty="0" err="1" smtClean="0"/>
              <a:t>Rumus</a:t>
            </a:r>
            <a:r>
              <a:rPr lang="en-US" sz="2800" dirty="0" smtClean="0"/>
              <a:t> </a:t>
            </a:r>
            <a:r>
              <a:rPr lang="en-US" sz="2800" dirty="0" err="1" smtClean="0"/>
              <a:t>Efiensi</a:t>
            </a:r>
            <a:r>
              <a:rPr lang="en-US" sz="2800" dirty="0" smtClean="0"/>
              <a:t> </a:t>
            </a:r>
          </a:p>
          <a:p>
            <a:pPr marL="514350" indent="-514350">
              <a:buNone/>
            </a:pPr>
            <a:r>
              <a:rPr lang="en-US" sz="2800" dirty="0" smtClean="0"/>
              <a:t>	I.T 			O. </a:t>
            </a:r>
            <a:r>
              <a:rPr lang="en-US" sz="2800" dirty="0" err="1" smtClean="0"/>
              <a:t>maks</a:t>
            </a:r>
            <a:r>
              <a:rPr lang="en-US" sz="2800" dirty="0" smtClean="0"/>
              <a:t> </a:t>
            </a:r>
          </a:p>
          <a:p>
            <a:pPr marL="514350" indent="-514350">
              <a:buNone/>
            </a:pPr>
            <a:r>
              <a:rPr lang="en-US" sz="2800" dirty="0" smtClean="0"/>
              <a:t>	I.min			O.T</a:t>
            </a:r>
          </a:p>
          <a:p>
            <a:pPr marL="514350" indent="-514350">
              <a:buNone/>
            </a:pPr>
            <a:r>
              <a:rPr lang="en-US" sz="2800" dirty="0" err="1" smtClean="0"/>
              <a:t>Keterangan</a:t>
            </a:r>
            <a:r>
              <a:rPr lang="en-US" sz="2800" dirty="0" smtClean="0"/>
              <a:t> :</a:t>
            </a:r>
          </a:p>
          <a:p>
            <a:pPr marL="514350" indent="-514350">
              <a:buNone/>
            </a:pPr>
            <a:r>
              <a:rPr lang="en-US" sz="2800" dirty="0" smtClean="0"/>
              <a:t>	I    = input		</a:t>
            </a:r>
            <a:r>
              <a:rPr lang="en-US" sz="2800" dirty="0" err="1" smtClean="0"/>
              <a:t>maks</a:t>
            </a:r>
            <a:r>
              <a:rPr lang="en-US" sz="2800" dirty="0" smtClean="0"/>
              <a:t>   = </a:t>
            </a:r>
            <a:r>
              <a:rPr lang="en-US" sz="2800" dirty="0" err="1" smtClean="0"/>
              <a:t>maksimum</a:t>
            </a:r>
            <a:endParaRPr lang="en-US" sz="2800" dirty="0" smtClean="0"/>
          </a:p>
          <a:p>
            <a:pPr marL="514350" indent="-514350">
              <a:buNone/>
            </a:pPr>
            <a:r>
              <a:rPr lang="en-US" sz="2800" dirty="0" smtClean="0"/>
              <a:t>	O  = output		min      = </a:t>
            </a:r>
            <a:r>
              <a:rPr lang="en-US" sz="2800" dirty="0" err="1" smtClean="0"/>
              <a:t>minimun</a:t>
            </a:r>
            <a:endParaRPr lang="en-US" sz="2800" dirty="0" smtClean="0"/>
          </a:p>
          <a:p>
            <a:pPr marL="514350" indent="-514350">
              <a:buNone/>
            </a:pPr>
            <a:r>
              <a:rPr lang="en-US" sz="2800" dirty="0" smtClean="0"/>
              <a:t>	T   = </a:t>
            </a:r>
            <a:r>
              <a:rPr lang="en-US" sz="2800" dirty="0" err="1" smtClean="0"/>
              <a:t>tertentu</a:t>
            </a:r>
            <a:endParaRPr lang="en-US" sz="2800" dirty="0" smtClean="0"/>
          </a:p>
          <a:p>
            <a:pPr marL="514350" indent="-514350">
              <a:buNone/>
            </a:pPr>
            <a:endParaRPr lang="en-US" sz="2800" dirty="0"/>
          </a:p>
        </p:txBody>
      </p:sp>
      <p:sp>
        <p:nvSpPr>
          <p:cNvPr id="21" name="Right Arrow 20"/>
          <p:cNvSpPr/>
          <p:nvPr/>
        </p:nvSpPr>
        <p:spPr>
          <a:xfrm>
            <a:off x="1752600" y="3581400"/>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1752600" y="4114800"/>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962400"/>
          </a:xfrm>
        </p:spPr>
        <p:txBody>
          <a:bodyPr>
            <a:normAutofit/>
          </a:bodyPr>
          <a:lstStyle/>
          <a:p>
            <a:pPr algn="l"/>
            <a:r>
              <a:rPr lang="en-US" sz="2800" dirty="0" err="1" smtClean="0"/>
              <a:t>Rumus</a:t>
            </a:r>
            <a:r>
              <a:rPr lang="en-US" sz="2800" dirty="0" smtClean="0"/>
              <a:t> </a:t>
            </a:r>
            <a:r>
              <a:rPr lang="en-US" sz="2800" dirty="0" err="1" smtClean="0"/>
              <a:t>pertama</a:t>
            </a:r>
            <a:r>
              <a:rPr lang="en-US" sz="2800" dirty="0" smtClean="0"/>
              <a:t> </a:t>
            </a:r>
            <a:r>
              <a:rPr lang="en-US" sz="2800" dirty="0" err="1" smtClean="0"/>
              <a:t>dibaca</a:t>
            </a:r>
            <a:r>
              <a:rPr lang="en-US" sz="2800" dirty="0" smtClean="0"/>
              <a:t> :</a:t>
            </a:r>
            <a:br>
              <a:rPr lang="en-US" sz="2800" dirty="0" smtClean="0"/>
            </a:br>
            <a:r>
              <a:rPr lang="en-US" sz="2800" dirty="0" err="1" smtClean="0"/>
              <a:t>dengan</a:t>
            </a:r>
            <a:r>
              <a:rPr lang="en-US" sz="2800" dirty="0" smtClean="0"/>
              <a:t> input </a:t>
            </a:r>
            <a:r>
              <a:rPr lang="en-US" sz="2800" dirty="0" err="1" smtClean="0"/>
              <a:t>tertentu</a:t>
            </a:r>
            <a:r>
              <a:rPr lang="en-US" sz="2800" dirty="0" smtClean="0"/>
              <a:t> </a:t>
            </a:r>
            <a:r>
              <a:rPr lang="en-US" sz="2800" dirty="0" err="1" smtClean="0"/>
              <a:t>dapat</a:t>
            </a:r>
            <a:r>
              <a:rPr lang="en-US" sz="2800" dirty="0" smtClean="0"/>
              <a:t> </a:t>
            </a:r>
            <a:r>
              <a:rPr lang="en-US" sz="2800" dirty="0" err="1" smtClean="0"/>
              <a:t>dihasilkan</a:t>
            </a:r>
            <a:r>
              <a:rPr lang="en-US" sz="2800" dirty="0" smtClean="0"/>
              <a:t> output </a:t>
            </a:r>
            <a:r>
              <a:rPr lang="en-US" sz="2800" dirty="0" err="1" smtClean="0"/>
              <a:t>maksimal</a:t>
            </a:r>
            <a:r>
              <a:rPr lang="en-US" sz="2800" dirty="0" smtClean="0"/>
              <a:t/>
            </a:r>
            <a:br>
              <a:rPr lang="en-US" sz="2800" dirty="0" smtClean="0"/>
            </a:br>
            <a:r>
              <a:rPr lang="en-US" sz="2800" dirty="0" err="1" smtClean="0"/>
              <a:t>Contoh</a:t>
            </a:r>
            <a:r>
              <a:rPr lang="en-US" sz="2800" dirty="0" smtClean="0"/>
              <a:t> :  </a:t>
            </a:r>
            <a:br>
              <a:rPr lang="en-US" sz="2800" dirty="0" smtClean="0"/>
            </a:br>
            <a:r>
              <a:rPr lang="en-US" sz="2800" dirty="0" smtClean="0"/>
              <a:t>	</a:t>
            </a:r>
            <a:r>
              <a:rPr lang="en-US" sz="2800" dirty="0" err="1" smtClean="0"/>
              <a:t>Anggota</a:t>
            </a:r>
            <a:r>
              <a:rPr lang="en-US" sz="2800" dirty="0" smtClean="0"/>
              <a:t> </a:t>
            </a:r>
            <a:r>
              <a:rPr lang="en-US" sz="2800" dirty="0" err="1" smtClean="0"/>
              <a:t>koperasi</a:t>
            </a:r>
            <a:r>
              <a:rPr lang="en-US" sz="2800" dirty="0" smtClean="0"/>
              <a:t> yang </a:t>
            </a:r>
            <a:r>
              <a:rPr lang="en-US" sz="2800" dirty="0" err="1" smtClean="0"/>
              <a:t>rutin</a:t>
            </a:r>
            <a:r>
              <a:rPr lang="en-US" sz="2800" dirty="0" smtClean="0"/>
              <a:t> </a:t>
            </a:r>
            <a:r>
              <a:rPr lang="en-US" sz="2800" dirty="0" err="1" smtClean="0"/>
              <a:t>meminjam</a:t>
            </a:r>
            <a:r>
              <a:rPr lang="en-US" sz="2800" dirty="0" smtClean="0"/>
              <a:t> </a:t>
            </a:r>
            <a:r>
              <a:rPr lang="en-US" sz="2800" dirty="0" err="1" smtClean="0"/>
              <a:t>akan</a:t>
            </a:r>
            <a:r>
              <a:rPr lang="en-US" sz="2800" dirty="0" smtClean="0"/>
              <a:t> 	</a:t>
            </a:r>
            <a:r>
              <a:rPr lang="en-US" sz="2800" dirty="0" err="1" smtClean="0"/>
              <a:t>memperoleh</a:t>
            </a:r>
            <a:r>
              <a:rPr lang="en-US" sz="2800" dirty="0" smtClean="0"/>
              <a:t> SHU </a:t>
            </a:r>
            <a:r>
              <a:rPr lang="en-US" sz="2800" dirty="0" err="1" smtClean="0"/>
              <a:t>terbanyak</a:t>
            </a:r>
            <a:r>
              <a:rPr lang="en-US" sz="2800" dirty="0" smtClean="0"/>
              <a:t/>
            </a:r>
            <a:br>
              <a:rPr lang="en-US" sz="2800" dirty="0" smtClean="0"/>
            </a:br>
            <a:r>
              <a:rPr lang="en-US" sz="2800" dirty="0" smtClean="0"/>
              <a:t>	</a:t>
            </a:r>
            <a:r>
              <a:rPr lang="en-US" sz="2800" dirty="0" err="1" smtClean="0"/>
              <a:t>Anggota</a:t>
            </a:r>
            <a:r>
              <a:rPr lang="en-US" sz="2800" dirty="0" smtClean="0"/>
              <a:t> </a:t>
            </a:r>
            <a:r>
              <a:rPr lang="en-US" sz="2800" dirty="0" err="1" smtClean="0"/>
              <a:t>organisasi</a:t>
            </a:r>
            <a:r>
              <a:rPr lang="en-US" sz="2800" dirty="0" smtClean="0"/>
              <a:t> yang </a:t>
            </a:r>
            <a:r>
              <a:rPr lang="en-US" sz="2800" dirty="0" err="1" smtClean="0"/>
              <a:t>rajin</a:t>
            </a:r>
            <a:r>
              <a:rPr lang="en-US" sz="2800" dirty="0" smtClean="0"/>
              <a:t> </a:t>
            </a:r>
            <a:r>
              <a:rPr lang="en-US" sz="2800" dirty="0" err="1" smtClean="0"/>
              <a:t>hadir</a:t>
            </a:r>
            <a:r>
              <a:rPr lang="en-US" sz="2800" dirty="0" smtClean="0"/>
              <a:t> </a:t>
            </a:r>
            <a:r>
              <a:rPr lang="en-US" sz="2800" dirty="0" err="1" smtClean="0"/>
              <a:t>mengikuti</a:t>
            </a:r>
            <a:r>
              <a:rPr lang="en-US" sz="2800" dirty="0" smtClean="0"/>
              <a:t> 	</a:t>
            </a:r>
            <a:r>
              <a:rPr lang="en-US" sz="2800" dirty="0" err="1" smtClean="0"/>
              <a:t>pertemuan</a:t>
            </a:r>
            <a:r>
              <a:rPr lang="en-US" sz="2800" dirty="0" smtClean="0"/>
              <a:t> </a:t>
            </a:r>
            <a:r>
              <a:rPr lang="en-US" sz="2800" dirty="0" err="1" smtClean="0"/>
              <a:t>mereka</a:t>
            </a:r>
            <a:r>
              <a:rPr lang="en-US" sz="2800" dirty="0" smtClean="0"/>
              <a:t> </a:t>
            </a:r>
            <a:r>
              <a:rPr lang="en-US" sz="2800" dirty="0" err="1" smtClean="0"/>
              <a:t>akan</a:t>
            </a:r>
            <a:r>
              <a:rPr lang="en-US" sz="2800" dirty="0" smtClean="0"/>
              <a:t> </a:t>
            </a:r>
            <a:r>
              <a:rPr lang="en-US" sz="2800" dirty="0" err="1" smtClean="0"/>
              <a:t>memperoleh</a:t>
            </a:r>
            <a:r>
              <a:rPr lang="en-US" sz="2800" dirty="0" smtClean="0"/>
              <a:t> </a:t>
            </a:r>
            <a:r>
              <a:rPr lang="en-US" sz="2800" dirty="0" err="1" smtClean="0"/>
              <a:t>informasi</a:t>
            </a:r>
            <a:r>
              <a:rPr lang="en-US" sz="2800" dirty="0" smtClean="0"/>
              <a:t> yang 	</a:t>
            </a:r>
            <a:r>
              <a:rPr lang="en-US" sz="2800" dirty="0" err="1" smtClean="0"/>
              <a:t>maksimal</a:t>
            </a:r>
            <a:r>
              <a:rPr lang="en-US" sz="2800" dirty="0" smtClean="0"/>
              <a:t> ( </a:t>
            </a:r>
            <a:r>
              <a:rPr lang="en-US" sz="2800" dirty="0" err="1" smtClean="0"/>
              <a:t>mengikuti</a:t>
            </a:r>
            <a:r>
              <a:rPr lang="en-US" sz="2800" dirty="0" smtClean="0"/>
              <a:t> </a:t>
            </a:r>
            <a:r>
              <a:rPr lang="en-US" sz="2800" dirty="0" err="1" smtClean="0"/>
              <a:t>perkembangan</a:t>
            </a:r>
            <a:r>
              <a:rPr lang="en-US" sz="2800" dirty="0" smtClean="0"/>
              <a:t> </a:t>
            </a:r>
            <a:r>
              <a:rPr lang="en-US" sz="2800" dirty="0" err="1" smtClean="0"/>
              <a:t>organisasi</a:t>
            </a:r>
            <a:r>
              <a:rPr lang="en-US" sz="2800" dirty="0" smtClean="0"/>
              <a:t> </a:t>
            </a:r>
            <a:br>
              <a:rPr lang="en-US" sz="2800" dirty="0" smtClean="0"/>
            </a:br>
            <a:r>
              <a:rPr lang="en-US" sz="2800" dirty="0" smtClean="0"/>
              <a:t>            </a:t>
            </a:r>
            <a:r>
              <a:rPr lang="en-US" sz="2800" dirty="0" err="1" smtClean="0"/>
              <a:t>tersebut</a:t>
            </a:r>
            <a:endParaRPr lang="en-US" sz="2800" dirty="0"/>
          </a:p>
        </p:txBody>
      </p:sp>
      <p:sp>
        <p:nvSpPr>
          <p:cNvPr id="3" name="Content Placeholder 2"/>
          <p:cNvSpPr>
            <a:spLocks noGrp="1"/>
          </p:cNvSpPr>
          <p:nvPr>
            <p:ph idx="1"/>
          </p:nvPr>
        </p:nvSpPr>
        <p:spPr>
          <a:xfrm>
            <a:off x="0" y="4114800"/>
            <a:ext cx="9144000" cy="2743200"/>
          </a:xfrm>
        </p:spPr>
        <p:txBody>
          <a:bodyPr>
            <a:normAutofit/>
          </a:bodyPr>
          <a:lstStyle/>
          <a:p>
            <a:pPr>
              <a:buNone/>
            </a:pPr>
            <a:r>
              <a:rPr lang="en-US" sz="2800" dirty="0" err="1" smtClean="0"/>
              <a:t>Rumus</a:t>
            </a:r>
            <a:r>
              <a:rPr lang="en-US" sz="2800" dirty="0" smtClean="0"/>
              <a:t> </a:t>
            </a:r>
            <a:r>
              <a:rPr lang="en-US" sz="2800" dirty="0" err="1" smtClean="0"/>
              <a:t>kedua</a:t>
            </a:r>
            <a:r>
              <a:rPr lang="en-US" sz="2800" dirty="0" smtClean="0"/>
              <a:t> </a:t>
            </a:r>
            <a:r>
              <a:rPr lang="en-US" sz="2800" dirty="0" err="1" smtClean="0"/>
              <a:t>dibaca</a:t>
            </a:r>
            <a:r>
              <a:rPr lang="en-US" sz="2800" dirty="0" smtClean="0"/>
              <a:t> :</a:t>
            </a:r>
          </a:p>
          <a:p>
            <a:pPr>
              <a:buNone/>
            </a:pPr>
            <a:r>
              <a:rPr lang="en-US" sz="2800" dirty="0" err="1" smtClean="0"/>
              <a:t>Dengan</a:t>
            </a:r>
            <a:r>
              <a:rPr lang="en-US" sz="2800" dirty="0" smtClean="0"/>
              <a:t> input minimal </a:t>
            </a:r>
            <a:r>
              <a:rPr lang="en-US" sz="2800" dirty="0" err="1" smtClean="0"/>
              <a:t>dapat</a:t>
            </a:r>
            <a:r>
              <a:rPr lang="en-US" sz="2800" dirty="0" smtClean="0"/>
              <a:t> </a:t>
            </a:r>
            <a:r>
              <a:rPr lang="en-US" sz="2800" dirty="0" err="1" smtClean="0"/>
              <a:t>dihasilkan</a:t>
            </a:r>
            <a:r>
              <a:rPr lang="en-US" sz="2800" dirty="0" smtClean="0"/>
              <a:t> output </a:t>
            </a:r>
            <a:r>
              <a:rPr lang="en-US" sz="2800" dirty="0" err="1" smtClean="0"/>
              <a:t>tertentu</a:t>
            </a:r>
            <a:endParaRPr lang="en-US" sz="2800" dirty="0" smtClean="0"/>
          </a:p>
          <a:p>
            <a:pPr>
              <a:buNone/>
            </a:pPr>
            <a:r>
              <a:rPr lang="en-US" sz="2800" dirty="0" err="1" smtClean="0"/>
              <a:t>Contoh</a:t>
            </a:r>
            <a:r>
              <a:rPr lang="en-US" sz="2800" dirty="0" smtClean="0"/>
              <a:t> :</a:t>
            </a:r>
          </a:p>
          <a:p>
            <a:pPr>
              <a:buNone/>
            </a:pPr>
            <a:r>
              <a:rPr lang="en-US" sz="2800" dirty="0" smtClean="0"/>
              <a:t>		</a:t>
            </a:r>
            <a:r>
              <a:rPr lang="en-US" sz="2800" dirty="0" err="1" smtClean="0"/>
              <a:t>Memberikan</a:t>
            </a:r>
            <a:r>
              <a:rPr lang="en-US" sz="2800" dirty="0" smtClean="0"/>
              <a:t> </a:t>
            </a:r>
            <a:r>
              <a:rPr lang="en-US" sz="2800" dirty="0" err="1" smtClean="0"/>
              <a:t>bantuan</a:t>
            </a:r>
            <a:r>
              <a:rPr lang="en-US" sz="2800" dirty="0" smtClean="0"/>
              <a:t> </a:t>
            </a:r>
            <a:r>
              <a:rPr lang="en-US" sz="2800" dirty="0" err="1" smtClean="0"/>
              <a:t>kepada</a:t>
            </a:r>
            <a:r>
              <a:rPr lang="en-US" sz="2800" dirty="0" smtClean="0"/>
              <a:t> </a:t>
            </a:r>
            <a:r>
              <a:rPr lang="en-US" sz="2800" dirty="0" err="1" smtClean="0"/>
              <a:t>orang</a:t>
            </a:r>
            <a:r>
              <a:rPr lang="en-US" sz="2800" dirty="0" smtClean="0"/>
              <a:t> </a:t>
            </a:r>
            <a:r>
              <a:rPr lang="en-US" sz="2800" dirty="0" err="1" smtClean="0"/>
              <a:t>miskin</a:t>
            </a:r>
            <a:r>
              <a:rPr lang="en-US" sz="2800" dirty="0" smtClean="0"/>
              <a:t> </a:t>
            </a:r>
            <a:r>
              <a:rPr lang="en-US" sz="2800" dirty="0" err="1" smtClean="0"/>
              <a:t>akan</a:t>
            </a:r>
            <a:r>
              <a:rPr lang="en-US" sz="2800" dirty="0" smtClean="0"/>
              <a:t> </a:t>
            </a:r>
            <a:r>
              <a:rPr lang="en-US" sz="2800" dirty="0" err="1" smtClean="0"/>
              <a:t>lebih</a:t>
            </a:r>
            <a:r>
              <a:rPr lang="en-US" sz="2800" dirty="0" smtClean="0"/>
              <a:t> </a:t>
            </a:r>
          </a:p>
          <a:p>
            <a:pPr>
              <a:buNone/>
            </a:pPr>
            <a:r>
              <a:rPr lang="en-US" sz="2800" dirty="0" smtClean="0"/>
              <a:t>		</a:t>
            </a:r>
            <a:r>
              <a:rPr lang="en-US" sz="2800" dirty="0" err="1" smtClean="0"/>
              <a:t>bermanfaat</a:t>
            </a:r>
            <a:endParaRPr lang="en-US"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pPr algn="l"/>
            <a:r>
              <a:rPr lang="en-US" sz="3200" dirty="0" err="1" smtClean="0"/>
              <a:t>Studi</a:t>
            </a:r>
            <a:r>
              <a:rPr lang="en-US" sz="3200" dirty="0" smtClean="0"/>
              <a:t> </a:t>
            </a:r>
            <a:r>
              <a:rPr lang="en-US" sz="3200" dirty="0" err="1" smtClean="0"/>
              <a:t>organisasi</a:t>
            </a:r>
            <a:r>
              <a:rPr lang="en-US" sz="3200" dirty="0" smtClean="0"/>
              <a:t> </a:t>
            </a:r>
            <a:r>
              <a:rPr lang="en-US" sz="3200" dirty="0" err="1" smtClean="0"/>
              <a:t>akan</a:t>
            </a:r>
            <a:r>
              <a:rPr lang="en-US" sz="3200" dirty="0" smtClean="0"/>
              <a:t> </a:t>
            </a:r>
            <a:r>
              <a:rPr lang="en-US" sz="3200" dirty="0" err="1" smtClean="0"/>
              <a:t>tersirat</a:t>
            </a:r>
            <a:r>
              <a:rPr lang="en-US" sz="3200" dirty="0" smtClean="0"/>
              <a:t> </a:t>
            </a:r>
            <a:r>
              <a:rPr lang="en-US" sz="3200" dirty="0" err="1" smtClean="0"/>
              <a:t>dalam</a:t>
            </a:r>
            <a:r>
              <a:rPr lang="en-US" sz="3200" dirty="0" smtClean="0"/>
              <a:t> </a:t>
            </a:r>
            <a:r>
              <a:rPr lang="en-US" sz="3200" dirty="0" err="1" smtClean="0"/>
              <a:t>teori</a:t>
            </a:r>
            <a:r>
              <a:rPr lang="en-US" sz="3200" dirty="0" smtClean="0"/>
              <a:t> </a:t>
            </a:r>
            <a:r>
              <a:rPr lang="en-US" sz="3200" dirty="0" err="1" smtClean="0"/>
              <a:t>organisasi</a:t>
            </a:r>
            <a:r>
              <a:rPr lang="en-US" sz="3200" dirty="0" smtClean="0"/>
              <a:t> </a:t>
            </a:r>
            <a:r>
              <a:rPr lang="en-US" sz="3200" dirty="0" err="1" smtClean="0"/>
              <a:t>bahwa</a:t>
            </a:r>
            <a:r>
              <a:rPr lang="en-US" sz="3200" dirty="0" smtClean="0"/>
              <a:t> :</a:t>
            </a:r>
            <a:endParaRPr lang="en-US" sz="3200" dirty="0"/>
          </a:p>
        </p:txBody>
      </p:sp>
      <p:sp>
        <p:nvSpPr>
          <p:cNvPr id="3" name="Content Placeholder 2"/>
          <p:cNvSpPr>
            <a:spLocks noGrp="1"/>
          </p:cNvSpPr>
          <p:nvPr>
            <p:ph idx="1"/>
          </p:nvPr>
        </p:nvSpPr>
        <p:spPr>
          <a:xfrm>
            <a:off x="0" y="1295400"/>
            <a:ext cx="9144000" cy="5562600"/>
          </a:xfrm>
        </p:spPr>
        <p:txBody>
          <a:bodyPr/>
          <a:lstStyle/>
          <a:p>
            <a:pPr marL="514350" indent="-514350">
              <a:buAutoNum type="arabicPeriod"/>
            </a:pPr>
            <a:r>
              <a:rPr lang="en-US" dirty="0" err="1" smtClean="0"/>
              <a:t>Organisasi</a:t>
            </a:r>
            <a:r>
              <a:rPr lang="en-US" dirty="0" smtClean="0"/>
              <a:t> </a:t>
            </a:r>
            <a:r>
              <a:rPr lang="en-US" dirty="0" err="1" smtClean="0"/>
              <a:t>menawarkan</a:t>
            </a:r>
            <a:r>
              <a:rPr lang="en-US" dirty="0" smtClean="0"/>
              <a:t> </a:t>
            </a:r>
            <a:r>
              <a:rPr lang="en-US" dirty="0" err="1" smtClean="0"/>
              <a:t>hidup</a:t>
            </a:r>
            <a:r>
              <a:rPr lang="en-US" dirty="0" smtClean="0"/>
              <a:t> yang </a:t>
            </a:r>
            <a:r>
              <a:rPr lang="en-US" dirty="0" err="1" smtClean="0"/>
              <a:t>efektif</a:t>
            </a:r>
            <a:r>
              <a:rPr lang="en-US" dirty="0" smtClean="0"/>
              <a:t>, </a:t>
            </a:r>
            <a:r>
              <a:rPr lang="en-US" dirty="0" err="1" smtClean="0"/>
              <a:t>ekspedien</a:t>
            </a:r>
            <a:r>
              <a:rPr lang="en-US" dirty="0" smtClean="0"/>
              <a:t> </a:t>
            </a:r>
            <a:r>
              <a:rPr lang="en-US" dirty="0" err="1" smtClean="0"/>
              <a:t>dan</a:t>
            </a:r>
            <a:r>
              <a:rPr lang="en-US" dirty="0" smtClean="0"/>
              <a:t> </a:t>
            </a:r>
            <a:r>
              <a:rPr lang="en-US" dirty="0" err="1" smtClean="0"/>
              <a:t>efisien</a:t>
            </a:r>
            <a:r>
              <a:rPr lang="en-US" dirty="0" smtClean="0"/>
              <a:t> (3E)</a:t>
            </a:r>
          </a:p>
          <a:p>
            <a:pPr marL="514350" indent="-514350">
              <a:buAutoNum type="arabicPeriod"/>
            </a:pPr>
            <a:r>
              <a:rPr lang="en-US" dirty="0" err="1" smtClean="0"/>
              <a:t>Semakin</a:t>
            </a:r>
            <a:r>
              <a:rPr lang="en-US" dirty="0" smtClean="0"/>
              <a:t> modern </a:t>
            </a:r>
            <a:r>
              <a:rPr lang="en-US" dirty="0" err="1" smtClean="0"/>
              <a:t>masyarakat</a:t>
            </a:r>
            <a:r>
              <a:rPr lang="en-US" dirty="0" smtClean="0"/>
              <a:t>, </a:t>
            </a:r>
            <a:r>
              <a:rPr lang="en-US" dirty="0" err="1" smtClean="0"/>
              <a:t>semakin</a:t>
            </a:r>
            <a:r>
              <a:rPr lang="en-US" dirty="0" smtClean="0"/>
              <a:t> </a:t>
            </a:r>
            <a:r>
              <a:rPr lang="en-US" dirty="0" err="1" smtClean="0"/>
              <a:t>diversivikasi</a:t>
            </a:r>
            <a:r>
              <a:rPr lang="en-US" dirty="0" smtClean="0"/>
              <a:t> </a:t>
            </a:r>
            <a:r>
              <a:rPr lang="en-US" dirty="0" err="1" smtClean="0"/>
              <a:t>produk</a:t>
            </a:r>
            <a:r>
              <a:rPr lang="en-US" dirty="0" smtClean="0"/>
              <a:t> </a:t>
            </a:r>
            <a:r>
              <a:rPr lang="en-US" dirty="0" err="1" smtClean="0"/>
              <a:t>maka</a:t>
            </a:r>
            <a:r>
              <a:rPr lang="en-US" dirty="0" smtClean="0"/>
              <a:t> </a:t>
            </a:r>
            <a:r>
              <a:rPr lang="en-US" dirty="0" err="1" smtClean="0"/>
              <a:t>semakin</a:t>
            </a:r>
            <a:r>
              <a:rPr lang="en-US" dirty="0" smtClean="0"/>
              <a:t> </a:t>
            </a:r>
            <a:r>
              <a:rPr lang="en-US" dirty="0" err="1" smtClean="0"/>
              <a:t>tergantung</a:t>
            </a:r>
            <a:r>
              <a:rPr lang="en-US" dirty="0" smtClean="0"/>
              <a:t> </a:t>
            </a:r>
            <a:r>
              <a:rPr lang="en-US" dirty="0" err="1" smtClean="0"/>
              <a:t>sesorang</a:t>
            </a:r>
            <a:r>
              <a:rPr lang="en-US" dirty="0" smtClean="0"/>
              <a:t> </a:t>
            </a:r>
            <a:r>
              <a:rPr lang="en-US" dirty="0" err="1" smtClean="0"/>
              <a:t>kepada</a:t>
            </a:r>
            <a:r>
              <a:rPr lang="en-US" dirty="0" smtClean="0"/>
              <a:t> </a:t>
            </a:r>
            <a:r>
              <a:rPr lang="en-US" dirty="0" err="1" smtClean="0"/>
              <a:t>orang</a:t>
            </a:r>
            <a:r>
              <a:rPr lang="en-US" dirty="0" smtClean="0"/>
              <a:t> lain, </a:t>
            </a:r>
            <a:r>
              <a:rPr lang="en-US" dirty="0" err="1" smtClean="0"/>
              <a:t>semakin</a:t>
            </a:r>
            <a:r>
              <a:rPr lang="en-US" dirty="0" smtClean="0"/>
              <a:t> </a:t>
            </a:r>
            <a:r>
              <a:rPr lang="en-US" dirty="0" err="1" smtClean="0"/>
              <a:t>diperlukan</a:t>
            </a:r>
            <a:r>
              <a:rPr lang="en-US" dirty="0" smtClean="0"/>
              <a:t> </a:t>
            </a:r>
            <a:r>
              <a:rPr lang="en-US" dirty="0" err="1" smtClean="0"/>
              <a:t>kerjasama</a:t>
            </a:r>
            <a:r>
              <a:rPr lang="en-US" dirty="0" smtClean="0"/>
              <a:t> </a:t>
            </a:r>
            <a:r>
              <a:rPr lang="en-US" dirty="0" err="1" smtClean="0"/>
              <a:t>antar</a:t>
            </a:r>
            <a:r>
              <a:rPr lang="en-US" dirty="0" smtClean="0"/>
              <a:t> </a:t>
            </a:r>
            <a:r>
              <a:rPr lang="en-US" dirty="0" err="1" smtClean="0"/>
              <a:t>manusia</a:t>
            </a:r>
            <a:endParaRPr lang="en-US" dirty="0" smtClean="0"/>
          </a:p>
          <a:p>
            <a:pPr marL="514350" indent="-514350">
              <a:buAutoNum type="arabicPeriod"/>
            </a:pPr>
            <a:r>
              <a:rPr lang="en-US" dirty="0" err="1" smtClean="0"/>
              <a:t>Jika</a:t>
            </a:r>
            <a:r>
              <a:rPr lang="en-US" dirty="0" smtClean="0"/>
              <a:t> </a:t>
            </a:r>
            <a:r>
              <a:rPr lang="en-US" dirty="0" err="1" smtClean="0"/>
              <a:t>orang</a:t>
            </a:r>
            <a:r>
              <a:rPr lang="en-US" dirty="0" smtClean="0"/>
              <a:t> </a:t>
            </a:r>
            <a:r>
              <a:rPr lang="en-US" dirty="0" err="1" smtClean="0"/>
              <a:t>ingin</a:t>
            </a:r>
            <a:r>
              <a:rPr lang="en-US" dirty="0" smtClean="0"/>
              <a:t> </a:t>
            </a:r>
            <a:r>
              <a:rPr lang="en-US" dirty="0" err="1" smtClean="0"/>
              <a:t>hidup</a:t>
            </a:r>
            <a:r>
              <a:rPr lang="en-US" dirty="0" smtClean="0"/>
              <a:t> 3A </a:t>
            </a:r>
            <a:r>
              <a:rPr lang="en-US" dirty="0" err="1" smtClean="0"/>
              <a:t>harus</a:t>
            </a:r>
            <a:r>
              <a:rPr lang="en-US" dirty="0" smtClean="0"/>
              <a:t> </a:t>
            </a:r>
            <a:r>
              <a:rPr lang="en-US" dirty="0" err="1" smtClean="0"/>
              <a:t>memasuki</a:t>
            </a:r>
            <a:r>
              <a:rPr lang="en-US" dirty="0" smtClean="0"/>
              <a:t> </a:t>
            </a:r>
            <a:r>
              <a:rPr lang="en-US" dirty="0" err="1" smtClean="0"/>
              <a:t>dan</a:t>
            </a:r>
            <a:r>
              <a:rPr lang="en-US" dirty="0" smtClean="0"/>
              <a:t> </a:t>
            </a:r>
            <a:r>
              <a:rPr lang="en-US" dirty="0" err="1" smtClean="0"/>
              <a:t>menjadi</a:t>
            </a:r>
            <a:r>
              <a:rPr lang="en-US" dirty="0" smtClean="0"/>
              <a:t> </a:t>
            </a:r>
            <a:r>
              <a:rPr lang="en-US" dirty="0" err="1" smtClean="0"/>
              <a:t>warga</a:t>
            </a:r>
            <a:r>
              <a:rPr lang="en-US" dirty="0" smtClean="0"/>
              <a:t> </a:t>
            </a:r>
            <a:r>
              <a:rPr lang="en-US" dirty="0" err="1" smtClean="0"/>
              <a:t>organisasi</a:t>
            </a:r>
            <a:r>
              <a:rPr lang="en-US" dirty="0" smtClean="0"/>
              <a:t>/</a:t>
            </a:r>
            <a:r>
              <a:rPr lang="en-US" dirty="0" err="1" smtClean="0"/>
              <a:t>harus</a:t>
            </a:r>
            <a:r>
              <a:rPr lang="en-US" dirty="0" smtClean="0"/>
              <a:t> </a:t>
            </a:r>
            <a:r>
              <a:rPr lang="en-US" dirty="0" err="1" smtClean="0"/>
              <a:t>berorganisasi</a:t>
            </a:r>
            <a:endParaRPr lang="en-US" dirty="0" smtClean="0"/>
          </a:p>
          <a:p>
            <a:pPr marL="514350" indent="-514350">
              <a:buAutoNum type="arabicPeriod"/>
            </a:pPr>
            <a:r>
              <a:rPr lang="en-US" dirty="0" err="1" smtClean="0"/>
              <a:t>Kebutuhan</a:t>
            </a:r>
            <a:r>
              <a:rPr lang="en-US" dirty="0" smtClean="0"/>
              <a:t> </a:t>
            </a:r>
            <a:r>
              <a:rPr lang="en-US" dirty="0" err="1" smtClean="0"/>
              <a:t>manusia</a:t>
            </a:r>
            <a:r>
              <a:rPr lang="en-US" dirty="0" smtClean="0"/>
              <a:t> </a:t>
            </a:r>
            <a:r>
              <a:rPr lang="en-US" dirty="0" err="1" smtClean="0"/>
              <a:t>semakin</a:t>
            </a:r>
            <a:r>
              <a:rPr lang="en-US" dirty="0" smtClean="0"/>
              <a:t> </a:t>
            </a:r>
            <a:r>
              <a:rPr lang="en-US" dirty="0" err="1" smtClean="0"/>
              <a:t>beragam</a:t>
            </a:r>
            <a:r>
              <a:rPr lang="en-US" dirty="0" smtClean="0"/>
              <a:t> </a:t>
            </a:r>
            <a:r>
              <a:rPr lang="en-US" dirty="0" err="1" smtClean="0"/>
              <a:t>berorganisasi</a:t>
            </a:r>
            <a:r>
              <a:rPr lang="en-US" dirty="0" smtClean="0"/>
              <a:t> </a:t>
            </a:r>
            <a:r>
              <a:rPr lang="en-US" dirty="0" err="1" smtClean="0"/>
              <a:t>semakin</a:t>
            </a:r>
            <a:r>
              <a:rPr lang="en-US" dirty="0" smtClean="0"/>
              <a:t> </a:t>
            </a:r>
            <a:r>
              <a:rPr lang="en-US" dirty="0" err="1" smtClean="0"/>
              <a:t>diversivikasi</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983162"/>
          </a:xfrm>
        </p:spPr>
        <p:txBody>
          <a:bodyPr>
            <a:normAutofit/>
          </a:bodyPr>
          <a:lstStyle/>
          <a:p>
            <a:pPr algn="l"/>
            <a:r>
              <a:rPr lang="en-US" sz="3200" dirty="0" err="1" smtClean="0"/>
              <a:t>Contoh</a:t>
            </a:r>
            <a:r>
              <a:rPr lang="en-US" sz="3200" dirty="0" smtClean="0"/>
              <a:t> : </a:t>
            </a:r>
            <a:br>
              <a:rPr lang="en-US" sz="3200" dirty="0" smtClean="0"/>
            </a:br>
            <a:r>
              <a:rPr lang="en-US" sz="3200" dirty="0" err="1" smtClean="0"/>
              <a:t>maka</a:t>
            </a:r>
            <a:r>
              <a:rPr lang="en-US" sz="3200" dirty="0" smtClean="0"/>
              <a:t> </a:t>
            </a:r>
            <a:r>
              <a:rPr lang="en-US" sz="3200" dirty="0" err="1" smtClean="0"/>
              <a:t>pak</a:t>
            </a:r>
            <a:r>
              <a:rPr lang="en-US" sz="3200" dirty="0" smtClean="0"/>
              <a:t> </a:t>
            </a:r>
            <a:r>
              <a:rPr lang="en-US" sz="3200" dirty="0" err="1" smtClean="0"/>
              <a:t>agus</a:t>
            </a:r>
            <a:r>
              <a:rPr lang="en-US" sz="3200" dirty="0" smtClean="0"/>
              <a:t> </a:t>
            </a:r>
            <a:r>
              <a:rPr lang="en-US" sz="3200" dirty="0" err="1" smtClean="0"/>
              <a:t>memiliki</a:t>
            </a:r>
            <a:r>
              <a:rPr lang="en-US" sz="3200" dirty="0" smtClean="0"/>
              <a:t> </a:t>
            </a:r>
            <a:r>
              <a:rPr lang="en-US" sz="3200" dirty="0" err="1" smtClean="0"/>
              <a:t>lebih</a:t>
            </a:r>
            <a:r>
              <a:rPr lang="en-US" sz="3200" dirty="0" smtClean="0"/>
              <a:t> 10 </a:t>
            </a:r>
            <a:r>
              <a:rPr lang="en-US" sz="3200" dirty="0" err="1" smtClean="0"/>
              <a:t>organisasi</a:t>
            </a:r>
            <a:r>
              <a:rPr lang="en-US" sz="3200" dirty="0" smtClean="0"/>
              <a:t>, </a:t>
            </a:r>
            <a:r>
              <a:rPr lang="en-US" sz="3200" dirty="0" err="1" smtClean="0"/>
              <a:t>diantaranya</a:t>
            </a:r>
            <a:r>
              <a:rPr lang="en-US" sz="3200" dirty="0" smtClean="0"/>
              <a:t> ; </a:t>
            </a:r>
            <a:r>
              <a:rPr lang="en-US" sz="3200" dirty="0" err="1" smtClean="0"/>
              <a:t>anggota</a:t>
            </a:r>
            <a:r>
              <a:rPr lang="en-US" sz="3200" dirty="0" smtClean="0"/>
              <a:t> Forum </a:t>
            </a:r>
            <a:r>
              <a:rPr lang="en-US" sz="3200" dirty="0" err="1" smtClean="0"/>
              <a:t>Komunikasi</a:t>
            </a:r>
            <a:r>
              <a:rPr lang="en-US" sz="3200" dirty="0" smtClean="0"/>
              <a:t> </a:t>
            </a:r>
            <a:r>
              <a:rPr lang="en-US" sz="3200" dirty="0" err="1" smtClean="0"/>
              <a:t>dosen</a:t>
            </a:r>
            <a:r>
              <a:rPr lang="en-US" sz="3200" dirty="0" smtClean="0"/>
              <a:t> </a:t>
            </a:r>
            <a:r>
              <a:rPr lang="en-US" sz="3200" dirty="0" err="1" smtClean="0"/>
              <a:t>swasta</a:t>
            </a:r>
            <a:r>
              <a:rPr lang="en-US" sz="3200" dirty="0" smtClean="0"/>
              <a:t> </a:t>
            </a:r>
            <a:r>
              <a:rPr lang="en-US" sz="3200" dirty="0" err="1" smtClean="0"/>
              <a:t>seluruh</a:t>
            </a:r>
            <a:r>
              <a:rPr lang="en-US" sz="3200" dirty="0" smtClean="0"/>
              <a:t> Indonesia, </a:t>
            </a:r>
            <a:r>
              <a:rPr lang="en-US" sz="3200" dirty="0" err="1" smtClean="0"/>
              <a:t>Ikatan</a:t>
            </a:r>
            <a:r>
              <a:rPr lang="en-US" sz="3200" dirty="0" smtClean="0"/>
              <a:t> </a:t>
            </a:r>
            <a:r>
              <a:rPr lang="en-US" sz="3200" dirty="0" err="1" smtClean="0"/>
              <a:t>sarjana</a:t>
            </a:r>
            <a:r>
              <a:rPr lang="en-US" sz="3200" dirty="0" smtClean="0"/>
              <a:t>  </a:t>
            </a:r>
            <a:r>
              <a:rPr lang="en-US" sz="3200" dirty="0" err="1" smtClean="0"/>
              <a:t>ilmu</a:t>
            </a:r>
            <a:r>
              <a:rPr lang="en-US" sz="3200" dirty="0" smtClean="0"/>
              <a:t> </a:t>
            </a:r>
            <a:r>
              <a:rPr lang="en-US" sz="3200" dirty="0" err="1" smtClean="0"/>
              <a:t>sosial</a:t>
            </a:r>
            <a:r>
              <a:rPr lang="en-US" sz="3200" dirty="0" smtClean="0"/>
              <a:t>, </a:t>
            </a:r>
            <a:r>
              <a:rPr lang="en-US" sz="3200" dirty="0" err="1" smtClean="0"/>
              <a:t>ikatan</a:t>
            </a:r>
            <a:r>
              <a:rPr lang="en-US" sz="3200" dirty="0" smtClean="0"/>
              <a:t> </a:t>
            </a:r>
            <a:r>
              <a:rPr lang="en-US" sz="3200" dirty="0" err="1" smtClean="0"/>
              <a:t>jantung</a:t>
            </a:r>
            <a:r>
              <a:rPr lang="en-US" sz="3200" dirty="0" smtClean="0"/>
              <a:t> </a:t>
            </a:r>
            <a:r>
              <a:rPr lang="en-US" sz="3200" dirty="0" err="1" smtClean="0"/>
              <a:t>sehat</a:t>
            </a:r>
            <a:r>
              <a:rPr lang="en-US" sz="3200" dirty="0" smtClean="0"/>
              <a:t>, </a:t>
            </a:r>
            <a:r>
              <a:rPr lang="en-US" sz="3200" dirty="0" err="1" smtClean="0"/>
              <a:t>pengurus</a:t>
            </a:r>
            <a:r>
              <a:rPr lang="en-US" sz="3200" dirty="0" smtClean="0"/>
              <a:t> </a:t>
            </a:r>
            <a:r>
              <a:rPr lang="en-US" sz="3200" dirty="0" err="1" smtClean="0"/>
              <a:t>rukun</a:t>
            </a:r>
            <a:r>
              <a:rPr lang="en-US" sz="3200" dirty="0" smtClean="0"/>
              <a:t> </a:t>
            </a:r>
            <a:r>
              <a:rPr lang="en-US" sz="3200" dirty="0" err="1" smtClean="0"/>
              <a:t>tetangga</a:t>
            </a:r>
            <a:r>
              <a:rPr lang="en-US" sz="3200" dirty="0" smtClean="0"/>
              <a:t>, </a:t>
            </a:r>
            <a:r>
              <a:rPr lang="en-US" sz="3200" dirty="0" err="1" smtClean="0"/>
              <a:t>anggota</a:t>
            </a:r>
            <a:r>
              <a:rPr lang="en-US" sz="3200" dirty="0" smtClean="0"/>
              <a:t> </a:t>
            </a:r>
            <a:r>
              <a:rPr lang="en-US" sz="3200" dirty="0" err="1" smtClean="0"/>
              <a:t>komunitas</a:t>
            </a:r>
            <a:r>
              <a:rPr lang="en-US" sz="3200" dirty="0" smtClean="0"/>
              <a:t> motor </a:t>
            </a:r>
            <a:r>
              <a:rPr lang="en-US" sz="3200" dirty="0" err="1" smtClean="0"/>
              <a:t>gede</a:t>
            </a:r>
            <a:r>
              <a:rPr lang="en-US" sz="3200" dirty="0" smtClean="0"/>
              <a:t>, </a:t>
            </a:r>
            <a:r>
              <a:rPr lang="en-US" sz="3200" dirty="0" err="1" smtClean="0"/>
              <a:t>anggota</a:t>
            </a:r>
            <a:r>
              <a:rPr lang="en-US" sz="3200" dirty="0" smtClean="0"/>
              <a:t> </a:t>
            </a:r>
            <a:r>
              <a:rPr lang="en-US" sz="3200" dirty="0" err="1" smtClean="0"/>
              <a:t>paguyuban</a:t>
            </a:r>
            <a:r>
              <a:rPr lang="en-US" sz="3200" dirty="0" smtClean="0"/>
              <a:t> </a:t>
            </a:r>
            <a:r>
              <a:rPr lang="en-US" sz="3200" dirty="0" err="1" smtClean="0"/>
              <a:t>warga</a:t>
            </a:r>
            <a:r>
              <a:rPr lang="en-US" sz="3200" dirty="0" smtClean="0"/>
              <a:t> </a:t>
            </a:r>
            <a:r>
              <a:rPr lang="en-US" sz="3200" dirty="0" err="1" smtClean="0"/>
              <a:t>bantul</a:t>
            </a:r>
            <a:r>
              <a:rPr lang="en-US" sz="3200" dirty="0" smtClean="0"/>
              <a:t> </a:t>
            </a:r>
            <a:r>
              <a:rPr lang="en-US" sz="3200" dirty="0" err="1" smtClean="0"/>
              <a:t>dsb</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3200" dirty="0" err="1" smtClean="0"/>
              <a:t>Alternatif</a:t>
            </a:r>
            <a:r>
              <a:rPr lang="en-US" sz="3200" dirty="0" smtClean="0"/>
              <a:t> </a:t>
            </a:r>
            <a:r>
              <a:rPr lang="en-US" sz="3200" dirty="0" err="1" smtClean="0"/>
              <a:t>orang</a:t>
            </a:r>
            <a:r>
              <a:rPr lang="en-US" sz="3200" dirty="0" smtClean="0"/>
              <a:t> </a:t>
            </a:r>
            <a:r>
              <a:rPr lang="en-US" sz="3200" dirty="0" err="1" smtClean="0"/>
              <a:t>menjadi</a:t>
            </a:r>
            <a:r>
              <a:rPr lang="en-US" sz="3200" dirty="0" smtClean="0"/>
              <a:t> </a:t>
            </a:r>
            <a:r>
              <a:rPr lang="en-US" sz="3200" dirty="0" err="1" smtClean="0"/>
              <a:t>anggota</a:t>
            </a:r>
            <a:r>
              <a:rPr lang="en-US" sz="3200" dirty="0" smtClean="0"/>
              <a:t> </a:t>
            </a:r>
            <a:r>
              <a:rPr lang="en-US" sz="3200" dirty="0" err="1" smtClean="0"/>
              <a:t>organisasi</a:t>
            </a:r>
            <a:endParaRPr lang="en-US" sz="3200" dirty="0"/>
          </a:p>
        </p:txBody>
      </p:sp>
      <p:graphicFrame>
        <p:nvGraphicFramePr>
          <p:cNvPr id="4" name="Content Placeholder 3"/>
          <p:cNvGraphicFramePr>
            <a:graphicFrameLocks noGrp="1"/>
          </p:cNvGraphicFramePr>
          <p:nvPr>
            <p:ph idx="1"/>
          </p:nvPr>
        </p:nvGraphicFramePr>
        <p:xfrm>
          <a:off x="381000" y="746818"/>
          <a:ext cx="8229600" cy="3596581"/>
        </p:xfrm>
        <a:graphic>
          <a:graphicData uri="http://schemas.openxmlformats.org/drawingml/2006/table">
            <a:tbl>
              <a:tblPr firstRow="1" bandRow="1">
                <a:tableStyleId>{5C22544A-7EE6-4342-B048-85BDC9FD1C3A}</a:tableStyleId>
              </a:tblPr>
              <a:tblGrid>
                <a:gridCol w="4114800"/>
                <a:gridCol w="4114800"/>
              </a:tblGrid>
              <a:tr h="478311">
                <a:tc>
                  <a:txBody>
                    <a:bodyPr/>
                    <a:lstStyle/>
                    <a:p>
                      <a:pPr algn="ctr"/>
                      <a:r>
                        <a:rPr lang="en-US" sz="2800" dirty="0" smtClean="0"/>
                        <a:t>BARU</a:t>
                      </a:r>
                      <a:endParaRPr lang="en-US" sz="2800" dirty="0"/>
                    </a:p>
                  </a:txBody>
                  <a:tcPr/>
                </a:tc>
                <a:tc>
                  <a:txBody>
                    <a:bodyPr/>
                    <a:lstStyle/>
                    <a:p>
                      <a:pPr algn="ctr"/>
                      <a:r>
                        <a:rPr lang="en-US" sz="2800" dirty="0" smtClean="0"/>
                        <a:t>LAMA</a:t>
                      </a:r>
                      <a:endParaRPr lang="en-US" sz="2800" dirty="0"/>
                    </a:p>
                  </a:txBody>
                  <a:tcPr/>
                </a:tc>
              </a:tr>
              <a:tr h="2447827">
                <a:tc>
                  <a:txBody>
                    <a:bodyPr/>
                    <a:lstStyle/>
                    <a:p>
                      <a:r>
                        <a:rPr lang="en-US" sz="2800" dirty="0" err="1" smtClean="0"/>
                        <a:t>Keuntungan</a:t>
                      </a:r>
                      <a:r>
                        <a:rPr lang="en-US" sz="2800" dirty="0" smtClean="0"/>
                        <a:t> </a:t>
                      </a:r>
                      <a:r>
                        <a:rPr lang="en-US" sz="2800" baseline="0" dirty="0" smtClean="0"/>
                        <a:t>  : </a:t>
                      </a:r>
                      <a:r>
                        <a:rPr lang="en-US" sz="2800" dirty="0" err="1" smtClean="0"/>
                        <a:t>resiko</a:t>
                      </a:r>
                      <a:r>
                        <a:rPr lang="en-US" sz="2800" dirty="0" smtClean="0"/>
                        <a:t> </a:t>
                      </a:r>
                      <a:r>
                        <a:rPr lang="en-US" sz="2800" dirty="0" err="1" smtClean="0"/>
                        <a:t>minimun</a:t>
                      </a:r>
                      <a:endParaRPr lang="en-US" sz="2800" dirty="0" smtClean="0"/>
                    </a:p>
                    <a:p>
                      <a:r>
                        <a:rPr lang="en-US" sz="2800" dirty="0" err="1" smtClean="0"/>
                        <a:t>Kerugian</a:t>
                      </a:r>
                      <a:r>
                        <a:rPr lang="en-US" sz="2800" dirty="0" smtClean="0"/>
                        <a:t>       </a:t>
                      </a:r>
                      <a:r>
                        <a:rPr lang="en-US" sz="2800" baseline="0" dirty="0" smtClean="0"/>
                        <a:t>  : </a:t>
                      </a:r>
                      <a:r>
                        <a:rPr lang="en-US" sz="2800" dirty="0" err="1" smtClean="0"/>
                        <a:t>mulai</a:t>
                      </a:r>
                      <a:r>
                        <a:rPr lang="en-US" sz="2800" dirty="0" smtClean="0"/>
                        <a:t> </a:t>
                      </a:r>
                      <a:r>
                        <a:rPr lang="en-US" sz="2800" dirty="0" err="1" smtClean="0"/>
                        <a:t>dari</a:t>
                      </a:r>
                      <a:r>
                        <a:rPr lang="en-US" sz="2800" dirty="0" smtClean="0"/>
                        <a:t> </a:t>
                      </a:r>
                      <a:r>
                        <a:rPr lang="en-US" sz="2800" dirty="0" err="1" smtClean="0"/>
                        <a:t>nol</a:t>
                      </a:r>
                      <a:r>
                        <a:rPr lang="en-US" sz="2800" dirty="0" smtClean="0"/>
                        <a:t>,  </a:t>
                      </a:r>
                      <a:r>
                        <a:rPr lang="en-US" sz="2800" dirty="0" err="1" smtClean="0"/>
                        <a:t>anggota</a:t>
                      </a:r>
                      <a:r>
                        <a:rPr lang="en-US" sz="2800" dirty="0" smtClean="0"/>
                        <a:t>, SHU </a:t>
                      </a:r>
                      <a:r>
                        <a:rPr lang="en-US" sz="2800" dirty="0" err="1" smtClean="0"/>
                        <a:t>kecil</a:t>
                      </a:r>
                      <a:endParaRPr lang="en-US" sz="2800" dirty="0"/>
                    </a:p>
                  </a:txBody>
                  <a:tcPr/>
                </a:tc>
                <a:tc>
                  <a:txBody>
                    <a:bodyPr/>
                    <a:lstStyle/>
                    <a:p>
                      <a:r>
                        <a:rPr lang="en-US" sz="2800" dirty="0" err="1" smtClean="0"/>
                        <a:t>Keuntungan</a:t>
                      </a:r>
                      <a:r>
                        <a:rPr lang="en-US" sz="2800" baseline="0" dirty="0" smtClean="0"/>
                        <a:t> :  </a:t>
                      </a:r>
                      <a:r>
                        <a:rPr lang="en-US" sz="2800" baseline="0" dirty="0" err="1" smtClean="0"/>
                        <a:t>menjadi</a:t>
                      </a:r>
                      <a:r>
                        <a:rPr lang="en-US" sz="2800" baseline="0" dirty="0" smtClean="0"/>
                        <a:t> </a:t>
                      </a:r>
                      <a:r>
                        <a:rPr lang="en-US" sz="2800" baseline="0" dirty="0" err="1" smtClean="0"/>
                        <a:t>orang</a:t>
                      </a:r>
                      <a:r>
                        <a:rPr lang="en-US" sz="2800" baseline="0" dirty="0" smtClean="0"/>
                        <a:t> </a:t>
                      </a:r>
                      <a:r>
                        <a:rPr lang="en-US" sz="2800" baseline="0" dirty="0" err="1" smtClean="0"/>
                        <a:t>pertama</a:t>
                      </a:r>
                      <a:r>
                        <a:rPr lang="en-US" sz="2800" baseline="0" dirty="0" smtClean="0"/>
                        <a:t> (</a:t>
                      </a:r>
                      <a:r>
                        <a:rPr lang="en-US" sz="2800" baseline="0" dirty="0" err="1" smtClean="0"/>
                        <a:t>pendiri</a:t>
                      </a:r>
                      <a:r>
                        <a:rPr lang="en-US" sz="2800" baseline="0" dirty="0" smtClean="0"/>
                        <a:t> ), </a:t>
                      </a:r>
                      <a:r>
                        <a:rPr lang="en-US" sz="2800" baseline="0" dirty="0" err="1" smtClean="0"/>
                        <a:t>pimpinan</a:t>
                      </a:r>
                      <a:endParaRPr lang="en-US" sz="2800" baseline="0" dirty="0" smtClean="0"/>
                    </a:p>
                    <a:p>
                      <a:r>
                        <a:rPr lang="en-US" sz="2800" baseline="0" dirty="0" err="1" smtClean="0"/>
                        <a:t>Kerugian</a:t>
                      </a:r>
                      <a:r>
                        <a:rPr lang="en-US" sz="2800" baseline="0" dirty="0" smtClean="0"/>
                        <a:t>        :   </a:t>
                      </a:r>
                      <a:r>
                        <a:rPr lang="en-US" sz="2800" baseline="0" dirty="0" err="1" smtClean="0"/>
                        <a:t>Resiko</a:t>
                      </a:r>
                      <a:r>
                        <a:rPr lang="en-US" sz="2800" baseline="0" dirty="0" smtClean="0"/>
                        <a:t> </a:t>
                      </a:r>
                      <a:r>
                        <a:rPr lang="en-US" sz="2800" baseline="0" dirty="0" err="1" smtClean="0"/>
                        <a:t>tinggi</a:t>
                      </a:r>
                      <a:r>
                        <a:rPr lang="en-US" sz="2800" baseline="0" dirty="0" smtClean="0"/>
                        <a:t>, </a:t>
                      </a:r>
                      <a:r>
                        <a:rPr lang="en-US" sz="2800" baseline="0" dirty="0" err="1" smtClean="0"/>
                        <a:t>tanggungjawab</a:t>
                      </a:r>
                      <a:r>
                        <a:rPr lang="en-US" sz="2800" baseline="0" dirty="0" smtClean="0"/>
                        <a:t> </a:t>
                      </a:r>
                      <a:r>
                        <a:rPr lang="en-US" sz="2800" baseline="0" dirty="0" err="1" smtClean="0"/>
                        <a:t>besar</a:t>
                      </a:r>
                      <a:endParaRPr lang="en-US" sz="2800" dirty="0"/>
                    </a:p>
                  </a:txBody>
                  <a:tcPr/>
                </a:tc>
              </a:tr>
              <a:tr h="426661">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smtClean="0"/>
              <a:t> A. </a:t>
            </a:r>
            <a:r>
              <a:rPr lang="en-US" sz="2800" dirty="0" err="1" smtClean="0"/>
              <a:t>Organisasi</a:t>
            </a:r>
            <a:r>
              <a:rPr lang="en-US" sz="2800" dirty="0" smtClean="0"/>
              <a:t> </a:t>
            </a:r>
            <a:r>
              <a:rPr lang="en-US" sz="2800" dirty="0" err="1" smtClean="0"/>
              <a:t>harus</a:t>
            </a:r>
            <a:r>
              <a:rPr lang="en-US" sz="2800" dirty="0" smtClean="0"/>
              <a:t> </a:t>
            </a:r>
            <a:r>
              <a:rPr lang="en-US" sz="2800" dirty="0" err="1" smtClean="0"/>
              <a:t>memiliki</a:t>
            </a:r>
            <a:r>
              <a:rPr lang="en-US" sz="2800" dirty="0" smtClean="0"/>
              <a:t> :</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rabicPeriod"/>
            </a:pP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smtClean="0"/>
          </a:p>
          <a:p>
            <a:pPr marL="514350" indent="-514350">
              <a:buNone/>
            </a:pPr>
            <a:r>
              <a:rPr lang="en-US" sz="2800" dirty="0" smtClean="0"/>
              <a:t>	</a:t>
            </a:r>
            <a:r>
              <a:rPr lang="en-US" sz="2800" dirty="0" err="1" smtClean="0"/>
              <a:t>Visi</a:t>
            </a:r>
            <a:r>
              <a:rPr lang="en-US" sz="2800" dirty="0" smtClean="0"/>
              <a:t> </a:t>
            </a:r>
            <a:r>
              <a:rPr lang="en-US" sz="2800" dirty="0" err="1" smtClean="0"/>
              <a:t>adalah</a:t>
            </a:r>
            <a:r>
              <a:rPr lang="en-US" sz="2800" dirty="0" smtClean="0"/>
              <a:t> </a:t>
            </a:r>
            <a:r>
              <a:rPr lang="en-US" sz="2800" dirty="0" err="1" smtClean="0"/>
              <a:t>sebuah</a:t>
            </a:r>
            <a:r>
              <a:rPr lang="en-US" sz="2800" dirty="0" smtClean="0"/>
              <a:t> </a:t>
            </a:r>
            <a:r>
              <a:rPr lang="en-US" sz="2800" dirty="0" err="1" smtClean="0"/>
              <a:t>impian</a:t>
            </a:r>
            <a:r>
              <a:rPr lang="en-US" sz="2800" dirty="0" smtClean="0"/>
              <a:t> </a:t>
            </a:r>
            <a:r>
              <a:rPr lang="en-US" sz="2800" dirty="0" err="1" smtClean="0"/>
              <a:t>apa</a:t>
            </a:r>
            <a:r>
              <a:rPr lang="en-US" sz="2800" dirty="0" smtClean="0"/>
              <a:t> yang </a:t>
            </a:r>
            <a:r>
              <a:rPr lang="en-US" sz="2800" dirty="0" err="1" smtClean="0"/>
              <a:t>akan</a:t>
            </a:r>
            <a:r>
              <a:rPr lang="en-US" sz="2800" dirty="0" smtClean="0"/>
              <a:t> </a:t>
            </a:r>
            <a:r>
              <a:rPr lang="en-US" sz="2800" dirty="0" err="1" smtClean="0"/>
              <a:t>terjadi</a:t>
            </a:r>
            <a:r>
              <a:rPr lang="en-US" sz="2800" dirty="0" smtClean="0"/>
              <a:t> </a:t>
            </a:r>
            <a:r>
              <a:rPr lang="en-US" sz="2800" dirty="0" err="1" smtClean="0"/>
              <a:t>dimasa</a:t>
            </a:r>
            <a:r>
              <a:rPr lang="en-US" sz="2800" dirty="0" smtClean="0"/>
              <a:t> </a:t>
            </a:r>
            <a:r>
              <a:rPr lang="en-US" sz="2800" dirty="0" err="1" smtClean="0"/>
              <a:t>mendatang</a:t>
            </a:r>
            <a:endParaRPr lang="en-US" sz="2800" dirty="0" smtClean="0"/>
          </a:p>
          <a:p>
            <a:pPr marL="514350" indent="-514350">
              <a:buNone/>
            </a:pPr>
            <a:r>
              <a:rPr lang="en-US" sz="2800" dirty="0" smtClean="0"/>
              <a:t>	</a:t>
            </a:r>
            <a:r>
              <a:rPr lang="en-US" sz="2800" dirty="0" err="1" smtClean="0"/>
              <a:t>Misi</a:t>
            </a:r>
            <a:r>
              <a:rPr lang="en-US" sz="2800" dirty="0" smtClean="0"/>
              <a:t> </a:t>
            </a:r>
            <a:r>
              <a:rPr lang="en-US" sz="2800" dirty="0" err="1" smtClean="0"/>
              <a:t>adalah</a:t>
            </a:r>
            <a:r>
              <a:rPr lang="en-US" sz="2800" dirty="0" smtClean="0"/>
              <a:t> </a:t>
            </a:r>
            <a:r>
              <a:rPr lang="en-US" sz="2800" dirty="0" err="1" smtClean="0"/>
              <a:t>peran</a:t>
            </a:r>
            <a:r>
              <a:rPr lang="en-US" sz="2800" dirty="0" smtClean="0"/>
              <a:t> yang </a:t>
            </a:r>
            <a:r>
              <a:rPr lang="en-US" sz="2800" dirty="0" err="1" smtClean="0"/>
              <a:t>dapaat</a:t>
            </a:r>
            <a:r>
              <a:rPr lang="en-US" sz="2800" dirty="0" smtClean="0"/>
              <a:t> </a:t>
            </a:r>
            <a:r>
              <a:rPr lang="en-US" sz="2800" dirty="0" err="1" smtClean="0"/>
              <a:t>dimainkan</a:t>
            </a:r>
            <a:r>
              <a:rPr lang="en-US" sz="2800" dirty="0" smtClean="0"/>
              <a:t> </a:t>
            </a:r>
            <a:r>
              <a:rPr lang="en-US" sz="2800" dirty="0" err="1" smtClean="0"/>
              <a:t>pada</a:t>
            </a:r>
            <a:r>
              <a:rPr lang="en-US" sz="2800" dirty="0" smtClean="0"/>
              <a:t> </a:t>
            </a:r>
            <a:r>
              <a:rPr lang="en-US" sz="2800" dirty="0" err="1" smtClean="0"/>
              <a:t>kondisi</a:t>
            </a:r>
            <a:r>
              <a:rPr lang="en-US" sz="2800" dirty="0" smtClean="0"/>
              <a:t> </a:t>
            </a:r>
            <a:r>
              <a:rPr lang="en-US" sz="2800" dirty="0" err="1" smtClean="0"/>
              <a:t>tersebut</a:t>
            </a:r>
            <a:r>
              <a:rPr lang="en-US" sz="2800" dirty="0" smtClean="0"/>
              <a:t> yang </a:t>
            </a:r>
            <a:r>
              <a:rPr lang="en-US" sz="2800" dirty="0" err="1" smtClean="0"/>
              <a:t>sekaligus</a:t>
            </a:r>
            <a:r>
              <a:rPr lang="en-US" sz="2800" dirty="0" smtClean="0"/>
              <a:t> </a:t>
            </a:r>
            <a:r>
              <a:rPr lang="en-US" sz="2800" dirty="0" err="1" smtClean="0"/>
              <a:t>memuat</a:t>
            </a:r>
            <a:r>
              <a:rPr lang="en-US" sz="2800" dirty="0" smtClean="0"/>
              <a:t> </a:t>
            </a:r>
            <a:r>
              <a:rPr lang="en-US" sz="2800" dirty="0" err="1" smtClean="0"/>
              <a:t>tujuan</a:t>
            </a:r>
            <a:r>
              <a:rPr lang="en-US" sz="2800" dirty="0" smtClean="0"/>
              <a:t> yang </a:t>
            </a:r>
            <a:r>
              <a:rPr lang="en-US" sz="2800" dirty="0" err="1" smtClean="0"/>
              <a:t>hendak</a:t>
            </a:r>
            <a:r>
              <a:rPr lang="en-US" sz="2800" dirty="0" smtClean="0"/>
              <a:t> </a:t>
            </a:r>
            <a:r>
              <a:rPr lang="en-US" sz="2800" dirty="0" err="1" smtClean="0"/>
              <a:t>dicapai</a:t>
            </a:r>
            <a:endParaRPr lang="en-US" sz="2800" dirty="0" smtClean="0"/>
          </a:p>
          <a:p>
            <a:pPr marL="514350" indent="-514350">
              <a:buAutoNum type="arabicPeriod" startAt="2"/>
            </a:pPr>
            <a:r>
              <a:rPr lang="en-US" sz="2800" dirty="0" err="1" smtClean="0"/>
              <a:t>Sumberdaya</a:t>
            </a:r>
            <a:endParaRPr lang="en-US" sz="2800" dirty="0" smtClean="0"/>
          </a:p>
          <a:p>
            <a:pPr marL="514350" indent="-514350">
              <a:buNone/>
            </a:pPr>
            <a:r>
              <a:rPr lang="en-US" sz="2800" dirty="0" smtClean="0"/>
              <a:t>	</a:t>
            </a:r>
            <a:r>
              <a:rPr lang="en-US" sz="2800" dirty="0" err="1" smtClean="0"/>
              <a:t>Setiap</a:t>
            </a:r>
            <a:r>
              <a:rPr lang="en-US" sz="2800" dirty="0" smtClean="0"/>
              <a:t> </a:t>
            </a:r>
            <a:r>
              <a:rPr lang="en-US" sz="2800" dirty="0" err="1" smtClean="0"/>
              <a:t>organisasi</a:t>
            </a:r>
            <a:r>
              <a:rPr lang="en-US" sz="2800" dirty="0" smtClean="0"/>
              <a:t> </a:t>
            </a:r>
            <a:r>
              <a:rPr lang="en-US" sz="2800" dirty="0" err="1" smtClean="0"/>
              <a:t>harus</a:t>
            </a:r>
            <a:r>
              <a:rPr lang="en-US" sz="2800" dirty="0" smtClean="0"/>
              <a:t> </a:t>
            </a:r>
            <a:r>
              <a:rPr lang="en-US" sz="2800" dirty="0" err="1" smtClean="0"/>
              <a:t>mempunyai</a:t>
            </a:r>
            <a:r>
              <a:rPr lang="en-US" sz="2800" dirty="0" smtClean="0"/>
              <a:t> </a:t>
            </a:r>
            <a:r>
              <a:rPr lang="en-US" sz="2800" dirty="0" err="1" smtClean="0"/>
              <a:t>sumberdaya</a:t>
            </a:r>
            <a:r>
              <a:rPr lang="en-US" sz="2800" dirty="0" smtClean="0"/>
              <a:t> </a:t>
            </a:r>
            <a:r>
              <a:rPr lang="en-US" sz="2800" dirty="0" err="1" smtClean="0"/>
              <a:t>manusia</a:t>
            </a:r>
            <a:r>
              <a:rPr lang="en-US" sz="2800" dirty="0" smtClean="0"/>
              <a:t>, </a:t>
            </a:r>
            <a:r>
              <a:rPr lang="en-US" sz="2800" dirty="0" err="1" smtClean="0"/>
              <a:t>sumberdaya</a:t>
            </a:r>
            <a:r>
              <a:rPr lang="en-US" sz="2800" dirty="0" smtClean="0"/>
              <a:t> </a:t>
            </a:r>
            <a:r>
              <a:rPr lang="en-US" sz="2800" dirty="0" err="1" smtClean="0"/>
              <a:t>teknologi</a:t>
            </a:r>
            <a:r>
              <a:rPr lang="en-US" sz="2800" dirty="0" smtClean="0"/>
              <a:t>/</a:t>
            </a:r>
            <a:r>
              <a:rPr lang="en-US" sz="2800" dirty="0" err="1" smtClean="0"/>
              <a:t>rekayasa</a:t>
            </a:r>
            <a:r>
              <a:rPr lang="en-US" sz="2800" dirty="0" smtClean="0"/>
              <a:t>, </a:t>
            </a:r>
            <a:r>
              <a:rPr lang="en-US" sz="2800" dirty="0" err="1" smtClean="0"/>
              <a:t>sumberdaya</a:t>
            </a:r>
            <a:r>
              <a:rPr lang="en-US" sz="2800" dirty="0" smtClean="0"/>
              <a:t> </a:t>
            </a:r>
            <a:r>
              <a:rPr lang="en-US" sz="2800" dirty="0" err="1" smtClean="0"/>
              <a:t>spasial</a:t>
            </a:r>
            <a:r>
              <a:rPr lang="en-US" sz="2800" dirty="0" smtClean="0"/>
              <a:t>/</a:t>
            </a:r>
            <a:r>
              <a:rPr lang="en-US" sz="2800" dirty="0" err="1" smtClean="0"/>
              <a:t>waktu</a:t>
            </a:r>
            <a:r>
              <a:rPr lang="en-US" sz="2800" dirty="0" smtClean="0"/>
              <a:t>, </a:t>
            </a:r>
            <a:r>
              <a:rPr lang="en-US" sz="2800" dirty="0" err="1" smtClean="0"/>
              <a:t>sumberdaya</a:t>
            </a:r>
            <a:r>
              <a:rPr lang="en-US" sz="2800" dirty="0" smtClean="0"/>
              <a:t> </a:t>
            </a:r>
            <a:r>
              <a:rPr lang="en-US" sz="2800" dirty="0" err="1" smtClean="0"/>
              <a:t>finansial</a:t>
            </a:r>
            <a:r>
              <a:rPr lang="en-US" sz="2800" dirty="0" smtClean="0"/>
              <a:t>, </a:t>
            </a:r>
            <a:r>
              <a:rPr lang="en-US" sz="2800" dirty="0" err="1" smtClean="0"/>
              <a:t>sumberdaya</a:t>
            </a:r>
            <a:r>
              <a:rPr lang="en-US" sz="2800" dirty="0" smtClean="0"/>
              <a:t> </a:t>
            </a:r>
            <a:r>
              <a:rPr lang="en-US" sz="2800" dirty="0" err="1" smtClean="0"/>
              <a:t>sosial</a:t>
            </a:r>
            <a:r>
              <a:rPr lang="en-US" sz="2800" dirty="0" smtClean="0"/>
              <a:t> </a:t>
            </a:r>
            <a:r>
              <a:rPr lang="en-US" sz="2800" dirty="0" err="1" smtClean="0"/>
              <a:t>dll</a:t>
            </a:r>
            <a:r>
              <a:rPr lang="en-US" sz="2800" dirty="0" smtClean="0"/>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449762"/>
          </a:xfrm>
        </p:spPr>
        <p:txBody>
          <a:bodyPr>
            <a:normAutofit/>
          </a:bodyPr>
          <a:lstStyle/>
          <a:p>
            <a:pPr algn="l"/>
            <a:r>
              <a:rPr lang="en-US" sz="2800" dirty="0" smtClean="0"/>
              <a:t>3. </a:t>
            </a:r>
            <a:r>
              <a:rPr lang="en-US" sz="2800" dirty="0" err="1" smtClean="0"/>
              <a:t>Dasar</a:t>
            </a:r>
            <a:r>
              <a:rPr lang="en-US" sz="2800" dirty="0" smtClean="0"/>
              <a:t> </a:t>
            </a:r>
            <a:r>
              <a:rPr lang="en-US" sz="2800" dirty="0" err="1" smtClean="0"/>
              <a:t>hukum</a:t>
            </a:r>
            <a:r>
              <a:rPr lang="en-US" sz="2800" dirty="0" smtClean="0"/>
              <a:t/>
            </a:r>
            <a:br>
              <a:rPr lang="en-US" sz="2800" dirty="0" smtClean="0"/>
            </a:br>
            <a:r>
              <a:rPr lang="en-US" sz="2800" dirty="0" smtClean="0"/>
              <a:t>	</a:t>
            </a:r>
            <a:r>
              <a:rPr lang="en-US" sz="2800" dirty="0" err="1" smtClean="0"/>
              <a:t>Landasan</a:t>
            </a:r>
            <a:r>
              <a:rPr lang="en-US" sz="2800" dirty="0" smtClean="0"/>
              <a:t> formal </a:t>
            </a:r>
            <a:r>
              <a:rPr lang="en-US" sz="2800" dirty="0" err="1" smtClean="0"/>
              <a:t>membentuk</a:t>
            </a:r>
            <a:r>
              <a:rPr lang="en-US" sz="2800" dirty="0" smtClean="0"/>
              <a:t> </a:t>
            </a:r>
            <a:r>
              <a:rPr lang="en-US" sz="2800" dirty="0" err="1" smtClean="0"/>
              <a:t>organisasi</a:t>
            </a:r>
            <a:r>
              <a:rPr lang="en-US" sz="2800" dirty="0" smtClean="0"/>
              <a:t>, </a:t>
            </a:r>
            <a:r>
              <a:rPr lang="en-US" sz="2800" dirty="0" err="1" smtClean="0"/>
              <a:t>kesepakatan</a:t>
            </a:r>
            <a:r>
              <a:rPr lang="en-US" sz="2800" dirty="0" smtClean="0"/>
              <a:t> 	</a:t>
            </a:r>
            <a:r>
              <a:rPr lang="en-US" sz="2800" dirty="0" err="1" smtClean="0"/>
              <a:t>antar</a:t>
            </a:r>
            <a:r>
              <a:rPr lang="en-US" sz="2800" dirty="0" smtClean="0"/>
              <a:t> </a:t>
            </a:r>
            <a:r>
              <a:rPr lang="en-US" sz="2800" dirty="0" err="1" smtClean="0"/>
              <a:t>pendiri</a:t>
            </a:r>
            <a:r>
              <a:rPr lang="en-US" sz="2800" dirty="0" smtClean="0"/>
              <a:t>, </a:t>
            </a:r>
            <a:r>
              <a:rPr lang="en-US" sz="2800" dirty="0" err="1" smtClean="0"/>
              <a:t>akta</a:t>
            </a:r>
            <a:r>
              <a:rPr lang="en-US" sz="2800" dirty="0" smtClean="0"/>
              <a:t> </a:t>
            </a:r>
            <a:r>
              <a:rPr lang="en-US" sz="2800" dirty="0" err="1" smtClean="0"/>
              <a:t>notaris</a:t>
            </a:r>
            <a:r>
              <a:rPr lang="en-US" sz="2800" dirty="0" smtClean="0"/>
              <a:t>, </a:t>
            </a:r>
            <a:r>
              <a:rPr lang="en-US" sz="2800" dirty="0" err="1" smtClean="0"/>
              <a:t>keputusan</a:t>
            </a:r>
            <a:r>
              <a:rPr lang="en-US" sz="2800" dirty="0" smtClean="0"/>
              <a:t> </a:t>
            </a:r>
            <a:r>
              <a:rPr lang="en-US" sz="2800" dirty="0" err="1" smtClean="0"/>
              <a:t>pejabat</a:t>
            </a:r>
            <a:r>
              <a:rPr lang="en-US" sz="2800" dirty="0" smtClean="0"/>
              <a:t> yang 	</a:t>
            </a:r>
            <a:r>
              <a:rPr lang="en-US" sz="2800" dirty="0" err="1" smtClean="0"/>
              <a:t>berwenang</a:t>
            </a:r>
            <a:r>
              <a:rPr lang="en-US" sz="2800" dirty="0" smtClean="0"/>
              <a:t> </a:t>
            </a:r>
            <a:r>
              <a:rPr lang="en-US" sz="2800" dirty="0" err="1" smtClean="0"/>
              <a:t>dll</a:t>
            </a:r>
            <a:r>
              <a:rPr lang="en-US" sz="2800" dirty="0" smtClean="0"/>
              <a:t>.</a:t>
            </a:r>
            <a:br>
              <a:rPr lang="en-US" sz="2800" dirty="0" smtClean="0"/>
            </a:br>
            <a:r>
              <a:rPr lang="en-US" sz="2800" dirty="0" smtClean="0"/>
              <a:t>4.  </a:t>
            </a:r>
            <a:r>
              <a:rPr lang="en-US" sz="2800" dirty="0" err="1" smtClean="0"/>
              <a:t>Aspek</a:t>
            </a:r>
            <a:r>
              <a:rPr lang="en-US" sz="2800" dirty="0" smtClean="0"/>
              <a:t> </a:t>
            </a:r>
            <a:r>
              <a:rPr lang="en-US" sz="2800" dirty="0" err="1" smtClean="0"/>
              <a:t>Anatomi</a:t>
            </a:r>
            <a:r>
              <a:rPr lang="en-US" sz="2800" dirty="0" smtClean="0"/>
              <a:t>/</a:t>
            </a:r>
            <a:r>
              <a:rPr lang="en-US" sz="2800" dirty="0" err="1" smtClean="0"/>
              <a:t>struktur</a:t>
            </a:r>
            <a:r>
              <a:rPr lang="en-US" sz="2800" dirty="0" smtClean="0"/>
              <a:t/>
            </a:r>
            <a:br>
              <a:rPr lang="en-US" sz="2800" dirty="0" smtClean="0"/>
            </a:br>
            <a:r>
              <a:rPr lang="en-US" sz="2800" dirty="0" smtClean="0"/>
              <a:t>5.  </a:t>
            </a:r>
            <a:r>
              <a:rPr lang="en-US" sz="2800" dirty="0" err="1" smtClean="0"/>
              <a:t>Aspek</a:t>
            </a:r>
            <a:r>
              <a:rPr lang="en-US" sz="2800" dirty="0" smtClean="0"/>
              <a:t> </a:t>
            </a:r>
            <a:r>
              <a:rPr lang="en-US" sz="2800" dirty="0" err="1" smtClean="0"/>
              <a:t>Kehidupan</a:t>
            </a:r>
            <a:r>
              <a:rPr lang="en-US" sz="2800" dirty="0" smtClean="0"/>
              <a:t>/</a:t>
            </a:r>
            <a:r>
              <a:rPr lang="en-US" sz="2800" dirty="0" err="1" smtClean="0"/>
              <a:t>fisiologi</a:t>
            </a:r>
            <a:r>
              <a:rPr lang="en-US" sz="2800" dirty="0" smtClean="0"/>
              <a:t/>
            </a:r>
            <a:br>
              <a:rPr lang="en-US" sz="2800" dirty="0" smtClean="0"/>
            </a:br>
            <a:r>
              <a:rPr lang="en-US" sz="2800" dirty="0" smtClean="0"/>
              <a:t>6. </a:t>
            </a:r>
            <a:r>
              <a:rPr lang="en-US" sz="2800" dirty="0" err="1" smtClean="0"/>
              <a:t>Aspek</a:t>
            </a:r>
            <a:r>
              <a:rPr lang="en-US" sz="2800" dirty="0" smtClean="0"/>
              <a:t> </a:t>
            </a:r>
            <a:r>
              <a:rPr lang="en-US" sz="2800" dirty="0" err="1" smtClean="0"/>
              <a:t>Budaya</a:t>
            </a:r>
            <a:r>
              <a:rPr lang="en-US" sz="2800" dirty="0" smtClean="0"/>
              <a:t>/</a:t>
            </a:r>
            <a:r>
              <a:rPr lang="en-US" sz="2800" dirty="0" err="1" smtClean="0"/>
              <a:t>kultur</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smtClean="0"/>
              <a:t>B.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85800"/>
            <a:ext cx="9144000" cy="5867400"/>
          </a:xfrm>
        </p:spPr>
        <p:txBody>
          <a:bodyPr>
            <a:normAutofit/>
          </a:bodyPr>
          <a:lstStyle/>
          <a:p>
            <a:pPr marL="514350" indent="-514350">
              <a:buAutoNum type="arabicPeriod"/>
            </a:pPr>
            <a:r>
              <a:rPr lang="en-US" sz="2800" dirty="0" err="1" smtClean="0"/>
              <a:t>Pengertian</a:t>
            </a:r>
            <a:r>
              <a:rPr lang="en-US" sz="2800" dirty="0" smtClean="0"/>
              <a:t> </a:t>
            </a:r>
            <a:r>
              <a:rPr lang="en-US" sz="2800" dirty="0" err="1" smtClean="0"/>
              <a:t>Pengorganisasian</a:t>
            </a:r>
            <a:endParaRPr lang="en-US" sz="2800" dirty="0" smtClean="0"/>
          </a:p>
          <a:p>
            <a:pPr marL="514350" indent="-514350">
              <a:buNone/>
            </a:pPr>
            <a:r>
              <a:rPr lang="en-US" sz="2800" dirty="0" smtClean="0"/>
              <a:t>	</a:t>
            </a:r>
            <a:r>
              <a:rPr lang="en-US" sz="2800" dirty="0" err="1" smtClean="0"/>
              <a:t>Sebelum</a:t>
            </a:r>
            <a:r>
              <a:rPr lang="en-US" sz="2800" dirty="0" smtClean="0"/>
              <a:t> </a:t>
            </a:r>
            <a:r>
              <a:rPr lang="en-US" sz="2800" dirty="0" err="1" smtClean="0"/>
              <a:t>mengupas</a:t>
            </a:r>
            <a:r>
              <a:rPr lang="en-US" sz="2800" dirty="0" smtClean="0"/>
              <a:t>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terlebih</a:t>
            </a:r>
            <a:r>
              <a:rPr lang="en-US" sz="2800" dirty="0" smtClean="0"/>
              <a:t> </a:t>
            </a:r>
            <a:r>
              <a:rPr lang="en-US" sz="2800" dirty="0" err="1" smtClean="0"/>
              <a:t>dahulu</a:t>
            </a:r>
            <a:r>
              <a:rPr lang="en-US" sz="2800" dirty="0" smtClean="0"/>
              <a:t> </a:t>
            </a:r>
            <a:r>
              <a:rPr lang="en-US" sz="2800" dirty="0" err="1" smtClean="0"/>
              <a:t>akan</a:t>
            </a:r>
            <a:r>
              <a:rPr lang="en-US" sz="2800" dirty="0" smtClean="0"/>
              <a:t> </a:t>
            </a:r>
            <a:r>
              <a:rPr lang="en-US" sz="2800" dirty="0" err="1" smtClean="0"/>
              <a:t>disajikan</a:t>
            </a:r>
            <a:r>
              <a:rPr lang="en-US" sz="2800" dirty="0" smtClean="0"/>
              <a:t> </a:t>
            </a:r>
            <a:r>
              <a:rPr lang="en-US" sz="2800" dirty="0" err="1" smtClean="0"/>
              <a:t>pengertian</a:t>
            </a:r>
            <a:r>
              <a:rPr lang="en-US" sz="2800" dirty="0" smtClean="0"/>
              <a:t> </a:t>
            </a:r>
            <a:r>
              <a:rPr lang="en-US" sz="2800" dirty="0" err="1" smtClean="0"/>
              <a:t>pengorganisasian</a:t>
            </a:r>
            <a:endParaRPr lang="en-US" sz="2800" dirty="0" smtClean="0"/>
          </a:p>
          <a:p>
            <a:pPr marL="514350" indent="-514350">
              <a:buNone/>
            </a:pP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menurut</a:t>
            </a:r>
            <a:r>
              <a:rPr lang="en-US" sz="2800" dirty="0" smtClean="0"/>
              <a:t> </a:t>
            </a:r>
            <a:r>
              <a:rPr lang="en-US" sz="2800" dirty="0" err="1" smtClean="0"/>
              <a:t>pendekatan</a:t>
            </a:r>
            <a:r>
              <a:rPr lang="en-US" sz="2800" dirty="0" smtClean="0"/>
              <a:t> </a:t>
            </a:r>
            <a:r>
              <a:rPr lang="en-US" sz="2800" dirty="0" err="1" smtClean="0"/>
              <a:t>manajemen</a:t>
            </a:r>
            <a:r>
              <a:rPr lang="en-US" sz="2800" dirty="0" smtClean="0"/>
              <a:t> </a:t>
            </a:r>
            <a:r>
              <a:rPr lang="en-US" sz="2800" dirty="0" err="1" smtClean="0"/>
              <a:t>adalah</a:t>
            </a:r>
            <a:r>
              <a:rPr lang="en-US" sz="2800" dirty="0" smtClean="0"/>
              <a:t> </a:t>
            </a:r>
            <a:r>
              <a:rPr lang="en-US" sz="2800" dirty="0" err="1" smtClean="0"/>
              <a:t>upaya</a:t>
            </a:r>
            <a:r>
              <a:rPr lang="en-US" sz="2800" dirty="0" smtClean="0"/>
              <a:t> </a:t>
            </a:r>
            <a:r>
              <a:rPr lang="en-US" sz="2800" dirty="0" err="1" smtClean="0"/>
              <a:t>manajemen</a:t>
            </a:r>
            <a:r>
              <a:rPr lang="en-US" sz="2800" dirty="0" smtClean="0"/>
              <a:t> </a:t>
            </a:r>
            <a:r>
              <a:rPr lang="en-US" sz="2800" dirty="0" err="1" smtClean="0"/>
              <a:t>untuk</a:t>
            </a:r>
            <a:r>
              <a:rPr lang="en-US" sz="2800" dirty="0" smtClean="0"/>
              <a:t> </a:t>
            </a:r>
            <a:r>
              <a:rPr lang="en-US" sz="2800" dirty="0" err="1" smtClean="0"/>
              <a:t>mengorganisasikan</a:t>
            </a:r>
            <a:r>
              <a:rPr lang="en-US" sz="2800" dirty="0" smtClean="0"/>
              <a:t> </a:t>
            </a:r>
            <a:r>
              <a:rPr lang="en-US" sz="2800" dirty="0" err="1" smtClean="0"/>
              <a:t>semua</a:t>
            </a:r>
            <a:r>
              <a:rPr lang="en-US" sz="2800" dirty="0" smtClean="0"/>
              <a:t> </a:t>
            </a:r>
            <a:r>
              <a:rPr lang="en-US" sz="2800" dirty="0" err="1" smtClean="0"/>
              <a:t>sumberdaya</a:t>
            </a:r>
            <a:r>
              <a:rPr lang="en-US" sz="2800" dirty="0" smtClean="0"/>
              <a:t> </a:t>
            </a:r>
            <a:r>
              <a:rPr lang="en-US" sz="2800" dirty="0" err="1" smtClean="0"/>
              <a:t>institusi</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r>
              <a:rPr lang="en-US" sz="2800" dirty="0" smtClean="0"/>
              <a:t> yang </a:t>
            </a:r>
            <a:r>
              <a:rPr lang="en-US" sz="2800" dirty="0" err="1" smtClean="0"/>
              <a:t>ingin</a:t>
            </a:r>
            <a:r>
              <a:rPr lang="en-US" sz="2800" dirty="0" smtClean="0"/>
              <a:t> </a:t>
            </a:r>
            <a:r>
              <a:rPr lang="en-US" sz="2800" dirty="0" err="1" smtClean="0"/>
              <a:t>dicapai</a:t>
            </a:r>
            <a:r>
              <a:rPr lang="en-US" sz="2800" dirty="0" smtClean="0"/>
              <a:t>. </a:t>
            </a:r>
            <a:r>
              <a:rPr lang="en-US" sz="2800" dirty="0" err="1" smtClean="0"/>
              <a:t>Efektif</a:t>
            </a:r>
            <a:r>
              <a:rPr lang="en-US" sz="2800" dirty="0" smtClean="0"/>
              <a:t> </a:t>
            </a:r>
            <a:r>
              <a:rPr lang="en-US" sz="2800" dirty="0" err="1" smtClean="0"/>
              <a:t>tidaknya</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sangat</a:t>
            </a:r>
            <a:r>
              <a:rPr lang="en-US" sz="2800" dirty="0" smtClean="0"/>
              <a:t> </a:t>
            </a:r>
            <a:r>
              <a:rPr lang="en-US" sz="2800" dirty="0" err="1" smtClean="0"/>
              <a:t>tergantung</a:t>
            </a:r>
            <a:r>
              <a:rPr lang="en-US" sz="2800" dirty="0" smtClean="0"/>
              <a:t> </a:t>
            </a:r>
            <a:r>
              <a:rPr lang="en-US" sz="2800" dirty="0" err="1" smtClean="0"/>
              <a:t>dari</a:t>
            </a:r>
            <a:r>
              <a:rPr lang="en-US" sz="2800" dirty="0" smtClean="0"/>
              <a:t> </a:t>
            </a:r>
            <a:r>
              <a:rPr lang="en-US" sz="2800" dirty="0" err="1" smtClean="0"/>
              <a:t>kemampuan</a:t>
            </a:r>
            <a:r>
              <a:rPr lang="en-US" sz="2800" dirty="0" smtClean="0"/>
              <a:t> </a:t>
            </a:r>
            <a:r>
              <a:rPr lang="en-US" sz="2800" dirty="0" err="1" smtClean="0"/>
              <a:t>manajemen</a:t>
            </a:r>
            <a:r>
              <a:rPr lang="en-US" sz="2800" dirty="0" smtClean="0"/>
              <a:t> </a:t>
            </a:r>
            <a:r>
              <a:rPr lang="en-US" sz="2800" dirty="0" err="1" smtClean="0"/>
              <a:t>dalam</a:t>
            </a:r>
            <a:r>
              <a:rPr lang="en-US" sz="2800" dirty="0" smtClean="0"/>
              <a:t> </a:t>
            </a:r>
            <a:r>
              <a:rPr lang="en-US" sz="2800" dirty="0" err="1" smtClean="0"/>
              <a:t>menggerakan</a:t>
            </a:r>
            <a:r>
              <a:rPr lang="en-US" sz="2800" dirty="0" smtClean="0"/>
              <a:t> </a:t>
            </a:r>
            <a:r>
              <a:rPr lang="en-US" sz="2800" dirty="0" err="1" smtClean="0"/>
              <a:t>semua</a:t>
            </a:r>
            <a:r>
              <a:rPr lang="en-US" sz="2800" dirty="0" smtClean="0"/>
              <a:t> </a:t>
            </a:r>
            <a:r>
              <a:rPr lang="en-US" sz="2800" dirty="0" err="1" smtClean="0"/>
              <a:t>sumberdaya</a:t>
            </a:r>
            <a:r>
              <a:rPr lang="en-US" sz="2800" dirty="0" smtClean="0"/>
              <a:t> yang </a:t>
            </a:r>
            <a:r>
              <a:rPr lang="en-US" sz="2800" dirty="0" err="1" smtClean="0"/>
              <a:t>dimiliki</a:t>
            </a:r>
            <a:endParaRPr lang="en-US" sz="28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48800" cy="990600"/>
          </a:xfrm>
        </p:spPr>
        <p:txBody>
          <a:bodyPr>
            <a:normAutofit/>
          </a:bodyPr>
          <a:lstStyle/>
          <a:p>
            <a:pPr algn="l"/>
            <a:r>
              <a:rPr lang="en-US" sz="2800" dirty="0" err="1" smtClean="0"/>
              <a:t>Menurut</a:t>
            </a:r>
            <a:r>
              <a:rPr lang="en-US" sz="2800" dirty="0" smtClean="0"/>
              <a:t> Downey </a:t>
            </a:r>
            <a:r>
              <a:rPr lang="en-US" sz="2800" dirty="0" err="1" smtClean="0"/>
              <a:t>dan</a:t>
            </a:r>
            <a:r>
              <a:rPr lang="en-US" sz="2800" dirty="0" smtClean="0"/>
              <a:t> Erikson (1992) </a:t>
            </a:r>
            <a:endParaRPr lang="en-US" sz="2800" dirty="0"/>
          </a:p>
        </p:txBody>
      </p:sp>
      <p:sp>
        <p:nvSpPr>
          <p:cNvPr id="3" name="Content Placeholder 2"/>
          <p:cNvSpPr>
            <a:spLocks noGrp="1"/>
          </p:cNvSpPr>
          <p:nvPr>
            <p:ph idx="1"/>
          </p:nvPr>
        </p:nvSpPr>
        <p:spPr>
          <a:xfrm>
            <a:off x="0" y="838200"/>
            <a:ext cx="9144000" cy="5287963"/>
          </a:xfrm>
        </p:spPr>
        <p:txBody>
          <a:bodyPr>
            <a:normAutofit/>
          </a:bodyPr>
          <a:lstStyle/>
          <a:p>
            <a:pPr marL="514350" indent="-514350">
              <a:buNone/>
            </a:pPr>
            <a:r>
              <a:rPr lang="en-US" sz="2800" dirty="0" err="1" smtClean="0"/>
              <a:t>Fungsi</a:t>
            </a:r>
            <a:r>
              <a:rPr lang="en-US" sz="2800" dirty="0" smtClean="0"/>
              <a:t> </a:t>
            </a:r>
            <a:r>
              <a:rPr lang="en-US" sz="2800" dirty="0" err="1" smtClean="0"/>
              <a:t>pengorganisasian</a:t>
            </a:r>
            <a:r>
              <a:rPr lang="en-US" sz="2800" dirty="0" smtClean="0"/>
              <a:t> </a:t>
            </a:r>
            <a:r>
              <a:rPr lang="en-US" sz="2800" dirty="0" err="1" smtClean="0"/>
              <a:t>tersebut</a:t>
            </a:r>
            <a:r>
              <a:rPr lang="en-US" sz="2800" dirty="0" smtClean="0"/>
              <a:t> </a:t>
            </a:r>
            <a:r>
              <a:rPr lang="en-US" sz="2800" dirty="0" err="1" smtClean="0"/>
              <a:t>meliputi</a:t>
            </a:r>
            <a:r>
              <a:rPr lang="en-US" sz="2800" dirty="0" smtClean="0"/>
              <a:t> :</a:t>
            </a:r>
          </a:p>
          <a:p>
            <a:pPr marL="514350" indent="-514350">
              <a:buFont typeface="+mj-lt"/>
              <a:buAutoNum type="alphaLcPeriod"/>
            </a:pPr>
            <a:r>
              <a:rPr lang="en-US" sz="2800" dirty="0" err="1" smtClean="0"/>
              <a:t>Menyusun</a:t>
            </a:r>
            <a:r>
              <a:rPr lang="en-US" sz="2800" dirty="0" smtClean="0"/>
              <a:t> </a:t>
            </a:r>
            <a:r>
              <a:rPr lang="en-US" sz="2800" dirty="0" err="1" smtClean="0"/>
              <a:t>struktur</a:t>
            </a:r>
            <a:r>
              <a:rPr lang="en-US" sz="2800" dirty="0" smtClean="0"/>
              <a:t> </a:t>
            </a:r>
            <a:r>
              <a:rPr lang="en-US" sz="2800" dirty="0" err="1" smtClean="0"/>
              <a:t>organisasi</a:t>
            </a:r>
            <a:endParaRPr lang="en-US" sz="2800" dirty="0" smtClean="0"/>
          </a:p>
          <a:p>
            <a:pPr marL="514350" indent="-514350">
              <a:buFont typeface="+mj-lt"/>
              <a:buAutoNum type="alphaLcPeriod"/>
            </a:pPr>
            <a:r>
              <a:rPr lang="en-US" sz="2800" dirty="0" err="1" smtClean="0"/>
              <a:t>Menentukan</a:t>
            </a:r>
            <a:r>
              <a:rPr lang="en-US" sz="2800" dirty="0" smtClean="0"/>
              <a:t> </a:t>
            </a:r>
            <a:r>
              <a:rPr lang="en-US" sz="2800" dirty="0" err="1" smtClean="0"/>
              <a:t>pekerjaan</a:t>
            </a:r>
            <a:r>
              <a:rPr lang="en-US" sz="2800" dirty="0" smtClean="0"/>
              <a:t> yang </a:t>
            </a:r>
            <a:r>
              <a:rPr lang="en-US" sz="2800" dirty="0" err="1" smtClean="0"/>
              <a:t>harus</a:t>
            </a:r>
            <a:r>
              <a:rPr lang="en-US" sz="2800" dirty="0" smtClean="0"/>
              <a:t> </a:t>
            </a:r>
            <a:r>
              <a:rPr lang="en-US" sz="2800" dirty="0" err="1" smtClean="0"/>
              <a:t>dikerjakan</a:t>
            </a:r>
            <a:endParaRPr lang="en-US" sz="2800" dirty="0" smtClean="0"/>
          </a:p>
          <a:p>
            <a:pPr marL="514350" indent="-514350">
              <a:buFont typeface="+mj-lt"/>
              <a:buAutoNum type="alphaLcPeriod"/>
            </a:pPr>
            <a:r>
              <a:rPr lang="en-US" sz="2800" dirty="0" err="1" smtClean="0"/>
              <a:t>Memilih</a:t>
            </a:r>
            <a:r>
              <a:rPr lang="en-US" sz="2800" dirty="0" smtClean="0"/>
              <a:t>, </a:t>
            </a:r>
            <a:r>
              <a:rPr lang="en-US" sz="2800" dirty="0" err="1" smtClean="0"/>
              <a:t>menempatkan</a:t>
            </a:r>
            <a:r>
              <a:rPr lang="en-US" sz="2800" dirty="0" smtClean="0"/>
              <a:t> </a:t>
            </a:r>
            <a:r>
              <a:rPr lang="en-US" sz="2800" dirty="0" err="1" smtClean="0"/>
              <a:t>dan</a:t>
            </a:r>
            <a:r>
              <a:rPr lang="en-US" sz="2800" dirty="0" smtClean="0"/>
              <a:t> </a:t>
            </a:r>
            <a:r>
              <a:rPr lang="en-US" sz="2800" dirty="0" err="1" smtClean="0"/>
              <a:t>mengembangkan</a:t>
            </a:r>
            <a:r>
              <a:rPr lang="en-US" sz="2800" dirty="0" smtClean="0"/>
              <a:t> </a:t>
            </a:r>
            <a:r>
              <a:rPr lang="en-US" sz="2800" dirty="0" err="1" smtClean="0"/>
              <a:t>sumberdaya</a:t>
            </a:r>
            <a:r>
              <a:rPr lang="en-US" sz="2800" dirty="0" smtClean="0"/>
              <a:t> </a:t>
            </a:r>
            <a:r>
              <a:rPr lang="en-US" sz="2800" dirty="0" err="1" smtClean="0"/>
              <a:t>manusia</a:t>
            </a:r>
            <a:endParaRPr lang="en-US" sz="2800" dirty="0" smtClean="0"/>
          </a:p>
          <a:p>
            <a:pPr marL="514350" indent="-514350">
              <a:buFont typeface="+mj-lt"/>
              <a:buAutoNum type="alphaLcPeriod"/>
            </a:pPr>
            <a:r>
              <a:rPr lang="en-US" sz="2800" dirty="0" err="1" smtClean="0"/>
              <a:t>Merumuskan</a:t>
            </a:r>
            <a:r>
              <a:rPr lang="en-US" sz="2800" dirty="0" smtClean="0"/>
              <a:t> </a:t>
            </a:r>
            <a:r>
              <a:rPr lang="en-US" sz="2800" dirty="0" err="1" smtClean="0"/>
              <a:t>garis</a:t>
            </a:r>
            <a:r>
              <a:rPr lang="en-US" sz="2800" dirty="0" smtClean="0"/>
              <a:t> </a:t>
            </a:r>
            <a:r>
              <a:rPr lang="en-US" sz="2800" dirty="0" err="1" smtClean="0"/>
              <a:t>kegiatan</a:t>
            </a:r>
            <a:r>
              <a:rPr lang="en-US" sz="2800" dirty="0" smtClean="0"/>
              <a:t>/</a:t>
            </a:r>
            <a:r>
              <a:rPr lang="en-US" sz="2800" dirty="0" err="1" smtClean="0"/>
              <a:t>tindakan</a:t>
            </a:r>
            <a:endParaRPr lang="en-US" sz="2800" dirty="0" smtClean="0"/>
          </a:p>
          <a:p>
            <a:pPr marL="514350" indent="-514350">
              <a:buFont typeface="+mj-lt"/>
              <a:buAutoNum type="alphaLcPeriod"/>
            </a:pPr>
            <a:r>
              <a:rPr lang="en-US" sz="2800" dirty="0" err="1" smtClean="0"/>
              <a:t>Membentuk</a:t>
            </a:r>
            <a:r>
              <a:rPr lang="en-US" sz="2800" dirty="0" smtClean="0"/>
              <a:t> </a:t>
            </a:r>
            <a:r>
              <a:rPr lang="en-US" sz="2800" dirty="0" err="1" smtClean="0"/>
              <a:t>sejumlah</a:t>
            </a:r>
            <a:r>
              <a:rPr lang="en-US" sz="2800" dirty="0" smtClean="0"/>
              <a:t> </a:t>
            </a:r>
            <a:r>
              <a:rPr lang="en-US" sz="2800" dirty="0" err="1" smtClean="0"/>
              <a:t>hubungan</a:t>
            </a:r>
            <a:r>
              <a:rPr lang="en-US" sz="2800" dirty="0" smtClean="0"/>
              <a:t> </a:t>
            </a:r>
            <a:r>
              <a:rPr lang="en-US" sz="2800" dirty="0" err="1" smtClean="0"/>
              <a:t>dalam</a:t>
            </a:r>
            <a:r>
              <a:rPr lang="en-US" sz="2800" dirty="0" smtClean="0"/>
              <a:t> </a:t>
            </a:r>
            <a:r>
              <a:rPr lang="en-US" sz="2800" dirty="0" err="1" smtClean="0"/>
              <a:t>organisasi</a:t>
            </a:r>
            <a:r>
              <a:rPr lang="en-US" sz="2800" dirty="0" smtClean="0"/>
              <a:t>/ </a:t>
            </a:r>
            <a:r>
              <a:rPr lang="en-US" sz="2800" dirty="0" err="1" smtClean="0"/>
              <a:t>melengkapi</a:t>
            </a:r>
            <a:r>
              <a:rPr lang="en-US" sz="2800" dirty="0" smtClean="0"/>
              <a:t> </a:t>
            </a:r>
            <a:r>
              <a:rPr lang="en-US" sz="2800" dirty="0" err="1" smtClean="0"/>
              <a:t>staf</a:t>
            </a:r>
            <a:r>
              <a:rPr lang="en-US" sz="2800" dirty="0" smtClean="0"/>
              <a:t> </a:t>
            </a:r>
            <a:r>
              <a:rPr lang="en-US" sz="2800" dirty="0" err="1" smtClean="0"/>
              <a:t>nya</a:t>
            </a:r>
            <a:endParaRPr lang="en-US"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smtClean="0"/>
              <a:t>2. </a:t>
            </a:r>
            <a:r>
              <a:rPr lang="en-US" sz="2800" dirty="0" err="1" smtClean="0"/>
              <a:t>Pengertian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err="1" smtClean="0"/>
              <a:t>Manusia</a:t>
            </a:r>
            <a:r>
              <a:rPr lang="en-US" sz="2800" dirty="0" smtClean="0"/>
              <a:t> </a:t>
            </a:r>
            <a:r>
              <a:rPr lang="en-US" sz="2800" dirty="0" err="1" smtClean="0"/>
              <a:t>atau</a:t>
            </a:r>
            <a:r>
              <a:rPr lang="en-US" sz="2800" dirty="0" smtClean="0"/>
              <a:t> </a:t>
            </a:r>
            <a:r>
              <a:rPr lang="en-US" sz="2800" dirty="0" err="1" smtClean="0"/>
              <a:t>individu</a:t>
            </a:r>
            <a:r>
              <a:rPr lang="en-US" sz="2800" dirty="0" smtClean="0"/>
              <a:t> </a:t>
            </a:r>
            <a:r>
              <a:rPr lang="en-US" sz="2800" dirty="0" err="1" smtClean="0"/>
              <a:t>merupakan</a:t>
            </a:r>
            <a:r>
              <a:rPr lang="en-US" sz="2800" dirty="0" smtClean="0"/>
              <a:t> </a:t>
            </a:r>
            <a:r>
              <a:rPr lang="en-US" sz="2800" dirty="0" err="1" smtClean="0"/>
              <a:t>embrio</a:t>
            </a:r>
            <a:r>
              <a:rPr lang="en-US" sz="2800" dirty="0" smtClean="0"/>
              <a:t> </a:t>
            </a:r>
            <a:r>
              <a:rPr lang="en-US" sz="2800" dirty="0" err="1" smtClean="0"/>
              <a:t>terbentuknya</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dan</a:t>
            </a:r>
            <a:r>
              <a:rPr lang="en-US" sz="2800" dirty="0" smtClean="0"/>
              <a:t> </a:t>
            </a:r>
            <a:r>
              <a:rPr lang="en-US" sz="2800" dirty="0" err="1" smtClean="0"/>
              <a:t>kelompok</a:t>
            </a:r>
            <a:r>
              <a:rPr lang="en-US" sz="2800" dirty="0" smtClean="0"/>
              <a:t> </a:t>
            </a:r>
            <a:r>
              <a:rPr lang="en-US" sz="2800" dirty="0" err="1" smtClean="0"/>
              <a:t>merupakan</a:t>
            </a:r>
            <a:r>
              <a:rPr lang="en-US" sz="2800" dirty="0" smtClean="0"/>
              <a:t> </a:t>
            </a:r>
            <a:r>
              <a:rPr lang="en-US" sz="2800" dirty="0" err="1" smtClean="0"/>
              <a:t>akan</a:t>
            </a:r>
            <a:r>
              <a:rPr lang="en-US" sz="2800" dirty="0" smtClean="0"/>
              <a:t> </a:t>
            </a:r>
            <a:r>
              <a:rPr lang="en-US" sz="2800" dirty="0" err="1" smtClean="0"/>
              <a:t>terbentuknya</a:t>
            </a:r>
            <a:r>
              <a:rPr lang="en-US" sz="2800" dirty="0" smtClean="0"/>
              <a:t> </a:t>
            </a:r>
            <a:r>
              <a:rPr lang="en-US" sz="2800" dirty="0" err="1" smtClean="0"/>
              <a:t>suatu</a:t>
            </a:r>
            <a:r>
              <a:rPr lang="en-US" sz="2800" dirty="0" smtClean="0"/>
              <a:t> </a:t>
            </a:r>
            <a:r>
              <a:rPr lang="en-US" sz="2800" dirty="0" err="1" smtClean="0"/>
              <a:t>masyarakat</a:t>
            </a:r>
            <a:r>
              <a:rPr lang="en-US" sz="2800" dirty="0" smtClean="0"/>
              <a:t>. </a:t>
            </a:r>
            <a:r>
              <a:rPr lang="en-US" sz="2800" dirty="0" err="1" smtClean="0"/>
              <a:t>Oleh</a:t>
            </a:r>
            <a:r>
              <a:rPr lang="en-US" sz="2800" dirty="0" smtClean="0"/>
              <a:t> </a:t>
            </a:r>
            <a:r>
              <a:rPr lang="en-US" sz="2800" dirty="0" err="1" smtClean="0"/>
              <a:t>karena</a:t>
            </a:r>
            <a:r>
              <a:rPr lang="en-US" sz="2800" dirty="0" smtClean="0"/>
              <a:t> </a:t>
            </a:r>
            <a:r>
              <a:rPr lang="en-US" sz="2800" dirty="0" err="1" smtClean="0"/>
              <a:t>itu</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pengertian</a:t>
            </a:r>
            <a:r>
              <a:rPr lang="en-US" sz="2800" dirty="0" smtClean="0"/>
              <a:t> </a:t>
            </a:r>
            <a:r>
              <a:rPr lang="en-US" sz="2800" dirty="0" err="1" smtClean="0"/>
              <a:t>masyarakat</a:t>
            </a:r>
            <a:r>
              <a:rPr lang="en-US" sz="2800" dirty="0" smtClean="0"/>
              <a:t> yang </a:t>
            </a:r>
            <a:r>
              <a:rPr lang="en-US" sz="2800" dirty="0" err="1" smtClean="0"/>
              <a:t>kita</a:t>
            </a:r>
            <a:r>
              <a:rPr lang="en-US" sz="2800" dirty="0" smtClean="0"/>
              <a:t> </a:t>
            </a:r>
            <a:r>
              <a:rPr lang="en-US" sz="2800" dirty="0" err="1" smtClean="0"/>
              <a:t>pelajari</a:t>
            </a:r>
            <a:r>
              <a:rPr lang="en-US" sz="2800" dirty="0" smtClean="0"/>
              <a:t> </a:t>
            </a:r>
            <a:r>
              <a:rPr lang="en-US" sz="2800" dirty="0" err="1" smtClean="0"/>
              <a:t>guna</a:t>
            </a:r>
            <a:r>
              <a:rPr lang="en-US" sz="2800" dirty="0" smtClean="0"/>
              <a:t> </a:t>
            </a:r>
            <a:r>
              <a:rPr lang="en-US" sz="2800" dirty="0" err="1" smtClean="0"/>
              <a:t>mencari</a:t>
            </a:r>
            <a:r>
              <a:rPr lang="en-US" sz="2800" dirty="0" smtClean="0"/>
              <a:t> </a:t>
            </a:r>
            <a:r>
              <a:rPr lang="en-US" sz="2800" dirty="0" err="1" smtClean="0"/>
              <a:t>pemaknaan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kebutuhan</a:t>
            </a:r>
            <a:r>
              <a:rPr lang="en-US" sz="2800" dirty="0" smtClean="0"/>
              <a:t>/</a:t>
            </a:r>
            <a:r>
              <a:rPr lang="en-US" sz="2800" dirty="0" err="1" smtClean="0"/>
              <a:t>kepentingannya</a:t>
            </a:r>
            <a:endParaRPr lang="en-US" sz="2800" dirty="0" smtClean="0"/>
          </a:p>
          <a:p>
            <a:pPr marL="514350" indent="-514350">
              <a:buAutoNum type="alphaLcPeriod"/>
            </a:pPr>
            <a:r>
              <a:rPr lang="en-US" sz="2800" dirty="0" smtClean="0"/>
              <a:t>Society (</a:t>
            </a:r>
            <a:r>
              <a:rPr lang="en-US" sz="2800" dirty="0" err="1" smtClean="0"/>
              <a:t>fiktif</a:t>
            </a:r>
            <a:r>
              <a:rPr lang="en-US" sz="2800" dirty="0" smtClean="0"/>
              <a:t>)</a:t>
            </a:r>
          </a:p>
          <a:p>
            <a:pPr marL="514350" indent="-514350">
              <a:buNone/>
            </a:pPr>
            <a:r>
              <a:rPr lang="en-US" sz="2800" dirty="0" smtClean="0"/>
              <a:t>	</a:t>
            </a:r>
            <a:r>
              <a:rPr lang="en-US" sz="2800" dirty="0" err="1" smtClean="0"/>
              <a:t>suatu</a:t>
            </a:r>
            <a:r>
              <a:rPr lang="en-US" sz="2800" dirty="0" smtClean="0"/>
              <a:t> </a:t>
            </a:r>
            <a:r>
              <a:rPr lang="en-US" sz="2800" dirty="0" err="1" smtClean="0"/>
              <a:t>masyarakat</a:t>
            </a:r>
            <a:r>
              <a:rPr lang="en-US" sz="2800" dirty="0" smtClean="0"/>
              <a:t> yang </a:t>
            </a:r>
            <a:r>
              <a:rPr lang="en-US" sz="2800" dirty="0" err="1" smtClean="0"/>
              <a:t>tidak</a:t>
            </a:r>
            <a:r>
              <a:rPr lang="en-US" sz="2800" dirty="0" smtClean="0"/>
              <a:t> </a:t>
            </a:r>
            <a:r>
              <a:rPr lang="en-US" sz="2800" dirty="0" err="1" smtClean="0"/>
              <a:t>menunjuk</a:t>
            </a:r>
            <a:r>
              <a:rPr lang="en-US" sz="2800" dirty="0" smtClean="0"/>
              <a:t> </a:t>
            </a:r>
            <a:r>
              <a:rPr lang="en-US" sz="2800" dirty="0" err="1" smtClean="0"/>
              <a:t>pada</a:t>
            </a:r>
            <a:r>
              <a:rPr lang="en-US" sz="2800" dirty="0" smtClean="0"/>
              <a:t> </a:t>
            </a:r>
            <a:r>
              <a:rPr lang="en-US" sz="2800" dirty="0" err="1" smtClean="0"/>
              <a:t>suatu</a:t>
            </a:r>
            <a:r>
              <a:rPr lang="en-US" sz="2800" dirty="0" smtClean="0"/>
              <a:t> </a:t>
            </a:r>
            <a:r>
              <a:rPr lang="en-US" sz="2800" dirty="0" err="1" smtClean="0"/>
              <a:t>wilayah</a:t>
            </a:r>
            <a:r>
              <a:rPr lang="en-US" sz="2800" dirty="0" smtClean="0"/>
              <a:t> </a:t>
            </a:r>
            <a:r>
              <a:rPr lang="en-US" sz="2800" dirty="0" err="1" smtClean="0"/>
              <a:t>tertentu</a:t>
            </a:r>
            <a:r>
              <a:rPr lang="en-US" sz="2800" dirty="0" smtClean="0"/>
              <a:t> (</a:t>
            </a:r>
            <a:r>
              <a:rPr lang="en-US" sz="2800" dirty="0" err="1" smtClean="0"/>
              <a:t>fiktif</a:t>
            </a:r>
            <a:r>
              <a:rPr lang="en-US" sz="2800" dirty="0" smtClean="0"/>
              <a:t>)</a:t>
            </a:r>
          </a:p>
          <a:p>
            <a:pPr marL="514350" indent="-514350">
              <a:buNone/>
            </a:pPr>
            <a:r>
              <a:rPr lang="en-US" sz="2800" dirty="0" smtClean="0"/>
              <a:t>	</a:t>
            </a:r>
            <a:r>
              <a:rPr lang="en-US" sz="2800" dirty="0" err="1" smtClean="0"/>
              <a:t>Contoh</a:t>
            </a:r>
            <a:r>
              <a:rPr lang="en-US" sz="2800" dirty="0" smtClean="0"/>
              <a:t>, </a:t>
            </a:r>
            <a:r>
              <a:rPr lang="en-US" sz="2800" dirty="0" err="1" smtClean="0"/>
              <a:t>masyarakat</a:t>
            </a:r>
            <a:r>
              <a:rPr lang="en-US" sz="2800" dirty="0" smtClean="0"/>
              <a:t> </a:t>
            </a:r>
            <a:r>
              <a:rPr lang="en-US" sz="2800" dirty="0" err="1" smtClean="0"/>
              <a:t>golongan</a:t>
            </a:r>
            <a:r>
              <a:rPr lang="en-US" sz="2800" dirty="0" smtClean="0"/>
              <a:t> </a:t>
            </a:r>
            <a:r>
              <a:rPr lang="en-US" sz="2800" dirty="0" err="1" smtClean="0"/>
              <a:t>atas</a:t>
            </a:r>
            <a:r>
              <a:rPr lang="en-US" sz="2800" dirty="0" smtClean="0"/>
              <a:t> (high </a:t>
            </a:r>
            <a:r>
              <a:rPr lang="en-US" sz="2800" dirty="0" err="1" smtClean="0"/>
              <a:t>sosiety</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masyarakat</a:t>
            </a:r>
            <a:r>
              <a:rPr lang="en-US" sz="2800" dirty="0" smtClean="0"/>
              <a:t> </a:t>
            </a:r>
            <a:r>
              <a:rPr lang="en-US" sz="2800" dirty="0" err="1" smtClean="0"/>
              <a:t>islam</a:t>
            </a:r>
            <a:r>
              <a:rPr lang="en-US" sz="2800" dirty="0" smtClean="0"/>
              <a:t> </a:t>
            </a:r>
            <a:r>
              <a:rPr lang="en-US" sz="2800" dirty="0" err="1" smtClean="0"/>
              <a:t>dll</a:t>
            </a:r>
            <a:endParaRPr lang="en-US" sz="2800" dirty="0" smtClean="0"/>
          </a:p>
          <a:p>
            <a:pPr marL="514350" indent="-514350">
              <a:buAutoNum type="alphaLcPeriod" startAt="2"/>
            </a:pPr>
            <a:r>
              <a:rPr lang="en-US" sz="2800" dirty="0" smtClean="0"/>
              <a:t>Community (</a:t>
            </a:r>
            <a:r>
              <a:rPr lang="en-US" sz="2800" dirty="0" err="1" smtClean="0"/>
              <a:t>masyarakat</a:t>
            </a:r>
            <a:r>
              <a:rPr lang="en-US" sz="2800" dirty="0" smtClean="0"/>
              <a:t> </a:t>
            </a:r>
            <a:r>
              <a:rPr lang="en-US" sz="2800" dirty="0" err="1" smtClean="0"/>
              <a:t>setempat</a:t>
            </a:r>
            <a:r>
              <a:rPr lang="en-US" sz="2800" dirty="0" smtClean="0"/>
              <a:t>)</a:t>
            </a:r>
          </a:p>
          <a:p>
            <a:pPr marL="514350" indent="-514350">
              <a:buNone/>
            </a:pPr>
            <a:r>
              <a:rPr lang="en-US" sz="2800" dirty="0" smtClean="0"/>
              <a:t>	</a:t>
            </a:r>
            <a:r>
              <a:rPr lang="en-US" sz="2800" dirty="0" err="1" smtClean="0"/>
              <a:t>Sekelompok</a:t>
            </a:r>
            <a:r>
              <a:rPr lang="en-US" sz="2800" dirty="0" smtClean="0"/>
              <a:t> </a:t>
            </a:r>
            <a:r>
              <a:rPr lang="en-US" sz="2800" dirty="0" err="1" smtClean="0"/>
              <a:t>manusia</a:t>
            </a:r>
            <a:r>
              <a:rPr lang="en-US" sz="2800" dirty="0" smtClean="0"/>
              <a:t>, </a:t>
            </a:r>
            <a:r>
              <a:rPr lang="en-US" sz="2800" dirty="0" err="1" smtClean="0"/>
              <a:t>tetapi</a:t>
            </a:r>
            <a:r>
              <a:rPr lang="en-US" sz="2800" dirty="0" smtClean="0"/>
              <a:t> </a:t>
            </a:r>
            <a:r>
              <a:rPr lang="en-US" sz="2800" dirty="0" err="1" smtClean="0"/>
              <a:t>sudah</a:t>
            </a:r>
            <a:r>
              <a:rPr lang="en-US" sz="2800" dirty="0" smtClean="0"/>
              <a:t> </a:t>
            </a:r>
            <a:r>
              <a:rPr lang="en-US" sz="2800" dirty="0" err="1" smtClean="0"/>
              <a:t>menunjuk</a:t>
            </a:r>
            <a:r>
              <a:rPr lang="en-US" sz="2800" dirty="0" smtClean="0"/>
              <a:t> </a:t>
            </a:r>
            <a:r>
              <a:rPr lang="en-US" sz="2800" dirty="0" err="1" smtClean="0"/>
              <a:t>masyarakat</a:t>
            </a:r>
            <a:r>
              <a:rPr lang="en-US" sz="2800" dirty="0" smtClean="0"/>
              <a:t> </a:t>
            </a:r>
            <a:r>
              <a:rPr lang="en-US" sz="2800" dirty="0" err="1" smtClean="0"/>
              <a:t>tertentu</a:t>
            </a:r>
            <a:r>
              <a:rPr lang="en-US" sz="2800" dirty="0" smtClean="0"/>
              <a:t> </a:t>
            </a:r>
            <a:r>
              <a:rPr lang="en-US" sz="2800" dirty="0" err="1" smtClean="0"/>
              <a:t>karena</a:t>
            </a:r>
            <a:r>
              <a:rPr lang="en-US" sz="2800" dirty="0" smtClean="0"/>
              <a:t> </a:t>
            </a:r>
            <a:r>
              <a:rPr lang="en-US" sz="2800" dirty="0" err="1" smtClean="0"/>
              <a:t>dlm</a:t>
            </a:r>
            <a:r>
              <a:rPr lang="en-US" sz="2800" dirty="0" smtClean="0"/>
              <a:t> </a:t>
            </a:r>
            <a:r>
              <a:rPr lang="en-US" sz="2800" dirty="0" err="1" smtClean="0"/>
              <a:t>konsep</a:t>
            </a:r>
            <a:r>
              <a:rPr lang="en-US" sz="2800" dirty="0" smtClean="0"/>
              <a:t> community </a:t>
            </a:r>
            <a:r>
              <a:rPr lang="en-US" sz="2800" dirty="0" err="1" smtClean="0"/>
              <a:t>sdh</a:t>
            </a:r>
            <a:r>
              <a:rPr lang="en-US" sz="2800" dirty="0" smtClean="0"/>
              <a:t> </a:t>
            </a:r>
            <a:r>
              <a:rPr lang="en-US" sz="2800" dirty="0" err="1" smtClean="0"/>
              <a:t>tegas</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tinggal</a:t>
            </a:r>
            <a:r>
              <a:rPr lang="en-US" sz="2800" dirty="0" smtClean="0"/>
              <a:t> </a:t>
            </a:r>
            <a:r>
              <a:rPr lang="en-US" sz="2800" dirty="0" err="1" smtClean="0"/>
              <a:t>disuatu</a:t>
            </a:r>
            <a:r>
              <a:rPr lang="en-US" sz="2800" dirty="0" smtClean="0"/>
              <a:t> </a:t>
            </a:r>
            <a:r>
              <a:rPr lang="en-US" sz="2800" dirty="0" err="1" smtClean="0"/>
              <a:t>tempat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1. </a:t>
            </a:r>
            <a:r>
              <a:rPr lang="en-US" sz="2400" dirty="0" err="1" smtClean="0"/>
              <a:t>Kebutuhan</a:t>
            </a:r>
            <a:endParaRPr lang="en-US" sz="2400" dirty="0"/>
          </a:p>
        </p:txBody>
      </p:sp>
      <p:sp>
        <p:nvSpPr>
          <p:cNvPr id="3" name="Content Placeholder 2"/>
          <p:cNvSpPr>
            <a:spLocks noGrp="1"/>
          </p:cNvSpPr>
          <p:nvPr>
            <p:ph idx="1"/>
          </p:nvPr>
        </p:nvSpPr>
        <p:spPr>
          <a:xfrm>
            <a:off x="0" y="533400"/>
            <a:ext cx="9144000" cy="5592763"/>
          </a:xfrm>
        </p:spPr>
        <p:txBody>
          <a:bodyPr>
            <a:normAutofit/>
          </a:bodyPr>
          <a:lstStyle/>
          <a:p>
            <a:pPr>
              <a:buNone/>
            </a:pPr>
            <a:r>
              <a:rPr lang="en-US" sz="2400" dirty="0" err="1" smtClean="0"/>
              <a:t>Kebutuhan</a:t>
            </a:r>
            <a:r>
              <a:rPr lang="en-US" sz="2400" dirty="0" smtClean="0"/>
              <a:t> </a:t>
            </a:r>
            <a:r>
              <a:rPr lang="en-US" sz="2400" dirty="0" err="1" smtClean="0"/>
              <a:t>manusia</a:t>
            </a:r>
            <a:r>
              <a:rPr lang="en-US" sz="2400" dirty="0" smtClean="0"/>
              <a:t> </a:t>
            </a:r>
            <a:r>
              <a:rPr lang="en-US" sz="2400" dirty="0" err="1" smtClean="0"/>
              <a:t>menurut</a:t>
            </a:r>
            <a:r>
              <a:rPr lang="en-US" sz="2400" dirty="0" smtClean="0"/>
              <a:t> Abraham Maslow</a:t>
            </a:r>
          </a:p>
          <a:p>
            <a:pPr marL="457200" indent="-457200">
              <a:buFont typeface="+mj-lt"/>
              <a:buAutoNum type="alphaLcPeriod"/>
            </a:pPr>
            <a:r>
              <a:rPr lang="en-US" sz="2400" b="1" i="1" dirty="0" smtClean="0"/>
              <a:t>Basic physical needs</a:t>
            </a:r>
            <a:r>
              <a:rPr lang="en-US" sz="2400" dirty="0" smtClean="0"/>
              <a:t>, </a:t>
            </a:r>
            <a:r>
              <a:rPr lang="en-US" sz="2400" dirty="0" err="1" smtClean="0"/>
              <a:t>merupakan</a:t>
            </a:r>
            <a:r>
              <a:rPr lang="en-US" sz="2400" dirty="0" smtClean="0"/>
              <a:t> </a:t>
            </a:r>
            <a:r>
              <a:rPr lang="en-US" sz="2400" dirty="0" err="1" smtClean="0"/>
              <a:t>kebutuhan</a:t>
            </a:r>
            <a:r>
              <a:rPr lang="en-US" sz="2400" dirty="0" smtClean="0"/>
              <a:t> </a:t>
            </a:r>
            <a:r>
              <a:rPr lang="en-US" sz="2400" dirty="0" err="1" smtClean="0"/>
              <a:t>utama</a:t>
            </a:r>
            <a:r>
              <a:rPr lang="en-US" sz="2400" dirty="0" smtClean="0"/>
              <a:t> (</a:t>
            </a:r>
            <a:r>
              <a:rPr lang="en-US" sz="2400" dirty="0" err="1" smtClean="0"/>
              <a:t>fisik</a:t>
            </a:r>
            <a:r>
              <a:rPr lang="en-US" sz="2400" dirty="0" smtClean="0"/>
              <a:t> </a:t>
            </a:r>
            <a:r>
              <a:rPr lang="en-US" sz="2400" dirty="0" err="1" smtClean="0"/>
              <a:t>biologis</a:t>
            </a:r>
            <a:r>
              <a:rPr lang="en-US" sz="2400" dirty="0" smtClean="0"/>
              <a:t>) </a:t>
            </a:r>
            <a:r>
              <a:rPr lang="en-US" sz="2400" dirty="0" err="1" smtClean="0"/>
              <a:t>spt</a:t>
            </a:r>
            <a:r>
              <a:rPr lang="en-US" sz="2400" dirty="0" smtClean="0"/>
              <a:t> , </a:t>
            </a:r>
            <a:r>
              <a:rPr lang="en-US" sz="2400" dirty="0" err="1" smtClean="0"/>
              <a:t>makan</a:t>
            </a:r>
            <a:r>
              <a:rPr lang="en-US" sz="2400" dirty="0" smtClean="0"/>
              <a:t>, </a:t>
            </a:r>
            <a:r>
              <a:rPr lang="en-US" sz="2400" dirty="0" err="1" smtClean="0"/>
              <a:t>minum</a:t>
            </a:r>
            <a:r>
              <a:rPr lang="en-US" sz="2400" dirty="0" smtClean="0"/>
              <a:t>, sex </a:t>
            </a:r>
            <a:r>
              <a:rPr lang="en-US" sz="2400" dirty="0" err="1" smtClean="0"/>
              <a:t>kesehatan</a:t>
            </a:r>
            <a:r>
              <a:rPr lang="en-US" sz="2400" dirty="0" smtClean="0"/>
              <a:t> </a:t>
            </a:r>
            <a:r>
              <a:rPr lang="en-US" sz="2400" dirty="0" err="1" smtClean="0"/>
              <a:t>dll</a:t>
            </a:r>
            <a:r>
              <a:rPr lang="en-US" sz="2400" dirty="0" smtClean="0"/>
              <a:t>.</a:t>
            </a:r>
          </a:p>
          <a:p>
            <a:pPr marL="457200" indent="-457200">
              <a:buFont typeface="+mj-lt"/>
              <a:buAutoNum type="alphaLcPeriod"/>
            </a:pPr>
            <a:r>
              <a:rPr lang="en-US" sz="2400" b="1" i="1" dirty="0" smtClean="0"/>
              <a:t>Safety and security</a:t>
            </a:r>
            <a:r>
              <a:rPr lang="en-US" sz="2400" dirty="0" smtClean="0"/>
              <a:t>, </a:t>
            </a:r>
            <a:r>
              <a:rPr lang="en-US" sz="2400" dirty="0" err="1" smtClean="0"/>
              <a:t>tuntutan</a:t>
            </a:r>
            <a:r>
              <a:rPr lang="en-US" sz="2400" dirty="0" smtClean="0"/>
              <a:t> </a:t>
            </a:r>
            <a:r>
              <a:rPr lang="en-US" sz="2400" dirty="0" err="1" smtClean="0"/>
              <a:t>kebutuhan</a:t>
            </a:r>
            <a:r>
              <a:rPr lang="en-US" sz="2400" dirty="0" smtClean="0"/>
              <a:t> </a:t>
            </a:r>
            <a:r>
              <a:rPr lang="en-US" sz="2400" dirty="0" err="1" smtClean="0"/>
              <a:t>yg</a:t>
            </a:r>
            <a:r>
              <a:rPr lang="en-US" sz="2400" dirty="0" smtClean="0"/>
              <a:t> </a:t>
            </a:r>
            <a:r>
              <a:rPr lang="en-US" sz="2400" dirty="0" err="1" smtClean="0"/>
              <a:t>dpt</a:t>
            </a:r>
            <a:r>
              <a:rPr lang="en-US" sz="2400" dirty="0" smtClean="0"/>
              <a:t> </a:t>
            </a:r>
            <a:r>
              <a:rPr lang="en-US" sz="2400" dirty="0" err="1" smtClean="0"/>
              <a:t>mengayomi</a:t>
            </a:r>
            <a:r>
              <a:rPr lang="en-US" sz="2400" dirty="0" smtClean="0"/>
              <a:t> spt. Rasa </a:t>
            </a:r>
          </a:p>
          <a:p>
            <a:pPr marL="457200" indent="-457200">
              <a:buNone/>
            </a:pPr>
            <a:r>
              <a:rPr lang="en-US" sz="2400" dirty="0" smtClean="0"/>
              <a:t>       </a:t>
            </a:r>
            <a:r>
              <a:rPr lang="en-US" sz="2400" dirty="0" err="1" smtClean="0"/>
              <a:t>aman</a:t>
            </a:r>
            <a:r>
              <a:rPr lang="en-US" sz="2400" dirty="0" smtClean="0"/>
              <a:t>, </a:t>
            </a:r>
            <a:r>
              <a:rPr lang="en-US" sz="2400" dirty="0" err="1" smtClean="0"/>
              <a:t>ada</a:t>
            </a:r>
            <a:r>
              <a:rPr lang="en-US" sz="2400" dirty="0" smtClean="0"/>
              <a:t> </a:t>
            </a:r>
            <a:r>
              <a:rPr lang="en-US" sz="2400" dirty="0" err="1" smtClean="0"/>
              <a:t>perlindungan</a:t>
            </a:r>
            <a:r>
              <a:rPr lang="en-US" sz="2400" dirty="0" smtClean="0"/>
              <a:t> </a:t>
            </a:r>
            <a:r>
              <a:rPr lang="en-US" sz="2400" dirty="0" err="1" smtClean="0"/>
              <a:t>dll</a:t>
            </a:r>
            <a:r>
              <a:rPr lang="en-US" sz="2400" dirty="0" smtClean="0"/>
              <a:t>.</a:t>
            </a:r>
          </a:p>
          <a:p>
            <a:pPr marL="457200" indent="-457200">
              <a:buNone/>
            </a:pPr>
            <a:r>
              <a:rPr lang="en-US" sz="2400" dirty="0" smtClean="0"/>
              <a:t>c</a:t>
            </a:r>
            <a:r>
              <a:rPr lang="en-US" sz="2400" b="1" i="1" dirty="0" smtClean="0"/>
              <a:t>.    Belonging and social needs</a:t>
            </a:r>
            <a:r>
              <a:rPr lang="en-US" sz="2400" dirty="0" smtClean="0"/>
              <a:t>, </a:t>
            </a:r>
            <a:r>
              <a:rPr lang="en-US" sz="2400" dirty="0" err="1" smtClean="0"/>
              <a:t>kebutuhan</a:t>
            </a:r>
            <a:r>
              <a:rPr lang="en-US" sz="2400" dirty="0" smtClean="0"/>
              <a:t> </a:t>
            </a:r>
            <a:r>
              <a:rPr lang="en-US" sz="2400" dirty="0" err="1" smtClean="0"/>
              <a:t>ini</a:t>
            </a:r>
            <a:r>
              <a:rPr lang="en-US" sz="2400" dirty="0" smtClean="0"/>
              <a:t> </a:t>
            </a:r>
            <a:r>
              <a:rPr lang="en-US" sz="2400" dirty="0" err="1" smtClean="0"/>
              <a:t>spt</a:t>
            </a:r>
            <a:r>
              <a:rPr lang="en-US" sz="2400" dirty="0" smtClean="0"/>
              <a:t> </a:t>
            </a:r>
            <a:r>
              <a:rPr lang="en-US" sz="2400" dirty="0" err="1" smtClean="0"/>
              <a:t>komunikasi</a:t>
            </a:r>
            <a:r>
              <a:rPr lang="en-US" sz="2400" dirty="0" smtClean="0"/>
              <a:t> </a:t>
            </a:r>
            <a:r>
              <a:rPr lang="en-US" sz="2400" dirty="0" err="1" smtClean="0"/>
              <a:t>diantara</a:t>
            </a:r>
            <a:r>
              <a:rPr lang="en-US" sz="2400" dirty="0" smtClean="0"/>
              <a:t> </a:t>
            </a:r>
          </a:p>
          <a:p>
            <a:pPr marL="457200" indent="-457200">
              <a:buNone/>
            </a:pPr>
            <a:r>
              <a:rPr lang="en-US" sz="2400" dirty="0" smtClean="0"/>
              <a:t>       </a:t>
            </a:r>
            <a:r>
              <a:rPr lang="en-US" sz="2400" dirty="0" err="1" smtClean="0"/>
              <a:t>mereka</a:t>
            </a:r>
            <a:r>
              <a:rPr lang="en-US" sz="2400" dirty="0" smtClean="0"/>
              <a:t>, </a:t>
            </a:r>
            <a:r>
              <a:rPr lang="en-US" sz="2400" dirty="0" err="1" smtClean="0"/>
              <a:t>kegiatan</a:t>
            </a:r>
            <a:r>
              <a:rPr lang="en-US" sz="2400" dirty="0" smtClean="0"/>
              <a:t> </a:t>
            </a:r>
            <a:r>
              <a:rPr lang="en-US" sz="2400" dirty="0" err="1" smtClean="0"/>
              <a:t>bersama</a:t>
            </a:r>
            <a:r>
              <a:rPr lang="en-US" sz="2400" dirty="0" smtClean="0"/>
              <a:t>, </a:t>
            </a:r>
            <a:r>
              <a:rPr lang="en-US" sz="2400" dirty="0" err="1" smtClean="0"/>
              <a:t>interaksi</a:t>
            </a:r>
            <a:r>
              <a:rPr lang="en-US" sz="2400" dirty="0" smtClean="0"/>
              <a:t> </a:t>
            </a:r>
            <a:r>
              <a:rPr lang="en-US" sz="2400" dirty="0" err="1" smtClean="0"/>
              <a:t>sosial</a:t>
            </a:r>
            <a:r>
              <a:rPr lang="en-US" sz="2400" dirty="0" smtClean="0"/>
              <a:t> </a:t>
            </a:r>
            <a:r>
              <a:rPr lang="en-US" sz="2400" dirty="0" err="1" smtClean="0"/>
              <a:t>dll</a:t>
            </a:r>
            <a:r>
              <a:rPr lang="en-US" sz="2400" dirty="0" smtClean="0"/>
              <a:t>.</a:t>
            </a:r>
          </a:p>
          <a:p>
            <a:pPr marL="457200" indent="-457200">
              <a:buAutoNum type="alphaLcPeriod" startAt="4"/>
            </a:pPr>
            <a:r>
              <a:rPr lang="en-US" sz="2400" b="1" i="1" dirty="0" err="1" smtClean="0"/>
              <a:t>Estem</a:t>
            </a:r>
            <a:r>
              <a:rPr lang="en-US" sz="2400" b="1" i="1" dirty="0" smtClean="0"/>
              <a:t> and status,</a:t>
            </a:r>
            <a:r>
              <a:rPr lang="en-US" sz="2400" dirty="0" smtClean="0"/>
              <a:t> </a:t>
            </a:r>
            <a:r>
              <a:rPr lang="en-US" sz="2400" dirty="0" err="1" smtClean="0"/>
              <a:t>kebutuhan</a:t>
            </a:r>
            <a:r>
              <a:rPr lang="en-US" sz="2400" dirty="0" smtClean="0"/>
              <a:t> </a:t>
            </a:r>
            <a:r>
              <a:rPr lang="en-US" sz="2400" dirty="0" err="1" smtClean="0"/>
              <a:t>adanya</a:t>
            </a:r>
            <a:r>
              <a:rPr lang="en-US" sz="2400" dirty="0" smtClean="0"/>
              <a:t> </a:t>
            </a:r>
            <a:r>
              <a:rPr lang="en-US" sz="2400" dirty="0" err="1" smtClean="0"/>
              <a:t>pengakuan</a:t>
            </a:r>
            <a:r>
              <a:rPr lang="en-US" sz="2400" dirty="0" smtClean="0"/>
              <a:t> </a:t>
            </a:r>
            <a:r>
              <a:rPr lang="en-US" sz="2400" dirty="0" err="1" smtClean="0"/>
              <a:t>publik</a:t>
            </a:r>
            <a:r>
              <a:rPr lang="en-US" sz="2400" dirty="0" smtClean="0"/>
              <a:t> </a:t>
            </a:r>
            <a:r>
              <a:rPr lang="en-US" sz="2400" dirty="0" err="1" smtClean="0"/>
              <a:t>atas</a:t>
            </a:r>
            <a:r>
              <a:rPr lang="en-US" sz="2400" dirty="0" smtClean="0"/>
              <a:t> </a:t>
            </a:r>
            <a:r>
              <a:rPr lang="en-US" sz="2400" dirty="0" err="1" smtClean="0"/>
              <a:t>keberadaan</a:t>
            </a:r>
            <a:r>
              <a:rPr lang="en-US" sz="2400" dirty="0" smtClean="0"/>
              <a:t> </a:t>
            </a:r>
            <a:r>
              <a:rPr lang="en-US" sz="2400" dirty="0" err="1" smtClean="0"/>
              <a:t>seseorang</a:t>
            </a:r>
            <a:endParaRPr lang="en-US" sz="2400" dirty="0" smtClean="0"/>
          </a:p>
          <a:p>
            <a:pPr marL="457200" indent="-457200">
              <a:buAutoNum type="alphaLcPeriod" startAt="4"/>
            </a:pPr>
            <a:r>
              <a:rPr lang="en-US" sz="2400" b="1" i="1" dirty="0" smtClean="0"/>
              <a:t>Self-actualization and fulfillment, </a:t>
            </a:r>
            <a:r>
              <a:rPr lang="en-US" sz="2400" dirty="0" err="1" smtClean="0"/>
              <a:t>menusia</a:t>
            </a:r>
            <a:r>
              <a:rPr lang="en-US" sz="2400" dirty="0" smtClean="0"/>
              <a:t> </a:t>
            </a:r>
            <a:r>
              <a:rPr lang="en-US" sz="2400" dirty="0" err="1" smtClean="0"/>
              <a:t>sebagai</a:t>
            </a:r>
            <a:r>
              <a:rPr lang="en-US" sz="2400" dirty="0" smtClean="0"/>
              <a:t> </a:t>
            </a:r>
            <a:r>
              <a:rPr lang="en-US" sz="2400" dirty="0" err="1" smtClean="0"/>
              <a:t>mahkluk</a:t>
            </a:r>
            <a:r>
              <a:rPr lang="en-US" sz="2400" dirty="0" smtClean="0"/>
              <a:t> </a:t>
            </a:r>
            <a:r>
              <a:rPr lang="en-US" sz="2400" dirty="0" err="1" smtClean="0"/>
              <a:t>yg</a:t>
            </a:r>
            <a:r>
              <a:rPr lang="en-US" sz="2400" dirty="0" smtClean="0"/>
              <a:t> </a:t>
            </a:r>
            <a:r>
              <a:rPr lang="en-US" sz="2400" dirty="0" err="1" smtClean="0"/>
              <a:t>lbh</a:t>
            </a:r>
            <a:r>
              <a:rPr lang="en-US" sz="2400" dirty="0" smtClean="0"/>
              <a:t> </a:t>
            </a:r>
            <a:r>
              <a:rPr lang="en-US" sz="2400" dirty="0" err="1" smtClean="0"/>
              <a:t>sempurna</a:t>
            </a:r>
            <a:r>
              <a:rPr lang="en-US" sz="2400" dirty="0" smtClean="0"/>
              <a:t> </a:t>
            </a:r>
            <a:r>
              <a:rPr lang="en-US" sz="2400" dirty="0" err="1" smtClean="0"/>
              <a:t>dibanding</a:t>
            </a:r>
            <a:r>
              <a:rPr lang="en-US" sz="2400" dirty="0" smtClean="0"/>
              <a:t> </a:t>
            </a:r>
            <a:r>
              <a:rPr lang="en-US" sz="2400" dirty="0" err="1" smtClean="0"/>
              <a:t>mahkluk</a:t>
            </a:r>
            <a:r>
              <a:rPr lang="en-US" sz="2400" dirty="0" smtClean="0"/>
              <a:t> lain </a:t>
            </a:r>
            <a:r>
              <a:rPr lang="en-US" sz="2400" dirty="0" err="1" smtClean="0"/>
              <a:t>maka</a:t>
            </a:r>
            <a:r>
              <a:rPr lang="en-US" sz="2400" dirty="0" smtClean="0"/>
              <a:t> </a:t>
            </a:r>
            <a:r>
              <a:rPr lang="en-US" sz="2400" dirty="0" err="1" smtClean="0"/>
              <a:t>manusia</a:t>
            </a:r>
            <a:r>
              <a:rPr lang="en-US" sz="2400" dirty="0" smtClean="0"/>
              <a:t> </a:t>
            </a:r>
            <a:r>
              <a:rPr lang="en-US" sz="2400" dirty="0" err="1" smtClean="0"/>
              <a:t>dapat</a:t>
            </a:r>
            <a:r>
              <a:rPr lang="en-US" sz="2400" dirty="0" smtClean="0"/>
              <a:t> </a:t>
            </a:r>
            <a:r>
              <a:rPr lang="en-US" sz="2400" dirty="0" err="1" smtClean="0"/>
              <a:t>mempertimbangkan</a:t>
            </a:r>
            <a:r>
              <a:rPr lang="en-US" sz="2400" dirty="0" smtClean="0"/>
              <a:t> </a:t>
            </a:r>
            <a:r>
              <a:rPr lang="en-US" sz="2400" dirty="0" err="1" smtClean="0"/>
              <a:t>baik-buruk</a:t>
            </a:r>
            <a:r>
              <a:rPr lang="en-US" sz="2400" dirty="0" smtClean="0"/>
              <a:t>, </a:t>
            </a:r>
            <a:r>
              <a:rPr lang="en-US" sz="2400" dirty="0" err="1" smtClean="0"/>
              <a:t>benar-salah,adil-tidak</a:t>
            </a:r>
            <a:r>
              <a:rPr lang="en-US" sz="2400" dirty="0" smtClean="0"/>
              <a:t> </a:t>
            </a:r>
            <a:r>
              <a:rPr lang="en-US" sz="2400" dirty="0" err="1" smtClean="0"/>
              <a:t>adil</a:t>
            </a:r>
            <a:r>
              <a:rPr lang="en-US" sz="2400" dirty="0" smtClean="0"/>
              <a:t> </a:t>
            </a:r>
            <a:r>
              <a:rPr lang="en-US" sz="2400" dirty="0" err="1" smtClean="0"/>
              <a:t>dsb</a:t>
            </a:r>
            <a:r>
              <a:rPr lang="en-US" sz="2400" dirty="0" smtClean="0"/>
              <a:t>.</a:t>
            </a:r>
            <a:r>
              <a:rPr lang="en-US" sz="2400" b="1" i="1" dirty="0" smtClean="0"/>
              <a:t> </a:t>
            </a:r>
          </a:p>
          <a:p>
            <a:pPr>
              <a:buNone/>
            </a:pP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477000"/>
          </a:xfrm>
        </p:spPr>
        <p:txBody>
          <a:bodyPr>
            <a:noAutofit/>
          </a:bodyPr>
          <a:lstStyle/>
          <a:p>
            <a:pPr algn="l"/>
            <a:r>
              <a:rPr lang="en-US" sz="2800" dirty="0" err="1" smtClean="0"/>
              <a:t>Jadi</a:t>
            </a:r>
            <a:r>
              <a:rPr lang="en-US" sz="2800" dirty="0" smtClean="0"/>
              <a:t> </a:t>
            </a:r>
            <a:r>
              <a:rPr lang="en-US" sz="2800" dirty="0" err="1" smtClean="0"/>
              <a:t>masyarakat</a:t>
            </a:r>
            <a:r>
              <a:rPr lang="en-US" sz="2800" dirty="0" smtClean="0"/>
              <a:t> </a:t>
            </a:r>
            <a:r>
              <a:rPr lang="en-US" sz="2800" dirty="0" err="1" smtClean="0"/>
              <a:t>diartikan</a:t>
            </a:r>
            <a:r>
              <a:rPr lang="en-US" sz="2800" dirty="0" smtClean="0"/>
              <a:t> </a:t>
            </a:r>
            <a:r>
              <a:rPr lang="en-US" sz="2800" dirty="0" err="1" smtClean="0"/>
              <a:t>sebagai</a:t>
            </a:r>
            <a:r>
              <a:rPr lang="en-US" sz="2800" dirty="0" smtClean="0"/>
              <a:t> </a:t>
            </a:r>
            <a:r>
              <a:rPr lang="en-US" sz="2800" dirty="0" err="1" smtClean="0"/>
              <a:t>kelompok</a:t>
            </a:r>
            <a:r>
              <a:rPr lang="en-US" sz="2800" dirty="0" smtClean="0"/>
              <a:t> </a:t>
            </a:r>
            <a:r>
              <a:rPr lang="en-US" sz="2800" dirty="0" err="1" smtClean="0"/>
              <a:t>besar</a:t>
            </a:r>
            <a:r>
              <a:rPr lang="en-US" sz="2800" dirty="0" smtClean="0"/>
              <a:t> yang </a:t>
            </a:r>
            <a:r>
              <a:rPr lang="en-US" sz="2800" dirty="0" err="1" smtClean="0"/>
              <a:t>mempunyai</a:t>
            </a:r>
            <a:r>
              <a:rPr lang="en-US" sz="2800" dirty="0" smtClean="0"/>
              <a:t> :</a:t>
            </a:r>
            <a:br>
              <a:rPr lang="en-US" sz="2800" dirty="0" smtClean="0"/>
            </a:br>
            <a:r>
              <a:rPr lang="en-US" sz="2800" dirty="0" smtClean="0"/>
              <a:t>a. Batas </a:t>
            </a:r>
            <a:r>
              <a:rPr lang="en-US" sz="2800" dirty="0" err="1" smtClean="0"/>
              <a:t>geografis</a:t>
            </a:r>
            <a:r>
              <a:rPr lang="en-US" sz="2800" dirty="0" smtClean="0"/>
              <a:t/>
            </a:r>
            <a:br>
              <a:rPr lang="en-US" sz="2800" dirty="0" smtClean="0"/>
            </a:br>
            <a:r>
              <a:rPr lang="en-US" sz="2800" dirty="0" smtClean="0"/>
              <a:t>b. </a:t>
            </a:r>
            <a:r>
              <a:rPr lang="en-US" sz="2800" dirty="0" err="1" smtClean="0"/>
              <a:t>Suatu</a:t>
            </a:r>
            <a:r>
              <a:rPr lang="en-US" sz="2800" dirty="0" smtClean="0"/>
              <a:t> </a:t>
            </a:r>
            <a:r>
              <a:rPr lang="en-US" sz="2800" dirty="0" err="1" smtClean="0"/>
              <a:t>kelompok</a:t>
            </a:r>
            <a:r>
              <a:rPr lang="en-US" sz="2800" dirty="0" smtClean="0"/>
              <a:t> yang </a:t>
            </a:r>
            <a:r>
              <a:rPr lang="en-US" sz="2800" dirty="0" err="1" smtClean="0"/>
              <a:t>mempunyai</a:t>
            </a:r>
            <a:r>
              <a:rPr lang="en-US" sz="2800" dirty="0" smtClean="0"/>
              <a:t> </a:t>
            </a:r>
            <a:r>
              <a:rPr lang="en-US" sz="2800" dirty="0" err="1" smtClean="0"/>
              <a:t>kebutuhan</a:t>
            </a:r>
            <a:r>
              <a:rPr lang="en-US" sz="2800" dirty="0" smtClean="0"/>
              <a:t> </a:t>
            </a:r>
            <a:r>
              <a:rPr lang="en-US" sz="2800" dirty="0" err="1" smtClean="0"/>
              <a:t>bersama</a:t>
            </a:r>
            <a:r>
              <a:rPr lang="en-US" sz="2800" dirty="0" smtClean="0"/>
              <a:t/>
            </a:r>
            <a:br>
              <a:rPr lang="en-US" sz="2800" dirty="0" smtClean="0"/>
            </a:br>
            <a:r>
              <a:rPr lang="en-US" sz="2800" dirty="0" smtClean="0"/>
              <a:t>c. </a:t>
            </a:r>
            <a:r>
              <a:rPr lang="en-US" sz="2800" dirty="0" err="1" smtClean="0"/>
              <a:t>Kehidupannya</a:t>
            </a:r>
            <a:r>
              <a:rPr lang="en-US" sz="2800" dirty="0" smtClean="0"/>
              <a:t> </a:t>
            </a:r>
            <a:r>
              <a:rPr lang="en-US" sz="2800" dirty="0" err="1" smtClean="0"/>
              <a:t>diikat</a:t>
            </a:r>
            <a:r>
              <a:rPr lang="en-US" sz="2800" dirty="0" smtClean="0"/>
              <a:t> </a:t>
            </a:r>
            <a:r>
              <a:rPr lang="en-US" sz="2800" dirty="0" err="1" smtClean="0"/>
              <a:t>oleh</a:t>
            </a:r>
            <a:r>
              <a:rPr lang="en-US" sz="2800" dirty="0" smtClean="0"/>
              <a:t> </a:t>
            </a:r>
            <a:r>
              <a:rPr lang="en-US" sz="2800" dirty="0" err="1" smtClean="0"/>
              <a:t>norma</a:t>
            </a:r>
            <a:r>
              <a:rPr lang="en-US" sz="2800" dirty="0" smtClean="0"/>
              <a:t> yang </a:t>
            </a:r>
            <a:r>
              <a:rPr lang="en-US" sz="2800" dirty="0" err="1" smtClean="0"/>
              <a:t>telah</a:t>
            </a:r>
            <a:r>
              <a:rPr lang="en-US" sz="2800" dirty="0" smtClean="0"/>
              <a:t> </a:t>
            </a:r>
            <a:r>
              <a:rPr lang="en-US" sz="2800" dirty="0" err="1" smtClean="0"/>
              <a:t>disepakati</a:t>
            </a:r>
            <a:r>
              <a:rPr lang="en-US" sz="2800" dirty="0" smtClean="0"/>
              <a:t/>
            </a:r>
            <a:br>
              <a:rPr lang="en-US" sz="2800" dirty="0" smtClean="0"/>
            </a:br>
            <a:r>
              <a:rPr lang="en-US" sz="2800" dirty="0" err="1" smtClean="0"/>
              <a:t>d.Diantara</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saling</a:t>
            </a:r>
            <a:r>
              <a:rPr lang="en-US" sz="2800" dirty="0" smtClean="0"/>
              <a:t> </a:t>
            </a:r>
            <a:r>
              <a:rPr lang="en-US" sz="2800" dirty="0" err="1" smtClean="0"/>
              <a:t>sadar</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mengingatnya</a:t>
            </a:r>
            <a:r>
              <a:rPr lang="en-US" sz="2800" dirty="0" smtClean="0"/>
              <a:t/>
            </a:r>
            <a:br>
              <a:rPr lang="en-US" sz="2800" dirty="0" smtClean="0"/>
            </a:br>
            <a:r>
              <a:rPr lang="en-US" sz="2800" dirty="0" smtClean="0"/>
              <a:t>e. </a:t>
            </a:r>
            <a:r>
              <a:rPr lang="en-US" sz="2800" dirty="0" err="1" smtClean="0"/>
              <a:t>Bersama</a:t>
            </a:r>
            <a:r>
              <a:rPr lang="en-US" sz="2800" dirty="0" smtClean="0"/>
              <a:t> </a:t>
            </a:r>
            <a:r>
              <a:rPr lang="en-US" sz="2800" dirty="0" err="1" smtClean="0"/>
              <a:t>sama</a:t>
            </a:r>
            <a:r>
              <a:rPr lang="en-US" sz="2800" dirty="0" smtClean="0"/>
              <a:t> </a:t>
            </a:r>
            <a:r>
              <a:rPr lang="en-US" sz="2800" dirty="0" err="1" smtClean="0"/>
              <a:t>mereka</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r>
              <a:rPr lang="en-US" sz="2800" dirty="0" err="1" smtClean="0"/>
              <a:t>dan</a:t>
            </a:r>
            <a:r>
              <a:rPr lang="en-US" sz="2800" dirty="0" smtClean="0"/>
              <a:t> </a:t>
            </a:r>
            <a:r>
              <a:rPr lang="en-US" sz="2800" dirty="0" err="1" smtClean="0"/>
              <a:t>memenuhi</a:t>
            </a:r>
            <a:r>
              <a:rPr lang="en-US" sz="2800" dirty="0" smtClean="0"/>
              <a:t> </a:t>
            </a:r>
            <a:br>
              <a:rPr lang="en-US" sz="2800" dirty="0" smtClean="0"/>
            </a:br>
            <a:r>
              <a:rPr lang="en-US" sz="2800" dirty="0" smtClean="0"/>
              <a:t>     </a:t>
            </a:r>
            <a:r>
              <a:rPr lang="en-US" sz="2800" dirty="0" err="1" smtClean="0"/>
              <a:t>kebutuhan</a:t>
            </a:r>
            <a:r>
              <a:rPr lang="en-US" sz="2800" dirty="0" smtClean="0"/>
              <a:t/>
            </a:r>
            <a:br>
              <a:rPr lang="en-US" sz="2800" dirty="0" smtClean="0"/>
            </a:br>
            <a:r>
              <a:rPr lang="en-US" sz="2800" dirty="0" smtClean="0"/>
              <a:t>f. </a:t>
            </a:r>
            <a:r>
              <a:rPr lang="en-US" sz="2800" dirty="0" err="1" smtClean="0"/>
              <a:t>Anggota</a:t>
            </a:r>
            <a:r>
              <a:rPr lang="en-US" sz="2800" dirty="0" smtClean="0"/>
              <a:t> </a:t>
            </a:r>
            <a:r>
              <a:rPr lang="en-US" sz="2800" dirty="0" err="1" smtClean="0"/>
              <a:t>baru</a:t>
            </a:r>
            <a:r>
              <a:rPr lang="en-US" sz="2800" dirty="0" smtClean="0"/>
              <a:t> </a:t>
            </a:r>
            <a:r>
              <a:rPr lang="en-US" sz="2800" dirty="0" err="1" smtClean="0"/>
              <a:t>selalu</a:t>
            </a:r>
            <a:r>
              <a:rPr lang="en-US" sz="2800" dirty="0" smtClean="0"/>
              <a:t> </a:t>
            </a:r>
            <a:r>
              <a:rPr lang="en-US" sz="2800" dirty="0" err="1" smtClean="0"/>
              <a:t>adaptasi</a:t>
            </a:r>
            <a:r>
              <a:rPr lang="en-US" sz="2800" dirty="0" smtClean="0"/>
              <a:t> </a:t>
            </a:r>
            <a:r>
              <a:rPr lang="en-US" sz="2800" dirty="0" err="1" smtClean="0"/>
              <a:t>dengan</a:t>
            </a:r>
            <a:r>
              <a:rPr lang="en-US" sz="2800" dirty="0" smtClean="0"/>
              <a:t> </a:t>
            </a:r>
            <a:r>
              <a:rPr lang="en-US" sz="2800" dirty="0" err="1" smtClean="0"/>
              <a:t>semua</a:t>
            </a:r>
            <a:r>
              <a:rPr lang="en-US" sz="2800" dirty="0" smtClean="0"/>
              <a:t> </a:t>
            </a:r>
            <a:r>
              <a:rPr lang="en-US" sz="2800" dirty="0" err="1" smtClean="0"/>
              <a:t>tradisi</a:t>
            </a:r>
            <a:r>
              <a:rPr lang="en-US" sz="2800" dirty="0" smtClean="0"/>
              <a:t> </a:t>
            </a:r>
            <a:r>
              <a:rPr lang="en-US" sz="2800" dirty="0" err="1" smtClean="0"/>
              <a:t>norma</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budaya</a:t>
            </a:r>
            <a:r>
              <a:rPr lang="en-US" sz="2800" dirty="0" smtClean="0"/>
              <a:t> yang </a:t>
            </a:r>
            <a:r>
              <a:rPr lang="en-US" sz="2800" dirty="0" err="1" smtClean="0"/>
              <a:t>berlaku</a:t>
            </a:r>
            <a:r>
              <a:rPr lang="en-US" sz="2800" dirty="0" smtClean="0"/>
              <a:t/>
            </a:r>
            <a:br>
              <a:rPr lang="en-US" sz="2800" dirty="0" smtClean="0"/>
            </a:br>
            <a:r>
              <a:rPr lang="en-US" sz="2800" dirty="0" err="1" smtClean="0"/>
              <a:t>Dengan</a:t>
            </a:r>
            <a:r>
              <a:rPr lang="en-US" sz="2800" dirty="0" smtClean="0"/>
              <a:t> </a:t>
            </a:r>
            <a:r>
              <a:rPr lang="en-US" sz="2800" dirty="0" err="1" smtClean="0"/>
              <a:t>demikian</a:t>
            </a:r>
            <a:r>
              <a:rPr lang="en-US" sz="2800" dirty="0" smtClean="0"/>
              <a:t> </a:t>
            </a:r>
            <a:r>
              <a:rPr lang="en-US" sz="2800" dirty="0" err="1" smtClean="0"/>
              <a:t>semua</a:t>
            </a:r>
            <a:r>
              <a:rPr lang="en-US" sz="2800" dirty="0" smtClean="0"/>
              <a:t> </a:t>
            </a:r>
            <a:r>
              <a:rPr lang="en-US" sz="2800" dirty="0" err="1" smtClean="0"/>
              <a:t>sumberdaya</a:t>
            </a:r>
            <a:r>
              <a:rPr lang="en-US" sz="2800" dirty="0" smtClean="0"/>
              <a:t> </a:t>
            </a:r>
            <a:r>
              <a:rPr lang="en-US" sz="2800" dirty="0" err="1" smtClean="0"/>
              <a:t>termasuk</a:t>
            </a:r>
            <a:r>
              <a:rPr lang="en-US" sz="2800" dirty="0" smtClean="0"/>
              <a:t> SDM (</a:t>
            </a:r>
            <a:r>
              <a:rPr lang="en-US" sz="2800" dirty="0" err="1" smtClean="0"/>
              <a:t>stakeholdres</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harus</a:t>
            </a:r>
            <a:r>
              <a:rPr lang="en-US" sz="2800" dirty="0" smtClean="0"/>
              <a:t> </a:t>
            </a:r>
            <a:r>
              <a:rPr lang="en-US" sz="2800" dirty="0" err="1" smtClean="0"/>
              <a:t>memiliki</a:t>
            </a:r>
            <a:r>
              <a:rPr lang="en-US" sz="2800" dirty="0" smtClean="0"/>
              <a:t> </a:t>
            </a:r>
            <a:r>
              <a:rPr lang="en-US" sz="2800" dirty="0" err="1" smtClean="0"/>
              <a:t>peranan</a:t>
            </a:r>
            <a:r>
              <a:rPr lang="en-US" sz="2800" dirty="0" smtClean="0"/>
              <a:t> </a:t>
            </a:r>
            <a:r>
              <a:rPr lang="en-US" sz="2800" dirty="0" err="1" smtClean="0"/>
              <a:t>dan</a:t>
            </a:r>
            <a:r>
              <a:rPr lang="en-US" sz="2800" dirty="0" smtClean="0"/>
              <a:t> </a:t>
            </a:r>
            <a:r>
              <a:rPr lang="en-US" sz="2800" dirty="0" err="1" smtClean="0"/>
              <a:t>hubungan</a:t>
            </a:r>
            <a:r>
              <a:rPr lang="en-US" sz="2800" dirty="0" smtClean="0"/>
              <a:t> yang </a:t>
            </a:r>
            <a:r>
              <a:rPr lang="en-US" sz="2800" dirty="0" err="1" smtClean="0"/>
              <a:t>jelas</a:t>
            </a:r>
            <a:r>
              <a:rPr lang="en-US" sz="2800" dirty="0" smtClean="0"/>
              <a:t> </a:t>
            </a:r>
            <a:r>
              <a:rPr lang="en-US" sz="2800" dirty="0" err="1" smtClean="0"/>
              <a:t>antar</a:t>
            </a:r>
            <a:r>
              <a:rPr lang="en-US" sz="2800" dirty="0" smtClean="0"/>
              <a:t> </a:t>
            </a:r>
            <a:r>
              <a:rPr lang="en-US" sz="2800" dirty="0" err="1" smtClean="0"/>
              <a:t>komponen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smtClean="0"/>
              <a:t>3.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228600" y="762000"/>
            <a:ext cx="8915400" cy="6096000"/>
          </a:xfrm>
        </p:spPr>
        <p:txBody>
          <a:bodyPr>
            <a:normAutofit/>
          </a:bodyPr>
          <a:lstStyle/>
          <a:p>
            <a:pPr marL="514350" indent="-514350">
              <a:buAutoNum type="alphaLcPeriod"/>
            </a:pPr>
            <a:r>
              <a:rPr lang="en-US" sz="2800" dirty="0" err="1" smtClean="0"/>
              <a:t>Menurut</a:t>
            </a:r>
            <a:r>
              <a:rPr lang="en-US" sz="2800" dirty="0" smtClean="0"/>
              <a:t> </a:t>
            </a:r>
            <a:r>
              <a:rPr lang="en-US" sz="2800" dirty="0" err="1" smtClean="0"/>
              <a:t>Nasrul</a:t>
            </a:r>
            <a:r>
              <a:rPr lang="en-US" sz="2800" dirty="0" smtClean="0"/>
              <a:t> (1998:276),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menghidupkan</a:t>
            </a:r>
            <a:r>
              <a:rPr lang="en-US" sz="2800" dirty="0" smtClean="0"/>
              <a:t> </a:t>
            </a:r>
            <a:r>
              <a:rPr lang="en-US" sz="2800" dirty="0" err="1" smtClean="0"/>
              <a:t>tenaga</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mampu</a:t>
            </a:r>
            <a:r>
              <a:rPr lang="en-US" sz="2800" dirty="0" smtClean="0"/>
              <a:t> </a:t>
            </a:r>
            <a:r>
              <a:rPr lang="en-US" sz="2800" dirty="0" err="1" smtClean="0"/>
              <a:t>dan</a:t>
            </a:r>
            <a:r>
              <a:rPr lang="en-US" sz="2800" dirty="0" smtClean="0"/>
              <a:t> </a:t>
            </a:r>
            <a:r>
              <a:rPr lang="en-US" sz="2800" dirty="0" err="1" smtClean="0"/>
              <a:t>mau</a:t>
            </a:r>
            <a:r>
              <a:rPr lang="en-US" sz="2800" dirty="0" smtClean="0"/>
              <a:t> </a:t>
            </a:r>
            <a:r>
              <a:rPr lang="en-US" sz="2800" dirty="0" err="1" smtClean="0"/>
              <a:t>mengatasi</a:t>
            </a:r>
            <a:r>
              <a:rPr lang="en-US" sz="2800" dirty="0" smtClean="0"/>
              <a:t> </a:t>
            </a:r>
            <a:r>
              <a:rPr lang="en-US" sz="2800" dirty="0" err="1" smtClean="0"/>
              <a:t>masalahnya</a:t>
            </a:r>
            <a:r>
              <a:rPr lang="en-US" sz="2800" dirty="0" smtClean="0"/>
              <a:t> </a:t>
            </a:r>
            <a:r>
              <a:rPr lang="en-US" sz="2800" dirty="0" err="1" smtClean="0"/>
              <a:t>sendiri</a:t>
            </a:r>
            <a:r>
              <a:rPr lang="en-US" sz="2800" dirty="0" smtClean="0"/>
              <a:t> </a:t>
            </a:r>
            <a:r>
              <a:rPr lang="en-US" sz="2800" dirty="0" err="1" smtClean="0"/>
              <a:t>secara</a:t>
            </a:r>
            <a:r>
              <a:rPr lang="en-US" sz="2800" dirty="0" smtClean="0"/>
              <a:t> </a:t>
            </a:r>
            <a:r>
              <a:rPr lang="en-US" sz="2800" dirty="0" err="1" smtClean="0"/>
              <a:t>swadaya</a:t>
            </a:r>
            <a:r>
              <a:rPr lang="en-US" sz="2800" dirty="0" smtClean="0"/>
              <a:t> </a:t>
            </a:r>
            <a:r>
              <a:rPr lang="en-US" sz="2800" dirty="0" err="1" smtClean="0"/>
              <a:t>sebatas</a:t>
            </a:r>
            <a:r>
              <a:rPr lang="en-US" sz="2800" dirty="0" smtClean="0"/>
              <a:t> </a:t>
            </a:r>
            <a:r>
              <a:rPr lang="en-US" sz="2800" dirty="0" err="1" smtClean="0"/>
              <a:t>kemampuannya</a:t>
            </a:r>
            <a:endParaRPr lang="en-US" sz="2800" dirty="0" smtClean="0"/>
          </a:p>
          <a:p>
            <a:pPr marL="514350" indent="-514350">
              <a:buNone/>
            </a:pPr>
            <a:r>
              <a:rPr lang="en-US" sz="2800" dirty="0" smtClean="0"/>
              <a:t>b.   </a:t>
            </a:r>
            <a:r>
              <a:rPr lang="en-US" sz="2800" dirty="0" err="1" smtClean="0"/>
              <a:t>Menurut</a:t>
            </a:r>
            <a:r>
              <a:rPr lang="en-US" sz="2800" dirty="0" smtClean="0"/>
              <a:t> </a:t>
            </a:r>
            <a:r>
              <a:rPr lang="en-US" sz="2800" dirty="0" err="1" smtClean="0"/>
              <a:t>bhattacarya</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membantu</a:t>
            </a:r>
            <a:r>
              <a:rPr lang="en-US" sz="2800" dirty="0" smtClean="0"/>
              <a:t> </a:t>
            </a:r>
            <a:r>
              <a:rPr lang="en-US" sz="2800" dirty="0" err="1" smtClean="0"/>
              <a:t>manusia</a:t>
            </a:r>
            <a:r>
              <a:rPr lang="en-US" sz="2800" dirty="0" smtClean="0"/>
              <a:t> </a:t>
            </a:r>
            <a:r>
              <a:rPr lang="en-US" sz="2800" dirty="0" err="1" smtClean="0"/>
              <a:t>mengubah</a:t>
            </a:r>
            <a:r>
              <a:rPr lang="en-US" sz="2800" dirty="0" smtClean="0"/>
              <a:t> </a:t>
            </a:r>
            <a:r>
              <a:rPr lang="en-US" sz="2800" dirty="0" err="1" smtClean="0"/>
              <a:t>sikapnya</a:t>
            </a:r>
            <a:r>
              <a:rPr lang="en-US" sz="2800" dirty="0" smtClean="0"/>
              <a:t> </a:t>
            </a:r>
            <a:r>
              <a:rPr lang="en-US" sz="2800" dirty="0" err="1" smtClean="0"/>
              <a:t>terhadap</a:t>
            </a:r>
            <a:r>
              <a:rPr lang="en-US" sz="2800" dirty="0" smtClean="0"/>
              <a:t> </a:t>
            </a:r>
            <a:r>
              <a:rPr lang="en-US" sz="2800" dirty="0" err="1" smtClean="0"/>
              <a:t>masyarakat</a:t>
            </a:r>
            <a:r>
              <a:rPr lang="en-US" sz="2800" dirty="0" smtClean="0"/>
              <a:t>, </a:t>
            </a:r>
            <a:r>
              <a:rPr lang="en-US" sz="2800" dirty="0" err="1" smtClean="0"/>
              <a:t>membantu</a:t>
            </a:r>
            <a:r>
              <a:rPr lang="en-US" sz="2800" dirty="0" smtClean="0"/>
              <a:t> </a:t>
            </a:r>
            <a:r>
              <a:rPr lang="en-US" sz="2800" dirty="0" err="1" smtClean="0"/>
              <a:t>menumbuhkan</a:t>
            </a:r>
            <a:r>
              <a:rPr lang="en-US" sz="2800" dirty="0" smtClean="0"/>
              <a:t> </a:t>
            </a:r>
            <a:r>
              <a:rPr lang="en-US" sz="2800" dirty="0" err="1" smtClean="0"/>
              <a:t>kemampuan</a:t>
            </a:r>
            <a:r>
              <a:rPr lang="en-US" sz="2800" dirty="0" smtClean="0"/>
              <a:t> </a:t>
            </a:r>
            <a:r>
              <a:rPr lang="en-US" sz="2800" dirty="0" err="1" smtClean="0"/>
              <a:t>terorganisasi</a:t>
            </a:r>
            <a:r>
              <a:rPr lang="en-US" sz="2800" dirty="0" smtClean="0"/>
              <a:t>, </a:t>
            </a:r>
            <a:r>
              <a:rPr lang="en-US" sz="2800" dirty="0" err="1" smtClean="0"/>
              <a:t>berkomunikasi</a:t>
            </a:r>
            <a:r>
              <a:rPr lang="en-US" sz="2800" dirty="0" smtClean="0"/>
              <a:t>, </a:t>
            </a:r>
            <a:r>
              <a:rPr lang="en-US" sz="2800" dirty="0" err="1" smtClean="0"/>
              <a:t>dan</a:t>
            </a:r>
            <a:r>
              <a:rPr lang="en-US" sz="2800" dirty="0" smtClean="0"/>
              <a:t> </a:t>
            </a:r>
            <a:r>
              <a:rPr lang="en-US" sz="2800" dirty="0" err="1" smtClean="0"/>
              <a:t>menguasai</a:t>
            </a:r>
            <a:r>
              <a:rPr lang="en-US" sz="2800" dirty="0" smtClean="0"/>
              <a:t> </a:t>
            </a:r>
            <a:r>
              <a:rPr lang="en-US" sz="2800" dirty="0" err="1" smtClean="0"/>
              <a:t>lingkungan</a:t>
            </a:r>
            <a:r>
              <a:rPr lang="en-US" sz="2800" dirty="0" smtClean="0"/>
              <a:t> </a:t>
            </a:r>
            <a:r>
              <a:rPr lang="en-US" sz="2800" dirty="0" err="1" smtClean="0"/>
              <a:t>fisiknya</a:t>
            </a:r>
            <a:r>
              <a:rPr lang="en-US" sz="2800" dirty="0" smtClean="0"/>
              <a:t>, </a:t>
            </a:r>
            <a:r>
              <a:rPr lang="en-US" sz="2800" dirty="0" err="1" smtClean="0"/>
              <a:t>manusia</a:t>
            </a:r>
            <a:r>
              <a:rPr lang="en-US" sz="2800" dirty="0" smtClean="0"/>
              <a:t> </a:t>
            </a:r>
            <a:r>
              <a:rPr lang="en-US" sz="2800" dirty="0" err="1" smtClean="0"/>
              <a:t>didorong</a:t>
            </a:r>
            <a:r>
              <a:rPr lang="en-US" sz="2800" dirty="0" smtClean="0"/>
              <a:t> </a:t>
            </a:r>
            <a:r>
              <a:rPr lang="en-US" sz="2800" dirty="0" err="1" smtClean="0"/>
              <a:t>untuk</a:t>
            </a:r>
            <a:r>
              <a:rPr lang="en-US" sz="2800" dirty="0" smtClean="0"/>
              <a:t> </a:t>
            </a:r>
            <a:r>
              <a:rPr lang="en-US" sz="2800" dirty="0" err="1" smtClean="0"/>
              <a:t>mampu</a:t>
            </a:r>
            <a:r>
              <a:rPr lang="en-US" sz="2800" dirty="0" smtClean="0"/>
              <a:t> </a:t>
            </a:r>
            <a:r>
              <a:rPr lang="en-US" sz="2800" dirty="0" err="1" smtClean="0"/>
              <a:t>membuat</a:t>
            </a:r>
            <a:r>
              <a:rPr lang="en-US" sz="2800" dirty="0" smtClean="0"/>
              <a:t> </a:t>
            </a:r>
            <a:r>
              <a:rPr lang="en-US" sz="2800" dirty="0" err="1" smtClean="0"/>
              <a:t>keputusan</a:t>
            </a:r>
            <a:r>
              <a:rPr lang="en-US" sz="2800" dirty="0" smtClean="0"/>
              <a:t>, </a:t>
            </a:r>
            <a:r>
              <a:rPr lang="en-US" sz="2800" dirty="0" err="1" smtClean="0"/>
              <a:t>mengambil</a:t>
            </a:r>
            <a:r>
              <a:rPr lang="en-US" sz="2800" dirty="0" smtClean="0"/>
              <a:t>  </a:t>
            </a:r>
            <a:r>
              <a:rPr lang="en-US" sz="2800" dirty="0" err="1" smtClean="0"/>
              <a:t>inisiatif</a:t>
            </a:r>
            <a:r>
              <a:rPr lang="en-US" sz="2800" dirty="0" smtClean="0"/>
              <a:t> </a:t>
            </a:r>
            <a:r>
              <a:rPr lang="en-US" sz="2800" dirty="0" err="1" smtClean="0"/>
              <a:t>dan</a:t>
            </a:r>
            <a:r>
              <a:rPr lang="en-US" sz="2800" dirty="0" smtClean="0"/>
              <a:t> </a:t>
            </a:r>
            <a:r>
              <a:rPr lang="en-US" sz="2800" dirty="0" err="1" smtClean="0"/>
              <a:t>mampu</a:t>
            </a:r>
            <a:r>
              <a:rPr lang="en-US" sz="2800" dirty="0" smtClean="0"/>
              <a:t> </a:t>
            </a:r>
            <a:r>
              <a:rPr lang="en-US" sz="2800" dirty="0" err="1" smtClean="0"/>
              <a:t>berdiri</a:t>
            </a:r>
            <a:r>
              <a:rPr lang="en-US" sz="2800" dirty="0" smtClean="0"/>
              <a:t> </a:t>
            </a:r>
            <a:r>
              <a:rPr lang="en-US" sz="2800" dirty="0" err="1" smtClean="0"/>
              <a:t>sendiri</a:t>
            </a:r>
            <a:endParaRPr lang="en-US" sz="28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err="1" smtClean="0"/>
              <a:t>Menurut</a:t>
            </a:r>
            <a:r>
              <a:rPr lang="en-US" sz="2800" dirty="0" smtClean="0"/>
              <a:t> </a:t>
            </a:r>
            <a:r>
              <a:rPr lang="en-US" sz="2800" dirty="0" err="1" smtClean="0"/>
              <a:t>Suharyanto</a:t>
            </a:r>
            <a:r>
              <a:rPr lang="en-US" sz="2800" dirty="0" smtClean="0"/>
              <a:t> (2001:11) </a:t>
            </a:r>
            <a:endParaRPr lang="en-US" sz="2800" dirty="0"/>
          </a:p>
        </p:txBody>
      </p:sp>
      <p:sp>
        <p:nvSpPr>
          <p:cNvPr id="3" name="Content Placeholder 2"/>
          <p:cNvSpPr>
            <a:spLocks noGrp="1"/>
          </p:cNvSpPr>
          <p:nvPr>
            <p:ph idx="1"/>
          </p:nvPr>
        </p:nvSpPr>
        <p:spPr>
          <a:xfrm>
            <a:off x="0" y="609600"/>
            <a:ext cx="9144000" cy="6248400"/>
          </a:xfrm>
        </p:spPr>
        <p:txBody>
          <a:bodyPr>
            <a:normAutofit/>
          </a:bodyPr>
          <a:lstStyle/>
          <a:p>
            <a:pPr>
              <a:buNone/>
            </a:pPr>
            <a:r>
              <a:rPr lang="en-US" sz="2800" dirty="0" err="1" smtClean="0"/>
              <a:t>Ada</a:t>
            </a:r>
            <a:r>
              <a:rPr lang="en-US" sz="2800" dirty="0" smtClean="0"/>
              <a:t> 5 </a:t>
            </a:r>
            <a:r>
              <a:rPr lang="en-US" sz="2800" dirty="0" err="1" smtClean="0"/>
              <a:t>konsep</a:t>
            </a:r>
            <a:r>
              <a:rPr lang="en-US" sz="2800" dirty="0" smtClean="0"/>
              <a:t> </a:t>
            </a:r>
            <a:r>
              <a:rPr lang="en-US" sz="2800" dirty="0" err="1" smtClean="0"/>
              <a:t>dasar</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yang </a:t>
            </a:r>
            <a:r>
              <a:rPr lang="en-US" sz="2800" dirty="0" err="1" smtClean="0"/>
              <a:t>harus</a:t>
            </a:r>
            <a:r>
              <a:rPr lang="en-US" sz="2800" dirty="0" smtClean="0"/>
              <a:t> </a:t>
            </a:r>
            <a:r>
              <a:rPr lang="en-US" sz="2800" dirty="0" err="1" smtClean="0"/>
              <a:t>dilihat</a:t>
            </a:r>
            <a:r>
              <a:rPr lang="en-US" sz="2800" dirty="0" smtClean="0"/>
              <a:t> </a:t>
            </a:r>
            <a:r>
              <a:rPr lang="en-US" sz="2800" dirty="0" err="1" smtClean="0"/>
              <a:t>secara</a:t>
            </a:r>
            <a:r>
              <a:rPr lang="en-US" sz="2800" dirty="0" smtClean="0"/>
              <a:t> </a:t>
            </a:r>
            <a:r>
              <a:rPr lang="en-US" sz="2800" dirty="0" err="1" smtClean="0"/>
              <a:t>menyeluruh</a:t>
            </a:r>
            <a:r>
              <a:rPr lang="en-US" sz="2800" dirty="0" smtClean="0"/>
              <a:t> </a:t>
            </a:r>
            <a:r>
              <a:rPr lang="en-US" sz="2800" dirty="0" err="1" smtClean="0"/>
              <a:t>dan</a:t>
            </a:r>
            <a:r>
              <a:rPr lang="en-US" sz="2800" dirty="0" smtClean="0"/>
              <a:t> </a:t>
            </a:r>
            <a:r>
              <a:rPr lang="en-US" sz="2800" dirty="0" err="1" smtClean="0"/>
              <a:t>utuh</a:t>
            </a:r>
            <a:r>
              <a:rPr lang="en-US" sz="2800" dirty="0" smtClean="0"/>
              <a:t> </a:t>
            </a:r>
            <a:r>
              <a:rPr lang="en-US" sz="2800" dirty="0" err="1" smtClean="0"/>
              <a:t>walaupun</a:t>
            </a:r>
            <a:r>
              <a:rPr lang="en-US" sz="2800" dirty="0" smtClean="0"/>
              <a:t> </a:t>
            </a:r>
            <a:r>
              <a:rPr lang="en-US" sz="2800" dirty="0" err="1" smtClean="0"/>
              <a:t>prakteknya</a:t>
            </a:r>
            <a:r>
              <a:rPr lang="en-US" sz="2800" dirty="0" smtClean="0"/>
              <a:t> </a:t>
            </a:r>
            <a:r>
              <a:rPr lang="en-US" sz="2800" dirty="0" err="1" smtClean="0"/>
              <a:t>konsep</a:t>
            </a:r>
            <a:r>
              <a:rPr lang="en-US" sz="2800" dirty="0" smtClean="0"/>
              <a:t> </a:t>
            </a:r>
            <a:r>
              <a:rPr lang="en-US" sz="2800" dirty="0" err="1" smtClean="0"/>
              <a:t>tsb</a:t>
            </a:r>
            <a:r>
              <a:rPr lang="en-US" sz="2800" dirty="0" smtClean="0"/>
              <a:t>. </a:t>
            </a:r>
            <a:r>
              <a:rPr lang="en-US" sz="2800" dirty="0" err="1" smtClean="0"/>
              <a:t>Dpt</a:t>
            </a:r>
            <a:r>
              <a:rPr lang="en-US" sz="2800" dirty="0" smtClean="0"/>
              <a:t> </a:t>
            </a:r>
            <a:r>
              <a:rPr lang="en-US" sz="2800" dirty="0" err="1" smtClean="0"/>
              <a:t>terbalik</a:t>
            </a:r>
            <a:r>
              <a:rPr lang="en-US" sz="2800" dirty="0" smtClean="0"/>
              <a:t> </a:t>
            </a:r>
            <a:r>
              <a:rPr lang="en-US" sz="2800" dirty="0" err="1" smtClean="0"/>
              <a:t>urutannya</a:t>
            </a:r>
            <a:r>
              <a:rPr lang="en-US" sz="2800" dirty="0" smtClean="0"/>
              <a:t>. </a:t>
            </a:r>
            <a:r>
              <a:rPr lang="en-US" sz="2800" dirty="0" err="1" smtClean="0"/>
              <a:t>Setiap</a:t>
            </a:r>
            <a:r>
              <a:rPr lang="en-US" sz="2800" dirty="0" smtClean="0"/>
              <a:t> </a:t>
            </a:r>
            <a:r>
              <a:rPr lang="en-US" sz="2800" dirty="0" err="1" smtClean="0"/>
              <a:t>konsep</a:t>
            </a:r>
            <a:r>
              <a:rPr lang="en-US" sz="2800" dirty="0" smtClean="0"/>
              <a:t> </a:t>
            </a:r>
            <a:r>
              <a:rPr lang="en-US" sz="2800" dirty="0" err="1" smtClean="0"/>
              <a:t>memiliki</a:t>
            </a:r>
            <a:r>
              <a:rPr lang="en-US" sz="2800" dirty="0" smtClean="0"/>
              <a:t> </a:t>
            </a:r>
            <a:r>
              <a:rPr lang="en-US" sz="2800" dirty="0" err="1" smtClean="0"/>
              <a:t>kaitan</a:t>
            </a:r>
            <a:r>
              <a:rPr lang="en-US" sz="2800" dirty="0" smtClean="0"/>
              <a:t> </a:t>
            </a:r>
            <a:r>
              <a:rPr lang="en-US" sz="2800" dirty="0" err="1" smtClean="0"/>
              <a:t>yg</a:t>
            </a:r>
            <a:r>
              <a:rPr lang="en-US" sz="2800" dirty="0" smtClean="0"/>
              <a:t> </a:t>
            </a:r>
            <a:r>
              <a:rPr lang="en-US" sz="2800" dirty="0" err="1" smtClean="0"/>
              <a:t>erat</a:t>
            </a:r>
            <a:r>
              <a:rPr lang="en-US" sz="2800" dirty="0" smtClean="0"/>
              <a:t> </a:t>
            </a:r>
            <a:r>
              <a:rPr lang="en-US" sz="2800" dirty="0" err="1" smtClean="0"/>
              <a:t>dan</a:t>
            </a:r>
            <a:r>
              <a:rPr lang="en-US" sz="2800" dirty="0" smtClean="0"/>
              <a:t> </a:t>
            </a:r>
            <a:r>
              <a:rPr lang="en-US" sz="2800" dirty="0" err="1" smtClean="0"/>
              <a:t>saling</a:t>
            </a:r>
            <a:r>
              <a:rPr lang="en-US" sz="2800" dirty="0" smtClean="0"/>
              <a:t> </a:t>
            </a:r>
            <a:r>
              <a:rPr lang="en-US" sz="2800" dirty="0" err="1" smtClean="0"/>
              <a:t>berhubungan</a:t>
            </a:r>
            <a:r>
              <a:rPr lang="en-US" sz="2800" dirty="0" smtClean="0"/>
              <a:t> </a:t>
            </a:r>
            <a:r>
              <a:rPr lang="en-US" sz="2800" dirty="0" err="1" smtClean="0"/>
              <a:t>dengan</a:t>
            </a:r>
            <a:r>
              <a:rPr lang="en-US" sz="2800" dirty="0" smtClean="0"/>
              <a:t> </a:t>
            </a:r>
            <a:r>
              <a:rPr lang="en-US" sz="2800" dirty="0" err="1" smtClean="0"/>
              <a:t>konsep</a:t>
            </a:r>
            <a:r>
              <a:rPr lang="en-US" sz="2800" dirty="0" smtClean="0"/>
              <a:t> </a:t>
            </a:r>
            <a:r>
              <a:rPr lang="en-US" sz="2800" dirty="0" err="1" smtClean="0"/>
              <a:t>lainnya</a:t>
            </a:r>
            <a:endParaRPr lang="en-US" sz="2800" dirty="0" smtClean="0"/>
          </a:p>
          <a:p>
            <a:pPr>
              <a:buNone/>
            </a:pPr>
            <a:r>
              <a:rPr lang="en-US" sz="2800" dirty="0" err="1" smtClean="0"/>
              <a:t>Kelima</a:t>
            </a:r>
            <a:r>
              <a:rPr lang="en-US" sz="2800" dirty="0" smtClean="0"/>
              <a:t> </a:t>
            </a:r>
            <a:r>
              <a:rPr lang="en-US" sz="2800" dirty="0" err="1" smtClean="0"/>
              <a:t>konsep</a:t>
            </a:r>
            <a:r>
              <a:rPr lang="en-US" sz="2800" dirty="0" smtClean="0"/>
              <a:t> </a:t>
            </a:r>
            <a:r>
              <a:rPr lang="en-US" sz="2800" dirty="0" err="1" smtClean="0"/>
              <a:t>tsb</a:t>
            </a:r>
            <a:r>
              <a:rPr lang="en-US" sz="2800" dirty="0" smtClean="0"/>
              <a:t> </a:t>
            </a:r>
            <a:r>
              <a:rPr lang="en-US" sz="2800" dirty="0" err="1" smtClean="0"/>
              <a:t>adalah</a:t>
            </a:r>
            <a:r>
              <a:rPr lang="en-US" sz="2800" dirty="0" smtClean="0"/>
              <a:t> :</a:t>
            </a:r>
          </a:p>
          <a:p>
            <a:pPr>
              <a:buNone/>
            </a:pPr>
            <a:r>
              <a:rPr lang="en-US" sz="2800" dirty="0" smtClean="0"/>
              <a:t>1.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mencari</a:t>
            </a:r>
            <a:r>
              <a:rPr lang="en-US" sz="2800" dirty="0" smtClean="0"/>
              <a:t> </a:t>
            </a:r>
            <a:r>
              <a:rPr lang="en-US" sz="2800" dirty="0" err="1" smtClean="0"/>
              <a:t>dan</a:t>
            </a:r>
            <a:r>
              <a:rPr lang="en-US" sz="2800" dirty="0" smtClean="0"/>
              <a:t> </a:t>
            </a:r>
            <a:r>
              <a:rPr lang="en-US" sz="2800" dirty="0" err="1" smtClean="0"/>
              <a:t>mendidik</a:t>
            </a:r>
            <a:r>
              <a:rPr lang="en-US" sz="2800" dirty="0" smtClean="0"/>
              <a:t> </a:t>
            </a:r>
            <a:r>
              <a:rPr lang="en-US" sz="2800" dirty="0" err="1" smtClean="0"/>
              <a:t>pemimpin</a:t>
            </a:r>
            <a:endParaRPr lang="en-US" sz="2800" dirty="0" smtClean="0"/>
          </a:p>
          <a:p>
            <a:pPr>
              <a:buNone/>
            </a:pPr>
            <a:r>
              <a:rPr lang="en-US" sz="2800" dirty="0" smtClean="0"/>
              <a:t>2. </a:t>
            </a:r>
            <a:r>
              <a:rPr lang="en-US" sz="2800" dirty="0" err="1" smtClean="0"/>
              <a:t>Pengorganisasian</a:t>
            </a:r>
            <a:r>
              <a:rPr lang="en-US" sz="2800" dirty="0" smtClean="0"/>
              <a:t> </a:t>
            </a:r>
            <a:r>
              <a:rPr lang="en-US" sz="2800" dirty="0" err="1" smtClean="0"/>
              <a:t>memerlukan</a:t>
            </a:r>
            <a:r>
              <a:rPr lang="en-US" sz="2800" dirty="0" smtClean="0"/>
              <a:t> </a:t>
            </a:r>
            <a:r>
              <a:rPr lang="en-US" sz="2800" dirty="0" err="1" smtClean="0"/>
              <a:t>keadaan</a:t>
            </a:r>
            <a:r>
              <a:rPr lang="en-US" sz="2800" dirty="0" smtClean="0"/>
              <a:t> </a:t>
            </a:r>
            <a:r>
              <a:rPr lang="en-US" sz="2800" dirty="0" err="1" smtClean="0"/>
              <a:t>disorganisasi</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aksi</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reaksi</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melipatgandakan</a:t>
            </a:r>
            <a:r>
              <a:rPr lang="en-US" sz="2800" dirty="0" smtClean="0"/>
              <a:t> </a:t>
            </a:r>
            <a:r>
              <a:rPr lang="en-US" sz="2800" dirty="0" err="1" smtClean="0"/>
              <a:t>sekutu</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melipatgandakan</a:t>
            </a:r>
            <a:r>
              <a:rPr lang="en-US" sz="2800" dirty="0" smtClean="0"/>
              <a:t> </a:t>
            </a:r>
            <a:r>
              <a:rPr lang="en-US" sz="2800" dirty="0" err="1" smtClean="0"/>
              <a:t>orang</a:t>
            </a:r>
            <a:r>
              <a:rPr lang="en-US" sz="2800" dirty="0" smtClean="0"/>
              <a:t> </a:t>
            </a:r>
            <a:r>
              <a:rPr lang="en-US" sz="2800" dirty="0" err="1" smtClean="0"/>
              <a:t>pemahaman</a:t>
            </a:r>
            <a:r>
              <a:rPr lang="en-US" sz="2800" dirty="0" smtClean="0"/>
              <a:t> </a:t>
            </a:r>
            <a:r>
              <a:rPr lang="en-US" sz="2800" dirty="0" err="1" smtClean="0"/>
              <a:t>masalah</a:t>
            </a:r>
            <a:r>
              <a:rPr lang="en-US" sz="2800" dirty="0" smtClean="0"/>
              <a:t> </a:t>
            </a:r>
            <a:r>
              <a:rPr lang="en-US" sz="2800" dirty="0" err="1" smtClean="0"/>
              <a:t>isu</a:t>
            </a:r>
            <a:endParaRPr lang="en-US" sz="28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C. </a:t>
            </a:r>
            <a:r>
              <a:rPr lang="en-US" sz="2800" dirty="0" err="1" smtClean="0"/>
              <a:t>Tujuan</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rabicPeriod"/>
            </a:pPr>
            <a:r>
              <a:rPr lang="en-US" sz="2800" dirty="0" err="1" smtClean="0"/>
              <a:t>Tujuan</a:t>
            </a:r>
            <a:r>
              <a:rPr lang="en-US" sz="2800" dirty="0" smtClean="0"/>
              <a:t> </a:t>
            </a:r>
            <a:r>
              <a:rPr lang="en-US" sz="2800" dirty="0" err="1" smtClean="0"/>
              <a:t>pengorganisasian</a:t>
            </a:r>
            <a:endParaRPr lang="en-US" sz="2800" dirty="0" smtClean="0"/>
          </a:p>
          <a:p>
            <a:pPr marL="514350" indent="-514350">
              <a:buNone/>
            </a:pPr>
            <a:r>
              <a:rPr lang="en-US" sz="2800" dirty="0" smtClean="0"/>
              <a:t>	a. </a:t>
            </a:r>
            <a:r>
              <a:rPr lang="en-US" sz="2800" dirty="0" err="1" smtClean="0"/>
              <a:t>Memecahkan</a:t>
            </a:r>
            <a:r>
              <a:rPr lang="en-US" sz="2800" dirty="0" smtClean="0"/>
              <a:t> </a:t>
            </a:r>
            <a:r>
              <a:rPr lang="en-US" sz="2800" dirty="0" err="1" smtClean="0"/>
              <a:t>masalah</a:t>
            </a:r>
            <a:endParaRPr lang="en-US" sz="2800" dirty="0" smtClean="0"/>
          </a:p>
          <a:p>
            <a:pPr marL="514350" indent="-514350">
              <a:buNone/>
            </a:pPr>
            <a:r>
              <a:rPr lang="en-US" sz="2800" dirty="0" smtClean="0"/>
              <a:t>	b. </a:t>
            </a:r>
            <a:r>
              <a:rPr lang="en-US" sz="2800" dirty="0" err="1" smtClean="0"/>
              <a:t>Mengembangkan</a:t>
            </a:r>
            <a:r>
              <a:rPr lang="en-US" sz="2800" dirty="0" smtClean="0"/>
              <a:t> </a:t>
            </a:r>
            <a:r>
              <a:rPr lang="en-US" sz="2800" dirty="0" err="1" smtClean="0"/>
              <a:t>potensi</a:t>
            </a:r>
            <a:r>
              <a:rPr lang="en-US" sz="2800" dirty="0" smtClean="0"/>
              <a:t> </a:t>
            </a:r>
            <a:r>
              <a:rPr lang="en-US" sz="2800" dirty="0" err="1" smtClean="0"/>
              <a:t>masyarakat</a:t>
            </a:r>
            <a:endParaRPr lang="en-US" sz="2800" dirty="0" smtClean="0"/>
          </a:p>
          <a:p>
            <a:pPr marL="514350" indent="-514350">
              <a:buNone/>
            </a:pPr>
            <a:r>
              <a:rPr lang="en-US" sz="2800" dirty="0" smtClean="0"/>
              <a:t>	c.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memecahkan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masyarakat</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swadaya</a:t>
            </a:r>
            <a:endParaRPr lang="en-US" sz="2800" dirty="0" smtClean="0"/>
          </a:p>
          <a:p>
            <a:pPr marL="514350" indent="-514350">
              <a:buNone/>
            </a:pPr>
            <a:r>
              <a:rPr lang="en-US" sz="2800" dirty="0" smtClean="0"/>
              <a:t>2. </a:t>
            </a:r>
            <a:r>
              <a:rPr lang="en-US" sz="2800" dirty="0" err="1" smtClean="0"/>
              <a:t>Strategi</a:t>
            </a:r>
            <a:r>
              <a:rPr lang="en-US" sz="2800" dirty="0" smtClean="0"/>
              <a:t> </a:t>
            </a:r>
            <a:r>
              <a:rPr lang="en-US" sz="2800" dirty="0" err="1" smtClean="0"/>
              <a:t>Pengorganisasian</a:t>
            </a:r>
            <a:r>
              <a:rPr lang="en-US" sz="2800" dirty="0" smtClean="0"/>
              <a:t> </a:t>
            </a:r>
            <a:r>
              <a:rPr lang="en-US" sz="2800" dirty="0" err="1" smtClean="0"/>
              <a:t>Masyarakat</a:t>
            </a:r>
            <a:endParaRPr lang="en-US" sz="2800" dirty="0" smtClean="0"/>
          </a:p>
          <a:p>
            <a:pPr marL="514350" indent="-514350">
              <a:buNone/>
            </a:pPr>
            <a:r>
              <a:rPr lang="en-US" sz="2800" dirty="0" smtClean="0"/>
              <a:t>	a. </a:t>
            </a:r>
            <a:r>
              <a:rPr lang="en-US" sz="2800" dirty="0" err="1" smtClean="0"/>
              <a:t>Mengembang</a:t>
            </a:r>
            <a:r>
              <a:rPr lang="en-US" sz="2800" dirty="0" smtClean="0"/>
              <a:t> provider</a:t>
            </a:r>
          </a:p>
          <a:p>
            <a:pPr marL="514350" indent="-514350">
              <a:buNone/>
            </a:pPr>
            <a:r>
              <a:rPr lang="en-US" sz="2800" dirty="0" smtClean="0"/>
              <a:t>		Provider </a:t>
            </a:r>
            <a:r>
              <a:rPr lang="en-US" sz="2800" dirty="0" err="1" smtClean="0"/>
              <a:t>adalah</a:t>
            </a:r>
            <a:r>
              <a:rPr lang="en-US" sz="2800" dirty="0" smtClean="0"/>
              <a:t> sektor2 </a:t>
            </a:r>
            <a:r>
              <a:rPr lang="en-US" sz="2800" dirty="0" err="1" smtClean="0"/>
              <a:t>yg</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secara</a:t>
            </a:r>
            <a:r>
              <a:rPr lang="en-US" sz="2800" dirty="0" smtClean="0"/>
              <a:t> </a:t>
            </a:r>
            <a:r>
              <a:rPr lang="en-US" sz="2800" dirty="0" err="1" smtClean="0"/>
              <a:t>teknis</a:t>
            </a:r>
            <a:r>
              <a:rPr lang="en-US" sz="2800" dirty="0" smtClean="0"/>
              <a:t> </a:t>
            </a:r>
            <a:r>
              <a:rPr lang="en-US" sz="2800" dirty="0" err="1" smtClean="0"/>
              <a:t>terhadap</a:t>
            </a:r>
            <a:r>
              <a:rPr lang="en-US" sz="2800" dirty="0" smtClean="0"/>
              <a:t> program2 </a:t>
            </a:r>
            <a:r>
              <a:rPr lang="en-US" sz="2800" dirty="0" err="1" smtClean="0"/>
              <a:t>yg</a:t>
            </a:r>
            <a:r>
              <a:rPr lang="en-US" sz="2800" dirty="0" smtClean="0"/>
              <a:t> </a:t>
            </a:r>
            <a:r>
              <a:rPr lang="en-US" sz="2800" dirty="0" err="1" smtClean="0"/>
              <a:t>dikembangkan</a:t>
            </a:r>
            <a:r>
              <a:rPr lang="en-US" sz="2800" dirty="0" smtClean="0"/>
              <a:t>  (</a:t>
            </a:r>
            <a:r>
              <a:rPr lang="en-US" sz="2800" dirty="0" err="1" smtClean="0"/>
              <a:t>departemen</a:t>
            </a:r>
            <a:r>
              <a:rPr lang="en-US" sz="2800" dirty="0" smtClean="0"/>
              <a:t>/</a:t>
            </a:r>
            <a:r>
              <a:rPr lang="en-US" sz="2800" dirty="0" err="1" smtClean="0"/>
              <a:t>dinas</a:t>
            </a:r>
            <a:r>
              <a:rPr lang="en-US" sz="2800" dirty="0" smtClean="0"/>
              <a:t> </a:t>
            </a:r>
            <a:r>
              <a:rPr lang="en-US" sz="2800" dirty="0" err="1" smtClean="0"/>
              <a:t>terkait</a:t>
            </a:r>
            <a:r>
              <a:rPr lang="en-US" sz="2800" dirty="0" smtClean="0"/>
              <a:t>, LSM, </a:t>
            </a:r>
            <a:r>
              <a:rPr lang="en-US" sz="2800" dirty="0" err="1" smtClean="0"/>
              <a:t>dunia</a:t>
            </a:r>
            <a:r>
              <a:rPr lang="en-US" sz="2800" dirty="0" smtClean="0"/>
              <a:t> </a:t>
            </a:r>
            <a:r>
              <a:rPr lang="en-US" sz="2800" dirty="0" err="1" smtClean="0"/>
              <a:t>pendidikan</a:t>
            </a:r>
            <a:r>
              <a:rPr lang="en-US" sz="2800" dirty="0" smtClean="0"/>
              <a:t> </a:t>
            </a:r>
            <a:r>
              <a:rPr lang="en-US" sz="2800" dirty="0" err="1" smtClean="0"/>
              <a:t>dan</a:t>
            </a:r>
            <a:r>
              <a:rPr lang="en-US" sz="2800" dirty="0" smtClean="0"/>
              <a:t> stakeholder)</a:t>
            </a: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Strategi</a:t>
            </a:r>
            <a:r>
              <a:rPr lang="en-US" sz="2800" dirty="0" smtClean="0"/>
              <a:t> </a:t>
            </a:r>
            <a:r>
              <a:rPr lang="en-US" sz="2800" dirty="0" err="1" smtClean="0"/>
              <a:t>ini</a:t>
            </a:r>
            <a:r>
              <a:rPr lang="en-US" sz="2800" dirty="0" smtClean="0"/>
              <a:t> </a:t>
            </a:r>
            <a:r>
              <a:rPr lang="en-US" sz="2800" dirty="0" err="1" smtClean="0"/>
              <a:t>bertujuan</a:t>
            </a:r>
            <a:r>
              <a:rPr lang="en-US" sz="2800" dirty="0" smtClean="0"/>
              <a:t> agar </a:t>
            </a:r>
            <a:r>
              <a:rPr lang="en-US" sz="2800" dirty="0" err="1" smtClean="0"/>
              <a:t>masyarakat</a:t>
            </a:r>
            <a:r>
              <a:rPr lang="en-US" sz="2800" dirty="0" smtClean="0"/>
              <a:t> </a:t>
            </a:r>
            <a:r>
              <a:rPr lang="en-US" sz="2800" dirty="0" err="1" smtClean="0"/>
              <a:t>dapat</a:t>
            </a:r>
            <a:r>
              <a:rPr lang="en-US" sz="2800" dirty="0" smtClean="0"/>
              <a:t> </a:t>
            </a:r>
            <a:r>
              <a:rPr lang="en-US" sz="2800" dirty="0" err="1" smtClean="0"/>
              <a:t>menempatkan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tidak</a:t>
            </a:r>
            <a:r>
              <a:rPr lang="en-US" sz="2800" dirty="0" smtClean="0"/>
              <a:t> </a:t>
            </a:r>
            <a:r>
              <a:rPr lang="en-US" sz="2800" dirty="0" err="1" smtClean="0"/>
              <a:t>saja</a:t>
            </a:r>
            <a:r>
              <a:rPr lang="en-US" sz="2800" dirty="0" smtClean="0"/>
              <a:t> </a:t>
            </a:r>
            <a:r>
              <a:rPr lang="en-US" sz="2800" dirty="0" err="1" smtClean="0"/>
              <a:t>sebagai</a:t>
            </a:r>
            <a:r>
              <a:rPr lang="en-US" sz="2800" dirty="0" smtClean="0"/>
              <a:t> </a:t>
            </a:r>
            <a:r>
              <a:rPr lang="en-US" sz="2800" dirty="0" err="1" smtClean="0"/>
              <a:t>obyek</a:t>
            </a:r>
            <a:r>
              <a:rPr lang="en-US" sz="2800" dirty="0" smtClean="0"/>
              <a:t> </a:t>
            </a:r>
            <a:r>
              <a:rPr lang="en-US" sz="2800" dirty="0" err="1" smtClean="0"/>
              <a:t>tetapi</a:t>
            </a:r>
            <a:r>
              <a:rPr lang="en-US" sz="2800" dirty="0" smtClean="0"/>
              <a:t> </a:t>
            </a:r>
            <a:r>
              <a:rPr lang="en-US" sz="2800" dirty="0" err="1" smtClean="0"/>
              <a:t>juga</a:t>
            </a:r>
            <a:r>
              <a:rPr lang="en-US" sz="2800" dirty="0" smtClean="0"/>
              <a:t> </a:t>
            </a:r>
            <a:r>
              <a:rPr lang="en-US" sz="2800" dirty="0" err="1" smtClean="0"/>
              <a:t>terlibat</a:t>
            </a:r>
            <a:r>
              <a:rPr lang="en-US" sz="2800" dirty="0" smtClean="0"/>
              <a:t> </a:t>
            </a:r>
            <a:r>
              <a:rPr lang="en-US" sz="2800" dirty="0" err="1" smtClean="0"/>
              <a:t>sebagai</a:t>
            </a:r>
            <a:r>
              <a:rPr lang="en-US" sz="2800" dirty="0" smtClean="0"/>
              <a:t> </a:t>
            </a:r>
            <a:r>
              <a:rPr lang="en-US" sz="2800" dirty="0" err="1" smtClean="0"/>
              <a:t>subyek</a:t>
            </a:r>
            <a:r>
              <a:rPr lang="en-US" sz="2800" dirty="0" smtClean="0"/>
              <a:t> </a:t>
            </a:r>
            <a:r>
              <a:rPr lang="en-US" sz="2800" dirty="0" err="1" smtClean="0"/>
              <a:t>pembangunan</a:t>
            </a:r>
            <a:r>
              <a:rPr lang="en-US" sz="2800" dirty="0" smtClean="0"/>
              <a:t>. </a:t>
            </a:r>
            <a:r>
              <a:rPr lang="en-US" sz="2800" dirty="0" err="1" smtClean="0"/>
              <a:t>Strategi</a:t>
            </a:r>
            <a:r>
              <a:rPr lang="en-US" sz="2800" dirty="0" smtClean="0"/>
              <a:t>  </a:t>
            </a:r>
            <a:r>
              <a:rPr lang="en-US" sz="2800" dirty="0" err="1" smtClean="0"/>
              <a:t>ini</a:t>
            </a:r>
            <a:r>
              <a:rPr lang="en-US" sz="2800" dirty="0" smtClean="0"/>
              <a:t> </a:t>
            </a:r>
            <a:r>
              <a:rPr lang="en-US" sz="2800" dirty="0" err="1" smtClean="0"/>
              <a:t>sebagai</a:t>
            </a:r>
            <a:r>
              <a:rPr lang="en-US" sz="2800" dirty="0" smtClean="0"/>
              <a:t> mediator </a:t>
            </a:r>
            <a:r>
              <a:rPr lang="en-US" sz="2800" dirty="0" err="1" smtClean="0"/>
              <a:t>antar</a:t>
            </a:r>
            <a:r>
              <a:rPr lang="en-US" sz="2800" dirty="0" smtClean="0"/>
              <a:t> stakeholder </a:t>
            </a:r>
            <a:r>
              <a:rPr lang="en-US" sz="2800" dirty="0" err="1" smtClean="0"/>
              <a:t>terkoordinasi</a:t>
            </a:r>
            <a:r>
              <a:rPr lang="en-US" sz="2800" dirty="0" smtClean="0"/>
              <a:t> </a:t>
            </a:r>
            <a:br>
              <a:rPr lang="en-US" sz="2800" dirty="0" smtClean="0"/>
            </a:br>
            <a:r>
              <a:rPr lang="en-US" sz="2800" dirty="0" smtClean="0"/>
              <a:t>	Faktor2 yang </a:t>
            </a:r>
            <a:r>
              <a:rPr lang="en-US" sz="2800" dirty="0" err="1" smtClean="0"/>
              <a:t>mempengaruhi</a:t>
            </a:r>
            <a:r>
              <a:rPr lang="en-US" sz="2800" dirty="0" smtClean="0"/>
              <a:t> </a:t>
            </a:r>
            <a:r>
              <a:rPr lang="en-US" sz="2800" dirty="0" err="1" smtClean="0"/>
              <a:t>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stakeholder </a:t>
            </a:r>
            <a:r>
              <a:rPr lang="en-US" sz="2800" dirty="0" err="1" smtClean="0"/>
              <a:t>adalah</a:t>
            </a:r>
            <a:r>
              <a:rPr lang="en-US" sz="2800" dirty="0" smtClean="0"/>
              <a:t>:</a:t>
            </a:r>
            <a:br>
              <a:rPr lang="en-US" sz="2800" dirty="0" smtClean="0"/>
            </a:br>
            <a:r>
              <a:rPr lang="en-US" sz="2800" dirty="0" smtClean="0"/>
              <a:t>a. </a:t>
            </a:r>
            <a:r>
              <a:rPr lang="en-US" sz="2800" dirty="0" err="1" smtClean="0"/>
              <a:t>Keterbukaan</a:t>
            </a:r>
            <a:r>
              <a:rPr lang="en-US" sz="2800" dirty="0" smtClean="0"/>
              <a:t/>
            </a:r>
            <a:br>
              <a:rPr lang="en-US" sz="2800" dirty="0" smtClean="0"/>
            </a:br>
            <a:r>
              <a:rPr lang="en-US" sz="2800" dirty="0" smtClean="0"/>
              <a:t>b. </a:t>
            </a:r>
            <a:r>
              <a:rPr lang="en-US" sz="2800" dirty="0" err="1" smtClean="0"/>
              <a:t>Adanya</a:t>
            </a:r>
            <a:r>
              <a:rPr lang="en-US" sz="2800" dirty="0" smtClean="0"/>
              <a:t> forum </a:t>
            </a:r>
            <a:r>
              <a:rPr lang="en-US" sz="2800" dirty="0" err="1" smtClean="0"/>
              <a:t>antar</a:t>
            </a:r>
            <a:r>
              <a:rPr lang="en-US" sz="2800" dirty="0" smtClean="0"/>
              <a:t> </a:t>
            </a:r>
            <a:r>
              <a:rPr lang="en-US" sz="2800" dirty="0" err="1" smtClean="0"/>
              <a:t>sektor</a:t>
            </a:r>
            <a:r>
              <a:rPr lang="en-US" sz="2800" dirty="0" smtClean="0"/>
              <a:t/>
            </a:r>
            <a:br>
              <a:rPr lang="en-US" sz="2800" dirty="0" smtClean="0"/>
            </a:br>
            <a:r>
              <a:rPr lang="en-US" sz="2800" dirty="0" smtClean="0"/>
              <a:t>c. </a:t>
            </a:r>
            <a:r>
              <a:rPr lang="en-US" sz="2800" dirty="0" err="1" smtClean="0"/>
              <a:t>Saling</a:t>
            </a:r>
            <a:r>
              <a:rPr lang="en-US" sz="2800" dirty="0" smtClean="0"/>
              <a:t> </a:t>
            </a:r>
            <a:r>
              <a:rPr lang="en-US" sz="2800" dirty="0" err="1" smtClean="0"/>
              <a:t>menunjang</a:t>
            </a:r>
            <a:r>
              <a:rPr lang="en-US" sz="2800" dirty="0" smtClean="0"/>
              <a:t>/ </a:t>
            </a:r>
            <a:r>
              <a:rPr lang="en-US" sz="2800" dirty="0" err="1" smtClean="0"/>
              <a:t>hubungan</a:t>
            </a:r>
            <a:r>
              <a:rPr lang="en-US" sz="2800" dirty="0" smtClean="0"/>
              <a:t> </a:t>
            </a:r>
            <a:r>
              <a:rPr lang="en-US" sz="2800" dirty="0" err="1" smtClean="0"/>
              <a:t>simbiosisimutualisme</a:t>
            </a:r>
            <a:r>
              <a:rPr lang="en-US" sz="2800" dirty="0" smtClean="0"/>
              <a:t/>
            </a:r>
            <a:br>
              <a:rPr lang="en-US" sz="2800" dirty="0" smtClean="0"/>
            </a:br>
            <a:r>
              <a:rPr lang="en-US" sz="2800" dirty="0" smtClean="0"/>
              <a:t>d. </a:t>
            </a:r>
            <a:r>
              <a:rPr lang="en-US" sz="2800" dirty="0" err="1" smtClean="0"/>
              <a:t>Menghormati</a:t>
            </a:r>
            <a:r>
              <a:rPr lang="en-US" sz="2800" dirty="0" smtClean="0"/>
              <a:t> </a:t>
            </a:r>
            <a:r>
              <a:rPr lang="en-US" sz="2800" dirty="0" err="1" smtClean="0"/>
              <a:t>kewenangan</a:t>
            </a:r>
            <a:r>
              <a:rPr lang="en-US" sz="2800" dirty="0" smtClean="0"/>
              <a:t> </a:t>
            </a:r>
            <a:r>
              <a:rPr lang="en-US" sz="2800" dirty="0" err="1" smtClean="0"/>
              <a:t>antar</a:t>
            </a:r>
            <a:r>
              <a:rPr lang="en-US" sz="2800" dirty="0" smtClean="0"/>
              <a:t> </a:t>
            </a:r>
            <a:r>
              <a:rPr lang="en-US" sz="2800" dirty="0" err="1" smtClean="0"/>
              <a:t>sektor</a:t>
            </a:r>
            <a:r>
              <a:rPr lang="en-US" sz="2800" dirty="0" smtClean="0"/>
              <a:t/>
            </a:r>
            <a:br>
              <a:rPr lang="en-US" sz="2800" dirty="0" smtClean="0"/>
            </a:br>
            <a:r>
              <a:rPr lang="en-US" sz="2800" dirty="0" smtClean="0"/>
              <a:t>e. </a:t>
            </a:r>
            <a:r>
              <a:rPr lang="en-US" sz="2800" dirty="0" err="1" smtClean="0"/>
              <a:t>Memahami</a:t>
            </a:r>
            <a:r>
              <a:rPr lang="en-US" sz="2800" dirty="0" smtClean="0"/>
              <a:t> </a:t>
            </a:r>
            <a:r>
              <a:rPr lang="en-US" sz="2800" dirty="0" err="1" smtClean="0"/>
              <a:t>kepuasan</a:t>
            </a:r>
            <a:r>
              <a:rPr lang="en-US" sz="2800" dirty="0" smtClean="0"/>
              <a:t> masing2 </a:t>
            </a:r>
            <a:r>
              <a:rPr lang="en-US" sz="2800" dirty="0" err="1" smtClean="0"/>
              <a:t>sektor</a:t>
            </a:r>
            <a:r>
              <a:rPr lang="en-US" sz="2800" dirty="0" smtClean="0"/>
              <a:t/>
            </a:r>
            <a:br>
              <a:rPr lang="en-US" sz="2800" dirty="0" smtClean="0"/>
            </a:br>
            <a:r>
              <a:rPr lang="en-US" sz="2800" dirty="0" smtClean="0"/>
              <a:t>f.  </a:t>
            </a:r>
            <a:r>
              <a:rPr lang="en-US" sz="2800" dirty="0" err="1" smtClean="0"/>
              <a:t>Perencanaan</a:t>
            </a:r>
            <a:r>
              <a:rPr lang="en-US" sz="2800" dirty="0" smtClean="0"/>
              <a:t> </a:t>
            </a:r>
            <a:r>
              <a:rPr lang="en-US" sz="2800" dirty="0" err="1" smtClean="0"/>
              <a:t>terpadu</a:t>
            </a:r>
            <a:r>
              <a:rPr lang="en-US" sz="2800" dirty="0" smtClean="0"/>
              <a:t/>
            </a:r>
            <a:br>
              <a:rPr lang="en-US" sz="2800" dirty="0" smtClean="0"/>
            </a:br>
            <a:r>
              <a:rPr lang="en-US" sz="2800" dirty="0" err="1" smtClean="0"/>
              <a:t>g.Tujuan</a:t>
            </a:r>
            <a:r>
              <a:rPr lang="en-US" sz="2800" dirty="0" smtClean="0"/>
              <a:t> </a:t>
            </a:r>
            <a:r>
              <a:rPr lang="en-US" sz="2800" dirty="0" err="1" smtClean="0"/>
              <a:t>dan</a:t>
            </a:r>
            <a:r>
              <a:rPr lang="en-US" sz="2800" dirty="0" smtClean="0"/>
              <a:t> </a:t>
            </a:r>
            <a:r>
              <a:rPr lang="en-US" sz="2800" dirty="0" err="1" smtClean="0"/>
              <a:t>peranan</a:t>
            </a:r>
            <a:r>
              <a:rPr lang="en-US" sz="2800" dirty="0" smtClean="0"/>
              <a:t> yang </a:t>
            </a:r>
            <a:r>
              <a:rPr lang="en-US" sz="2800" dirty="0" err="1" smtClean="0"/>
              <a:t>jelas</a:t>
            </a:r>
            <a:r>
              <a:rPr lang="en-US" sz="2800" dirty="0" smtClean="0"/>
              <a:t> </a:t>
            </a:r>
            <a:r>
              <a:rPr lang="en-US" sz="2800" dirty="0" err="1" smtClean="0"/>
              <a:t>dari</a:t>
            </a:r>
            <a:r>
              <a:rPr lang="en-US" sz="2800" dirty="0" smtClean="0"/>
              <a:t> masing2 </a:t>
            </a:r>
            <a:r>
              <a:rPr lang="en-US" sz="2800" dirty="0" err="1" smtClean="0"/>
              <a:t>sektor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1000"/>
          </a:xfrm>
        </p:spPr>
        <p:txBody>
          <a:bodyPr>
            <a:normAutofit fontScale="90000"/>
          </a:bodyPr>
          <a:lstStyle/>
          <a:p>
            <a:pPr algn="l"/>
            <a:r>
              <a:rPr lang="en-US" sz="2800" dirty="0" smtClean="0"/>
              <a:t>D. </a:t>
            </a:r>
            <a:r>
              <a:rPr lang="en-US" sz="2800" dirty="0" err="1" smtClean="0"/>
              <a:t>Partisipasi</a:t>
            </a:r>
            <a:endParaRPr lang="en-US" sz="2800" dirty="0"/>
          </a:p>
        </p:txBody>
      </p:sp>
      <p:sp>
        <p:nvSpPr>
          <p:cNvPr id="3" name="Content Placeholder 2"/>
          <p:cNvSpPr>
            <a:spLocks noGrp="1"/>
          </p:cNvSpPr>
          <p:nvPr>
            <p:ph idx="1"/>
          </p:nvPr>
        </p:nvSpPr>
        <p:spPr>
          <a:xfrm>
            <a:off x="0" y="381000"/>
            <a:ext cx="9144000" cy="6781800"/>
          </a:xfrm>
        </p:spPr>
        <p:txBody>
          <a:bodyPr>
            <a:normAutofit/>
          </a:bodyPr>
          <a:lstStyle/>
          <a:p>
            <a:pPr>
              <a:buNone/>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melibatka</a:t>
            </a:r>
            <a:r>
              <a:rPr lang="en-US" sz="2800" dirty="0" smtClean="0"/>
              <a:t> </a:t>
            </a:r>
            <a:r>
              <a:rPr lang="en-US" sz="2800" dirty="0" err="1" smtClean="0"/>
              <a:t>masyarakat</a:t>
            </a:r>
            <a:r>
              <a:rPr lang="en-US" sz="2800" dirty="0" smtClean="0"/>
              <a:t> </a:t>
            </a:r>
            <a:r>
              <a:rPr lang="en-US" sz="2800" dirty="0" err="1" smtClean="0"/>
              <a:t>harus</a:t>
            </a:r>
            <a:r>
              <a:rPr lang="en-US" sz="2800" dirty="0" smtClean="0"/>
              <a:t> </a:t>
            </a:r>
            <a:r>
              <a:rPr lang="en-US" sz="2800" dirty="0" err="1" smtClean="0"/>
              <a:t>secara</a:t>
            </a:r>
            <a:r>
              <a:rPr lang="en-US" sz="2800" dirty="0" smtClean="0"/>
              <a:t> </a:t>
            </a:r>
            <a:r>
              <a:rPr lang="en-US" sz="2800" dirty="0" err="1" smtClean="0"/>
              <a:t>utuh</a:t>
            </a:r>
            <a:r>
              <a:rPr lang="en-US" sz="2800" dirty="0" smtClean="0"/>
              <a:t> </a:t>
            </a:r>
            <a:r>
              <a:rPr lang="en-US" sz="2800" dirty="0" err="1" smtClean="0"/>
              <a:t>termasuk</a:t>
            </a:r>
            <a:r>
              <a:rPr lang="en-US" sz="2800" dirty="0" smtClean="0"/>
              <a:t> </a:t>
            </a:r>
            <a:r>
              <a:rPr lang="en-US" sz="2800" dirty="0" err="1" smtClean="0"/>
              <a:t>pada</a:t>
            </a:r>
            <a:r>
              <a:rPr lang="en-US" sz="2800" dirty="0" smtClean="0"/>
              <a:t> </a:t>
            </a:r>
            <a:r>
              <a:rPr lang="en-US" sz="2800" dirty="0" err="1" smtClean="0"/>
              <a:t>pendanaan</a:t>
            </a:r>
            <a:r>
              <a:rPr lang="en-US" sz="2800" dirty="0" smtClean="0"/>
              <a:t> </a:t>
            </a:r>
            <a:r>
              <a:rPr lang="en-US" sz="2800" dirty="0" err="1" smtClean="0"/>
              <a:t>dan</a:t>
            </a:r>
            <a:r>
              <a:rPr lang="en-US" sz="2800" dirty="0" smtClean="0"/>
              <a:t> </a:t>
            </a:r>
            <a:r>
              <a:rPr lang="en-US" sz="2800" dirty="0" err="1" smtClean="0"/>
              <a:t>penggalian</a:t>
            </a:r>
            <a:r>
              <a:rPr lang="en-US" sz="2800" dirty="0" smtClean="0"/>
              <a:t> </a:t>
            </a:r>
            <a:r>
              <a:rPr lang="en-US" sz="2800" dirty="0" err="1" smtClean="0"/>
              <a:t>sumberdaya</a:t>
            </a:r>
            <a:r>
              <a:rPr lang="en-US" sz="2800" dirty="0" smtClean="0"/>
              <a:t> yang lain.</a:t>
            </a:r>
          </a:p>
          <a:p>
            <a:pPr>
              <a:buNone/>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panglima</a:t>
            </a:r>
            <a:r>
              <a:rPr lang="en-US" sz="2800" dirty="0" smtClean="0"/>
              <a:t> </a:t>
            </a:r>
            <a:r>
              <a:rPr lang="en-US" sz="2800" dirty="0" err="1" smtClean="0"/>
              <a:t>pengorganisasian</a:t>
            </a:r>
            <a:r>
              <a:rPr lang="en-US" sz="2800" dirty="0" smtClean="0"/>
              <a:t>, </a:t>
            </a:r>
            <a:r>
              <a:rPr lang="en-US" sz="2800" dirty="0" err="1" smtClean="0"/>
              <a:t>maka</a:t>
            </a:r>
            <a:r>
              <a:rPr lang="en-US" sz="2800" dirty="0" smtClean="0"/>
              <a:t> </a:t>
            </a:r>
            <a:r>
              <a:rPr lang="en-US" sz="2800" dirty="0" err="1" smtClean="0"/>
              <a:t>partisipasi</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perencanaan</a:t>
            </a:r>
            <a:r>
              <a:rPr lang="en-US" sz="2800" dirty="0" smtClean="0"/>
              <a:t>, </a:t>
            </a:r>
            <a:r>
              <a:rPr lang="en-US" sz="2800" dirty="0" err="1" smtClean="0"/>
              <a:t>pelaksanaan</a:t>
            </a:r>
            <a:r>
              <a:rPr lang="en-US" sz="2800" dirty="0" smtClean="0"/>
              <a:t>, </a:t>
            </a:r>
            <a:r>
              <a:rPr lang="en-US" sz="2800" dirty="0" err="1" smtClean="0"/>
              <a:t>evaluasi</a:t>
            </a:r>
            <a:r>
              <a:rPr lang="en-US" sz="2800" dirty="0" smtClean="0"/>
              <a:t>, </a:t>
            </a:r>
            <a:r>
              <a:rPr lang="en-US" sz="2800" dirty="0" err="1" smtClean="0"/>
              <a:t>pemanfaatan</a:t>
            </a:r>
            <a:r>
              <a:rPr lang="en-US" sz="2800" dirty="0" smtClean="0"/>
              <a:t>, </a:t>
            </a:r>
            <a:r>
              <a:rPr lang="en-US" sz="2800" dirty="0" err="1" smtClean="0"/>
              <a:t>dan</a:t>
            </a:r>
            <a:r>
              <a:rPr lang="en-US" sz="2800" dirty="0" smtClean="0"/>
              <a:t> </a:t>
            </a:r>
            <a:r>
              <a:rPr lang="en-US" sz="2800" dirty="0" err="1" smtClean="0"/>
              <a:t>pengembangan</a:t>
            </a:r>
            <a:r>
              <a:rPr lang="en-US" sz="2800" dirty="0" smtClean="0"/>
              <a:t>.</a:t>
            </a:r>
          </a:p>
          <a:p>
            <a:pPr>
              <a:buNone/>
            </a:pPr>
            <a:r>
              <a:rPr lang="en-US" sz="2800" dirty="0" smtClean="0"/>
              <a:t>3. </a:t>
            </a:r>
            <a:r>
              <a:rPr lang="en-US" sz="2800" dirty="0" err="1" smtClean="0"/>
              <a:t>Edukatif</a:t>
            </a:r>
            <a:r>
              <a:rPr lang="en-US" sz="2800" dirty="0" smtClean="0"/>
              <a:t>.</a:t>
            </a:r>
          </a:p>
          <a:p>
            <a:pPr>
              <a:buNone/>
            </a:pPr>
            <a:r>
              <a:rPr lang="en-US" sz="2800" dirty="0" smtClean="0"/>
              <a:t> </a:t>
            </a:r>
            <a:r>
              <a:rPr lang="en-US" sz="2800" dirty="0" err="1" smtClean="0"/>
              <a:t>Strategi</a:t>
            </a:r>
            <a:r>
              <a:rPr lang="en-US" sz="2800" dirty="0" smtClean="0"/>
              <a:t> </a:t>
            </a:r>
            <a:r>
              <a:rPr lang="en-US" sz="2800" dirty="0" err="1" smtClean="0"/>
              <a:t>edukatif</a:t>
            </a:r>
            <a:r>
              <a:rPr lang="en-US" sz="2800" dirty="0" smtClean="0"/>
              <a:t> </a:t>
            </a:r>
            <a:r>
              <a:rPr lang="en-US" sz="2800" dirty="0" err="1" smtClean="0"/>
              <a:t>merupakan</a:t>
            </a:r>
            <a:r>
              <a:rPr lang="en-US" sz="2800" dirty="0" smtClean="0"/>
              <a:t> </a:t>
            </a:r>
            <a:r>
              <a:rPr lang="en-US" sz="2800" dirty="0" err="1" smtClean="0"/>
              <a:t>rangkaiana</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kegiatan</a:t>
            </a:r>
            <a:r>
              <a:rPr lang="en-US" sz="2800" dirty="0" smtClean="0"/>
              <a:t> yang </a:t>
            </a:r>
            <a:r>
              <a:rPr lang="en-US" sz="2800" dirty="0" err="1" smtClean="0"/>
              <a:t>mengandung</a:t>
            </a:r>
            <a:r>
              <a:rPr lang="en-US" sz="2800" dirty="0" smtClean="0"/>
              <a:t> </a:t>
            </a:r>
            <a:r>
              <a:rPr lang="en-US" sz="2800" dirty="0" err="1" smtClean="0"/>
              <a:t>nilai</a:t>
            </a:r>
            <a:r>
              <a:rPr lang="en-US" sz="2800" dirty="0" smtClean="0"/>
              <a:t> </a:t>
            </a:r>
            <a:r>
              <a:rPr lang="en-US" sz="2800" dirty="0" err="1" smtClean="0"/>
              <a:t>edukatif</a:t>
            </a:r>
            <a:r>
              <a:rPr lang="en-US" sz="2800" dirty="0" smtClean="0"/>
              <a:t> (</a:t>
            </a:r>
            <a:r>
              <a:rPr lang="en-US" sz="2800" dirty="0" err="1" smtClean="0"/>
              <a:t>pendidikan</a:t>
            </a:r>
            <a:r>
              <a:rPr lang="en-US" sz="2800" dirty="0" smtClean="0"/>
              <a:t>) yang </a:t>
            </a:r>
            <a:r>
              <a:rPr lang="en-US" sz="2800" dirty="0" err="1" smtClean="0"/>
              <a:t>dilaksanakan</a:t>
            </a:r>
            <a:r>
              <a:rPr lang="en-US" sz="2800" dirty="0" smtClean="0"/>
              <a:t> </a:t>
            </a:r>
            <a:r>
              <a:rPr lang="en-US" sz="2800" dirty="0" err="1" smtClean="0"/>
              <a:t>secara</a:t>
            </a:r>
            <a:r>
              <a:rPr lang="en-US" sz="2800" dirty="0" smtClean="0"/>
              <a:t> </a:t>
            </a:r>
            <a:r>
              <a:rPr lang="en-US" sz="2800" dirty="0" err="1" smtClean="0"/>
              <a:t>sistematis</a:t>
            </a:r>
            <a:r>
              <a:rPr lang="en-US" sz="2800" dirty="0" smtClean="0"/>
              <a:t>, </a:t>
            </a:r>
            <a:r>
              <a:rPr lang="en-US" sz="2800" dirty="0" err="1" smtClean="0"/>
              <a:t>terencana</a:t>
            </a:r>
            <a:r>
              <a:rPr lang="en-US" sz="2800" dirty="0" smtClean="0"/>
              <a:t>, </a:t>
            </a:r>
            <a:r>
              <a:rPr lang="en-US" sz="2800" dirty="0" err="1" smtClean="0"/>
              <a:t>dan</a:t>
            </a:r>
            <a:r>
              <a:rPr lang="en-US" sz="2800" dirty="0" smtClean="0"/>
              <a:t> </a:t>
            </a:r>
            <a:r>
              <a:rPr lang="en-US" sz="2800" dirty="0" err="1" smtClean="0"/>
              <a:t>terarah</a:t>
            </a:r>
            <a:r>
              <a:rPr lang="en-US" sz="2800" dirty="0" smtClean="0"/>
              <a:t> </a:t>
            </a:r>
            <a:r>
              <a:rPr lang="en-US" sz="2800" dirty="0" err="1" smtClean="0"/>
              <a:t>dengan</a:t>
            </a:r>
            <a:r>
              <a:rPr lang="en-US" sz="2800" dirty="0" smtClean="0"/>
              <a:t> </a:t>
            </a:r>
            <a:r>
              <a:rPr lang="en-US" sz="2800" dirty="0" err="1" smtClean="0"/>
              <a:t>partisipasi</a:t>
            </a:r>
            <a:r>
              <a:rPr lang="en-US" sz="2800" dirty="0" smtClean="0"/>
              <a:t> </a:t>
            </a:r>
            <a:r>
              <a:rPr lang="en-US" sz="2800" dirty="0" err="1" smtClean="0"/>
              <a:t>aktif</a:t>
            </a:r>
            <a:r>
              <a:rPr lang="en-US" sz="2800" dirty="0" smtClean="0"/>
              <a:t> </a:t>
            </a:r>
            <a:r>
              <a:rPr lang="en-US" sz="2800" dirty="0" err="1" smtClean="0"/>
              <a:t>individu</a:t>
            </a:r>
            <a:r>
              <a:rPr lang="en-US" sz="2800" dirty="0" smtClean="0"/>
              <a:t> </a:t>
            </a:r>
            <a:r>
              <a:rPr lang="en-US" sz="2800" dirty="0" err="1" smtClean="0"/>
              <a:t>sebagai</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sevcara</a:t>
            </a:r>
            <a:r>
              <a:rPr lang="en-US" sz="2800" dirty="0" smtClean="0"/>
              <a:t> </a:t>
            </a:r>
            <a:r>
              <a:rPr lang="en-US" sz="2800" dirty="0" err="1" smtClean="0"/>
              <a:t>keseluruhan</a:t>
            </a:r>
            <a:r>
              <a:rPr lang="en-US" sz="2800" dirty="0" smtClean="0"/>
              <a:t> </a:t>
            </a:r>
            <a:r>
              <a:rPr lang="en-US" sz="2800" dirty="0" err="1" smtClean="0"/>
              <a:t>untuk</a:t>
            </a:r>
            <a:r>
              <a:rPr lang="en-US" sz="2800" dirty="0" smtClean="0"/>
              <a:t> </a:t>
            </a:r>
            <a:r>
              <a:rPr lang="en-US" sz="2800" dirty="0" err="1" smtClean="0"/>
              <a:t>memecahkan</a:t>
            </a:r>
            <a:r>
              <a:rPr lang="en-US" sz="2800" dirty="0" smtClean="0"/>
              <a:t> </a:t>
            </a:r>
            <a:r>
              <a:rPr lang="en-US" sz="2800" dirty="0" err="1" smtClean="0"/>
              <a:t>maslaha</a:t>
            </a:r>
            <a:r>
              <a:rPr lang="en-US" sz="2800" dirty="0" smtClean="0"/>
              <a:t> yang </a:t>
            </a:r>
            <a:r>
              <a:rPr lang="en-US" sz="2800" dirty="0" err="1" smtClean="0"/>
              <a:t>dirasakan</a:t>
            </a:r>
            <a:r>
              <a:rPr lang="en-US" sz="2800" dirty="0" smtClean="0"/>
              <a:t> </a:t>
            </a:r>
            <a:r>
              <a:rPr lang="en-US" sz="2800" dirty="0" err="1" smtClean="0"/>
              <a:t>oleh</a:t>
            </a:r>
            <a:r>
              <a:rPr lang="en-US" sz="2800" dirty="0" smtClean="0"/>
              <a:t> </a:t>
            </a:r>
            <a:r>
              <a:rPr lang="en-US" sz="2800" dirty="0" err="1" smtClean="0"/>
              <a:t>masyarakat</a:t>
            </a:r>
            <a:r>
              <a:rPr lang="en-US" sz="2800" dirty="0" smtClean="0"/>
              <a:t> </a:t>
            </a:r>
            <a:r>
              <a:rPr lang="en-US" sz="2800" dirty="0" err="1" smtClean="0"/>
              <a:t>dengan</a:t>
            </a:r>
            <a:r>
              <a:rPr lang="en-US" sz="2800" dirty="0" smtClean="0"/>
              <a:t> </a:t>
            </a:r>
            <a:r>
              <a:rPr lang="en-US" sz="2800" dirty="0" err="1" smtClean="0"/>
              <a:t>mempertimbangkan</a:t>
            </a:r>
            <a:r>
              <a:rPr lang="en-US" sz="2800" dirty="0" smtClean="0"/>
              <a:t> faktor2 </a:t>
            </a:r>
            <a:r>
              <a:rPr lang="en-US" sz="2800" dirty="0" err="1" smtClean="0"/>
              <a:t>sos,ek,religi</a:t>
            </a:r>
            <a:r>
              <a:rPr lang="en-US" sz="2800" dirty="0" smtClean="0"/>
              <a:t> </a:t>
            </a:r>
            <a:r>
              <a:rPr lang="en-US" sz="2800" smtClean="0"/>
              <a:t>setempat</a:t>
            </a:r>
            <a:endParaRPr lang="en-US" sz="28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D. </a:t>
            </a:r>
            <a:r>
              <a:rPr lang="en-US" sz="2800" dirty="0" err="1" smtClean="0"/>
              <a:t>Pendekatan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533400"/>
            <a:ext cx="9144000" cy="6324600"/>
          </a:xfrm>
        </p:spPr>
        <p:txBody>
          <a:bodyPr>
            <a:normAutofit lnSpcReduction="10000"/>
          </a:bodyPr>
          <a:lstStyle/>
          <a:p>
            <a:pPr marL="514350" indent="-514350">
              <a:buFont typeface="+mj-lt"/>
              <a:buAutoNum type="arabicPeriod"/>
            </a:pPr>
            <a:r>
              <a:rPr lang="en-US" sz="2400" dirty="0" smtClean="0"/>
              <a:t>Specific Content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berawal</a:t>
            </a:r>
            <a:r>
              <a:rPr lang="en-US" sz="2400" dirty="0" smtClean="0"/>
              <a:t> </a:t>
            </a:r>
            <a:r>
              <a:rPr lang="en-US" sz="2400" dirty="0" err="1" smtClean="0"/>
              <a:t>dari</a:t>
            </a:r>
            <a:r>
              <a:rPr lang="en-US" sz="2400" dirty="0" smtClean="0"/>
              <a:t> </a:t>
            </a:r>
            <a:r>
              <a:rPr lang="en-US" sz="2400" dirty="0" err="1" smtClean="0"/>
              <a:t>masalah</a:t>
            </a:r>
            <a:r>
              <a:rPr lang="en-US" sz="2400" dirty="0" smtClean="0"/>
              <a:t> </a:t>
            </a:r>
            <a:r>
              <a:rPr lang="en-US" sz="2400" dirty="0" err="1" smtClean="0"/>
              <a:t>perseorangan</a:t>
            </a:r>
            <a:r>
              <a:rPr lang="en-US" sz="2400" dirty="0" smtClean="0"/>
              <a:t> </a:t>
            </a:r>
            <a:r>
              <a:rPr lang="en-US" sz="2400" dirty="0" err="1" smtClean="0"/>
              <a:t>tetapi</a:t>
            </a:r>
            <a:r>
              <a:rPr lang="en-US" sz="2400" dirty="0" smtClean="0"/>
              <a:t> </a:t>
            </a:r>
            <a:r>
              <a:rPr lang="en-US" sz="2400" dirty="0" err="1" smtClean="0"/>
              <a:t>dampaknya</a:t>
            </a:r>
            <a:r>
              <a:rPr lang="en-US" sz="2400" dirty="0" smtClean="0"/>
              <a:t> </a:t>
            </a:r>
            <a:r>
              <a:rPr lang="en-US" sz="2400" dirty="0" err="1" smtClean="0"/>
              <a:t>berefek</a:t>
            </a:r>
            <a:r>
              <a:rPr lang="en-US" sz="2400" dirty="0" smtClean="0"/>
              <a:t> </a:t>
            </a:r>
            <a:r>
              <a:rPr lang="en-US" sz="2400" dirty="0" err="1" smtClean="0"/>
              <a:t>kepada</a:t>
            </a:r>
            <a:r>
              <a:rPr lang="en-US" sz="2400" dirty="0" smtClean="0"/>
              <a:t> </a:t>
            </a:r>
            <a:r>
              <a:rPr lang="en-US" sz="2400" dirty="0" err="1" smtClean="0"/>
              <a:t>banyak</a:t>
            </a:r>
            <a:r>
              <a:rPr lang="en-US" sz="2400" dirty="0" smtClean="0"/>
              <a:t> </a:t>
            </a:r>
            <a:r>
              <a:rPr lang="en-US" sz="2400" dirty="0" err="1" smtClean="0"/>
              <a:t>orang</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masalah</a:t>
            </a:r>
            <a:r>
              <a:rPr lang="en-US" sz="2400" dirty="0" smtClean="0"/>
              <a:t> </a:t>
            </a:r>
            <a:r>
              <a:rPr lang="en-US" sz="2400" dirty="0" err="1" smtClean="0"/>
              <a:t>penanggulangan</a:t>
            </a:r>
            <a:r>
              <a:rPr lang="en-US" sz="2400" dirty="0" smtClean="0"/>
              <a:t> </a:t>
            </a:r>
            <a:r>
              <a:rPr lang="en-US" sz="2400" dirty="0" err="1" smtClean="0"/>
              <a:t>narkoba</a:t>
            </a:r>
            <a:r>
              <a:rPr lang="en-US" sz="2400" dirty="0" smtClean="0"/>
              <a:t> </a:t>
            </a:r>
            <a:r>
              <a:rPr lang="en-US" sz="2400" dirty="0" err="1" smtClean="0"/>
              <a:t>dll</a:t>
            </a:r>
            <a:endParaRPr lang="en-US" sz="2400" dirty="0" smtClean="0"/>
          </a:p>
          <a:p>
            <a:pPr marL="514350" indent="-514350">
              <a:buFont typeface="+mj-lt"/>
              <a:buAutoNum type="arabicPeriod"/>
            </a:pPr>
            <a:r>
              <a:rPr lang="en-US" sz="2400" dirty="0" smtClean="0"/>
              <a:t>General Content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berawal</a:t>
            </a:r>
            <a:r>
              <a:rPr lang="en-US" sz="2400" dirty="0" smtClean="0"/>
              <a:t> </a:t>
            </a:r>
            <a:r>
              <a:rPr lang="en-US" sz="2400" dirty="0" err="1" smtClean="0"/>
              <a:t>dari</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secara</a:t>
            </a:r>
            <a:r>
              <a:rPr lang="en-US" sz="2400" dirty="0" smtClean="0"/>
              <a:t> general </a:t>
            </a:r>
            <a:r>
              <a:rPr lang="en-US" sz="2400" dirty="0" err="1" smtClean="0"/>
              <a:t>sehingga</a:t>
            </a:r>
            <a:r>
              <a:rPr lang="en-US" sz="2400" dirty="0" smtClean="0"/>
              <a:t> </a:t>
            </a:r>
            <a:r>
              <a:rPr lang="en-US" sz="2400" dirty="0" err="1" smtClean="0"/>
              <a:t>efek</a:t>
            </a:r>
            <a:r>
              <a:rPr lang="en-US" sz="2400" dirty="0" smtClean="0"/>
              <a:t> yang </a:t>
            </a:r>
            <a:r>
              <a:rPr lang="en-US" sz="2400" dirty="0" err="1" smtClean="0"/>
              <a:t>muncul</a:t>
            </a:r>
            <a:r>
              <a:rPr lang="en-US" sz="2400" dirty="0" smtClean="0"/>
              <a:t> </a:t>
            </a:r>
            <a:r>
              <a:rPr lang="en-US" sz="2400" dirty="0" err="1" smtClean="0"/>
              <a:t>lebih</a:t>
            </a:r>
            <a:r>
              <a:rPr lang="en-US" sz="2400" dirty="0" smtClean="0"/>
              <a:t> </a:t>
            </a:r>
            <a:r>
              <a:rPr lang="en-US" sz="2400" dirty="0" err="1" smtClean="0"/>
              <a:t>luas</a:t>
            </a:r>
            <a:r>
              <a:rPr lang="en-US" sz="2400" dirty="0" smtClean="0"/>
              <a:t> </a:t>
            </a:r>
            <a:r>
              <a:rPr lang="en-US" sz="2400" dirty="0" err="1" smtClean="0"/>
              <a:t>kepada</a:t>
            </a:r>
            <a:r>
              <a:rPr lang="en-US" sz="2400" dirty="0" smtClean="0"/>
              <a:t> </a:t>
            </a:r>
            <a:r>
              <a:rPr lang="en-US" sz="2400" dirty="0" err="1" smtClean="0"/>
              <a:t>anggota</a:t>
            </a:r>
            <a:r>
              <a:rPr lang="en-US" sz="2400" dirty="0" smtClean="0"/>
              <a:t> </a:t>
            </a:r>
            <a:r>
              <a:rPr lang="en-US" sz="2400" dirty="0" err="1" smtClean="0"/>
              <a:t>masyarakat</a:t>
            </a:r>
            <a:r>
              <a:rPr lang="en-US" sz="2400" dirty="0" smtClean="0"/>
              <a:t> </a:t>
            </a:r>
            <a:r>
              <a:rPr lang="en-US" sz="2400" dirty="0" err="1" smtClean="0"/>
              <a:t>bahkan</a:t>
            </a:r>
            <a:r>
              <a:rPr lang="en-US" sz="2400" dirty="0" smtClean="0"/>
              <a:t> </a:t>
            </a:r>
            <a:r>
              <a:rPr lang="en-US" sz="2400" dirty="0" err="1" smtClean="0"/>
              <a:t>melibatkan</a:t>
            </a:r>
            <a:r>
              <a:rPr lang="en-US" sz="2400" dirty="0" smtClean="0"/>
              <a:t> </a:t>
            </a:r>
            <a:r>
              <a:rPr lang="en-US" sz="2400" dirty="0" err="1" smtClean="0"/>
              <a:t>institusi</a:t>
            </a:r>
            <a:r>
              <a:rPr lang="en-US" sz="2400" dirty="0" smtClean="0"/>
              <a:t> </a:t>
            </a:r>
            <a:r>
              <a:rPr lang="en-US" sz="2400" dirty="0" err="1" smtClean="0"/>
              <a:t>tertentu</a:t>
            </a:r>
            <a:r>
              <a:rPr lang="en-US" sz="2400" dirty="0" smtClean="0"/>
              <a:t>. </a:t>
            </a:r>
          </a:p>
          <a:p>
            <a:pPr marL="514350" indent="-514350">
              <a:buNone/>
            </a:pPr>
            <a:r>
              <a:rPr lang="en-US" sz="2400" dirty="0" smtClean="0"/>
              <a:t>       </a:t>
            </a:r>
            <a:r>
              <a:rPr lang="en-US" sz="2400" dirty="0" err="1" smtClean="0"/>
              <a:t>Contoh</a:t>
            </a:r>
            <a:r>
              <a:rPr lang="en-US" sz="2400" dirty="0" smtClean="0"/>
              <a:t> : </a:t>
            </a:r>
            <a:r>
              <a:rPr lang="en-US" sz="2400" dirty="0" err="1" smtClean="0"/>
              <a:t>penanggulangan</a:t>
            </a:r>
            <a:r>
              <a:rPr lang="en-US" sz="2400" dirty="0" smtClean="0"/>
              <a:t> </a:t>
            </a:r>
            <a:r>
              <a:rPr lang="en-US" sz="2400" dirty="0" err="1" smtClean="0"/>
              <a:t>masalah</a:t>
            </a:r>
            <a:r>
              <a:rPr lang="en-US" sz="2400" dirty="0" smtClean="0"/>
              <a:t> </a:t>
            </a:r>
            <a:r>
              <a:rPr lang="en-US" sz="2400" dirty="0" err="1" smtClean="0"/>
              <a:t>sampah</a:t>
            </a:r>
            <a:r>
              <a:rPr lang="en-US" sz="2400" dirty="0" smtClean="0"/>
              <a:t>, </a:t>
            </a:r>
            <a:r>
              <a:rPr lang="en-US" sz="2400" dirty="0" err="1" smtClean="0"/>
              <a:t>penanggulangan</a:t>
            </a:r>
            <a:r>
              <a:rPr lang="en-US" sz="2400" dirty="0" smtClean="0"/>
              <a:t> </a:t>
            </a:r>
            <a:r>
              <a:rPr lang="en-US" sz="2400" dirty="0" err="1" smtClean="0"/>
              <a:t>masalah</a:t>
            </a:r>
            <a:r>
              <a:rPr lang="en-US" sz="2400" dirty="0" smtClean="0"/>
              <a:t>  </a:t>
            </a:r>
            <a:r>
              <a:rPr lang="en-US" sz="2400" dirty="0" err="1" smtClean="0"/>
              <a:t>kekeringan</a:t>
            </a:r>
            <a:r>
              <a:rPr lang="en-US" sz="2400" dirty="0" smtClean="0"/>
              <a:t> </a:t>
            </a:r>
            <a:r>
              <a:rPr lang="en-US" sz="2400" dirty="0" err="1" smtClean="0"/>
              <a:t>dll</a:t>
            </a:r>
            <a:r>
              <a:rPr lang="en-US" sz="2400" dirty="0" smtClean="0"/>
              <a:t>.</a:t>
            </a:r>
          </a:p>
          <a:p>
            <a:pPr marL="514350" indent="-514350">
              <a:buAutoNum type="arabicPeriod" startAt="3"/>
            </a:pPr>
            <a:r>
              <a:rPr lang="en-US" sz="2400" dirty="0" err="1" smtClean="0"/>
              <a:t>Proses</a:t>
            </a:r>
            <a:r>
              <a:rPr lang="en-US" sz="2400" dirty="0" smtClean="0"/>
              <a: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lebih</a:t>
            </a:r>
            <a:r>
              <a:rPr lang="en-US" sz="2400" dirty="0" smtClean="0"/>
              <a:t> </a:t>
            </a:r>
            <a:r>
              <a:rPr lang="en-US" sz="2400" dirty="0" err="1" smtClean="0"/>
              <a:t>menekankan</a:t>
            </a:r>
            <a:r>
              <a:rPr lang="en-US" sz="2400" dirty="0" smtClean="0"/>
              <a:t> </a:t>
            </a:r>
            <a:r>
              <a:rPr lang="en-US" sz="2400" dirty="0" err="1" smtClean="0"/>
              <a:t>pada</a:t>
            </a:r>
            <a:r>
              <a:rPr lang="en-US" sz="2400" dirty="0" smtClean="0"/>
              <a:t> </a:t>
            </a:r>
            <a:r>
              <a:rPr lang="en-US" sz="2400" dirty="0" err="1" smtClean="0"/>
              <a:t>proses</a:t>
            </a:r>
            <a:r>
              <a:rPr lang="en-US" sz="2400" dirty="0" smtClean="0"/>
              <a:t> yang </a:t>
            </a:r>
            <a:r>
              <a:rPr lang="en-US" sz="2400" dirty="0" err="1" smtClean="0"/>
              <a:t>dilaksanakan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pengambil</a:t>
            </a:r>
            <a:r>
              <a:rPr lang="en-US" sz="2400" dirty="0" smtClean="0"/>
              <a:t> </a:t>
            </a:r>
            <a:r>
              <a:rPr lang="en-US" sz="2400" dirty="0" err="1" smtClean="0"/>
              <a:t>prakarsa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mengidentifikasi</a:t>
            </a:r>
            <a:r>
              <a:rPr lang="en-US" sz="2400" dirty="0" smtClean="0"/>
              <a:t> </a:t>
            </a:r>
            <a:r>
              <a:rPr lang="en-US" sz="2400" dirty="0" err="1" smtClean="0"/>
              <a:t>masalah</a:t>
            </a:r>
            <a:r>
              <a:rPr lang="en-US" sz="2400" dirty="0" smtClean="0"/>
              <a:t>, </a:t>
            </a:r>
            <a:r>
              <a:rPr lang="en-US" sz="2400" dirty="0" err="1" smtClean="0"/>
              <a:t>pelaksanaan</a:t>
            </a:r>
            <a:r>
              <a:rPr lang="en-US" sz="2400" dirty="0" smtClean="0"/>
              <a:t> </a:t>
            </a:r>
            <a:r>
              <a:rPr lang="en-US" sz="2400" dirty="0" err="1" smtClean="0"/>
              <a:t>kegiatan</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evaluasi</a:t>
            </a:r>
            <a:r>
              <a:rPr lang="en-US" sz="2400" dirty="0" smtClean="0"/>
              <a:t>, </a:t>
            </a:r>
            <a:r>
              <a:rPr lang="en-US" sz="2400" dirty="0" err="1" smtClean="0"/>
              <a:t>pemeliharaan</a:t>
            </a:r>
            <a:r>
              <a:rPr lang="en-US" sz="2400" dirty="0" smtClean="0"/>
              <a:t>/</a:t>
            </a:r>
            <a:r>
              <a:rPr lang="en-US" sz="2400" dirty="0" err="1" smtClean="0"/>
              <a:t>perawatan</a:t>
            </a:r>
            <a:r>
              <a:rPr lang="en-US" sz="2400" dirty="0" smtClean="0"/>
              <a:t> </a:t>
            </a:r>
            <a:r>
              <a:rPr lang="en-US" sz="2400" dirty="0" err="1" smtClean="0"/>
              <a:t>dan</a:t>
            </a:r>
            <a:r>
              <a:rPr lang="en-US" sz="2400" dirty="0" smtClean="0"/>
              <a:t> </a:t>
            </a:r>
            <a:r>
              <a:rPr lang="en-US" sz="2400" dirty="0" err="1" smtClean="0"/>
              <a:t>pengembangan</a:t>
            </a:r>
            <a:r>
              <a:rPr lang="en-US" sz="2400" dirty="0" smtClean="0"/>
              <a:t> </a:t>
            </a:r>
            <a:r>
              <a:rPr lang="en-US" sz="2400" dirty="0" err="1" smtClean="0"/>
              <a:t>dilakukan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r>
              <a:rPr lang="en-US" sz="2400" dirty="0" err="1" smtClean="0"/>
              <a:t>sendiri</a:t>
            </a: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kapasitasnya</a:t>
            </a:r>
            <a:r>
              <a:rPr lang="en-US" sz="2400" dirty="0" smtClean="0"/>
              <a:t>, </a:t>
            </a:r>
            <a:r>
              <a:rPr lang="en-US" sz="2400" dirty="0" err="1" smtClean="0"/>
              <a:t>contoh</a:t>
            </a:r>
            <a:r>
              <a:rPr lang="en-US" sz="2400" dirty="0" smtClean="0"/>
              <a:t> : air </a:t>
            </a:r>
            <a:r>
              <a:rPr lang="en-US" sz="2400" dirty="0" err="1" smtClean="0"/>
              <a:t>bersih</a:t>
            </a:r>
            <a:r>
              <a:rPr lang="en-US" sz="2400" dirty="0" smtClean="0"/>
              <a:t> </a:t>
            </a:r>
            <a:r>
              <a:rPr lang="en-US" sz="2400" dirty="0" err="1" smtClean="0"/>
              <a:t>dana</a:t>
            </a:r>
            <a:r>
              <a:rPr lang="en-US" sz="2400" dirty="0" smtClean="0"/>
              <a:t> </a:t>
            </a:r>
            <a:r>
              <a:rPr lang="en-US" sz="2400" dirty="0" err="1" smtClean="0"/>
              <a:t>sehat</a:t>
            </a:r>
            <a:r>
              <a:rPr lang="en-US" sz="2400" dirty="0" smtClean="0"/>
              <a:t>, </a:t>
            </a:r>
            <a:r>
              <a:rPr lang="en-US" sz="2400" dirty="0" err="1" smtClean="0"/>
              <a:t>koperasi</a:t>
            </a:r>
            <a:r>
              <a:rPr lang="en-US" sz="2400" dirty="0" smtClean="0"/>
              <a:t>, </a:t>
            </a:r>
            <a:r>
              <a:rPr lang="en-US" sz="2400" dirty="0" err="1" smtClean="0"/>
              <a:t>arisan</a:t>
            </a:r>
            <a:r>
              <a:rPr lang="en-US" sz="2400" dirty="0" smtClean="0"/>
              <a:t> </a:t>
            </a:r>
            <a:r>
              <a:rPr lang="en-US" sz="2400" dirty="0" err="1" smtClean="0"/>
              <a:t>barang</a:t>
            </a:r>
            <a:r>
              <a:rPr lang="en-US" sz="2400" dirty="0" smtClean="0"/>
              <a:t> </a:t>
            </a:r>
            <a:r>
              <a:rPr lang="en-US" sz="2400" dirty="0" err="1" smtClean="0"/>
              <a:t>dll</a:t>
            </a: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E. </a:t>
            </a:r>
            <a:r>
              <a:rPr lang="en-US" sz="2400" dirty="0" err="1" smtClean="0"/>
              <a:t>Tahap-tahap</a:t>
            </a:r>
            <a:r>
              <a:rPr lang="en-US" sz="2400" dirty="0" smtClean="0"/>
              <a:t> </a:t>
            </a:r>
            <a:r>
              <a:rPr lang="en-US" sz="2400" dirty="0" err="1" smtClean="0"/>
              <a:t>Pengorganisasian</a:t>
            </a:r>
            <a:r>
              <a:rPr lang="en-US" sz="2400" dirty="0" smtClean="0"/>
              <a:t> </a:t>
            </a:r>
            <a:r>
              <a:rPr lang="en-US" sz="2400" dirty="0" err="1" smtClean="0"/>
              <a:t>Masyarakat</a:t>
            </a:r>
            <a:endParaRPr lang="en-US" sz="2400" dirty="0"/>
          </a:p>
        </p:txBody>
      </p:sp>
      <p:sp>
        <p:nvSpPr>
          <p:cNvPr id="3" name="Content Placeholder 2"/>
          <p:cNvSpPr>
            <a:spLocks noGrp="1"/>
          </p:cNvSpPr>
          <p:nvPr>
            <p:ph idx="1"/>
          </p:nvPr>
        </p:nvSpPr>
        <p:spPr>
          <a:xfrm>
            <a:off x="0" y="685800"/>
            <a:ext cx="9144000" cy="5943600"/>
          </a:xfrm>
        </p:spPr>
        <p:txBody>
          <a:bodyPr>
            <a:normAutofit lnSpcReduction="10000"/>
          </a:bodyPr>
          <a:lstStyle/>
          <a:p>
            <a:pPr marL="457200" indent="-457200">
              <a:buAutoNum type="arabicPeriod"/>
            </a:pPr>
            <a:r>
              <a:rPr lang="en-US" sz="2400" dirty="0" err="1" smtClean="0"/>
              <a:t>Tahap</a:t>
            </a:r>
            <a:r>
              <a:rPr lang="en-US" sz="2400" dirty="0" smtClean="0"/>
              <a:t> </a:t>
            </a:r>
            <a:r>
              <a:rPr lang="en-US" sz="2400" dirty="0" err="1" smtClean="0"/>
              <a:t>Persiapan</a:t>
            </a:r>
            <a:r>
              <a:rPr lang="en-US" sz="2400" dirty="0" smtClean="0"/>
              <a:t> </a:t>
            </a:r>
            <a:r>
              <a:rPr lang="en-US" sz="2400" dirty="0" err="1" smtClean="0"/>
              <a:t>Sosial</a:t>
            </a:r>
            <a:endParaRPr lang="en-US" sz="2400" dirty="0" smtClean="0"/>
          </a:p>
          <a:p>
            <a:pPr marL="457200" indent="-457200">
              <a:buAutoNum type="alphaLcPeriod"/>
            </a:pPr>
            <a:r>
              <a:rPr lang="en-US" sz="2400" dirty="0" err="1" smtClean="0"/>
              <a:t>Pengenalan</a:t>
            </a:r>
            <a:r>
              <a:rPr lang="en-US" sz="2400" dirty="0" smtClean="0"/>
              <a:t> </a:t>
            </a:r>
            <a:r>
              <a:rPr lang="en-US" sz="2400" dirty="0" err="1" smtClean="0"/>
              <a:t>masyarakat</a:t>
            </a:r>
            <a:r>
              <a:rPr lang="en-US" sz="2400" dirty="0" smtClean="0"/>
              <a:t> ( </a:t>
            </a:r>
            <a:r>
              <a:rPr lang="en-US" sz="2400" dirty="0" err="1" smtClean="0"/>
              <a:t>jalur</a:t>
            </a:r>
            <a:r>
              <a:rPr lang="en-US" sz="2400" dirty="0" smtClean="0"/>
              <a:t> formal </a:t>
            </a:r>
            <a:r>
              <a:rPr lang="en-US" sz="2400" dirty="0" err="1" smtClean="0"/>
              <a:t>melalui</a:t>
            </a:r>
            <a:r>
              <a:rPr lang="en-US" sz="2400" dirty="0" smtClean="0"/>
              <a:t> leader, non formal leader, </a:t>
            </a:r>
            <a:r>
              <a:rPr lang="en-US" sz="2400" dirty="0" err="1" smtClean="0"/>
              <a:t>penetapan</a:t>
            </a:r>
            <a:r>
              <a:rPr lang="en-US" sz="2400" dirty="0" smtClean="0"/>
              <a:t> stakeholder, </a:t>
            </a:r>
            <a:r>
              <a:rPr lang="en-US" sz="2400" dirty="0" err="1" smtClean="0"/>
              <a:t>atau</a:t>
            </a:r>
            <a:r>
              <a:rPr lang="en-US" sz="2400" dirty="0" smtClean="0"/>
              <a:t> </a:t>
            </a:r>
            <a:r>
              <a:rPr lang="en-US" sz="2400" dirty="0" err="1" smtClean="0"/>
              <a:t>gabungan</a:t>
            </a:r>
            <a:r>
              <a:rPr lang="en-US" sz="2400" dirty="0" smtClean="0"/>
              <a:t> </a:t>
            </a:r>
            <a:r>
              <a:rPr lang="en-US" sz="2400" dirty="0" err="1" smtClean="0"/>
              <a:t>keduanya</a:t>
            </a:r>
            <a:r>
              <a:rPr lang="en-US" sz="2400" dirty="0" smtClean="0"/>
              <a:t>)</a:t>
            </a:r>
          </a:p>
          <a:p>
            <a:pPr marL="457200" indent="-457200">
              <a:buAutoNum type="alphaLcPeriod"/>
            </a:pPr>
            <a:r>
              <a:rPr lang="en-US" sz="2400" dirty="0" err="1" smtClean="0"/>
              <a:t>Pengenalan</a:t>
            </a:r>
            <a:r>
              <a:rPr lang="en-US" sz="2400" dirty="0" smtClean="0"/>
              <a:t> </a:t>
            </a:r>
            <a:r>
              <a:rPr lang="en-US" sz="2400" dirty="0" err="1" smtClean="0"/>
              <a:t>masalah</a:t>
            </a:r>
            <a:r>
              <a:rPr lang="en-US" sz="2400" dirty="0" smtClean="0"/>
              <a:t>, </a:t>
            </a:r>
            <a:r>
              <a:rPr lang="en-US" sz="2400" dirty="0" err="1" smtClean="0"/>
              <a:t>melalui</a:t>
            </a:r>
            <a:r>
              <a:rPr lang="en-US" sz="2400" dirty="0" smtClean="0"/>
              <a:t> survey </a:t>
            </a:r>
            <a:r>
              <a:rPr lang="en-US" sz="2400" dirty="0" err="1" smtClean="0"/>
              <a:t>shg</a:t>
            </a:r>
            <a:r>
              <a:rPr lang="en-US" sz="2400" dirty="0" smtClean="0"/>
              <a:t> </a:t>
            </a:r>
            <a:r>
              <a:rPr lang="en-US" sz="2400" dirty="0" err="1" smtClean="0"/>
              <a:t>dpt</a:t>
            </a:r>
            <a:r>
              <a:rPr lang="en-US" sz="2400" dirty="0" smtClean="0"/>
              <a:t> </a:t>
            </a:r>
            <a:r>
              <a:rPr lang="en-US" sz="2400" dirty="0" err="1" smtClean="0"/>
              <a:t>memetakan</a:t>
            </a:r>
            <a:r>
              <a:rPr lang="en-US" sz="2400" dirty="0" smtClean="0"/>
              <a:t> </a:t>
            </a:r>
            <a:r>
              <a:rPr lang="en-US" sz="2400" dirty="0" err="1" smtClean="0"/>
              <a:t>gejala</a:t>
            </a:r>
            <a:r>
              <a:rPr lang="en-US" sz="2400" dirty="0" smtClean="0"/>
              <a:t> </a:t>
            </a:r>
            <a:r>
              <a:rPr lang="en-US" sz="2400" dirty="0" err="1" smtClean="0"/>
              <a:t>masalah</a:t>
            </a:r>
            <a:r>
              <a:rPr lang="en-US" sz="2400" dirty="0" smtClean="0"/>
              <a:t>, </a:t>
            </a:r>
            <a:r>
              <a:rPr lang="en-US" sz="2400" dirty="0" err="1" smtClean="0"/>
              <a:t>masalah</a:t>
            </a:r>
            <a:r>
              <a:rPr lang="en-US" sz="2400" dirty="0" smtClean="0"/>
              <a:t>, </a:t>
            </a:r>
            <a:r>
              <a:rPr lang="en-US" sz="2400" dirty="0" err="1" smtClean="0"/>
              <a:t>sumber</a:t>
            </a:r>
            <a:r>
              <a:rPr lang="en-US" sz="2400" dirty="0" smtClean="0"/>
              <a:t> </a:t>
            </a:r>
            <a:r>
              <a:rPr lang="en-US" sz="2400" dirty="0" err="1" smtClean="0"/>
              <a:t>masalah</a:t>
            </a:r>
            <a:r>
              <a:rPr lang="en-US" sz="2400" dirty="0" smtClean="0"/>
              <a:t> )</a:t>
            </a:r>
          </a:p>
          <a:p>
            <a:pPr marL="457200" indent="-457200">
              <a:buAutoNum type="alphaLcPeriod"/>
            </a:pPr>
            <a:r>
              <a:rPr lang="en-US" sz="2400" dirty="0" err="1" smtClean="0"/>
              <a:t>Penyadaran</a:t>
            </a:r>
            <a:r>
              <a:rPr lang="en-US" sz="2400" dirty="0" smtClean="0"/>
              <a:t> </a:t>
            </a:r>
            <a:r>
              <a:rPr lang="en-US" sz="2400" dirty="0" err="1" smtClean="0"/>
              <a:t>masyarakat</a:t>
            </a:r>
            <a:r>
              <a:rPr lang="en-US" sz="2400" dirty="0" smtClean="0"/>
              <a:t>, </a:t>
            </a:r>
            <a:r>
              <a:rPr lang="en-US" sz="2400" dirty="0" err="1" smtClean="0"/>
              <a:t>tujuannya</a:t>
            </a:r>
            <a:r>
              <a:rPr lang="en-US" sz="2400" dirty="0" smtClean="0"/>
              <a:t> ; </a:t>
            </a:r>
            <a:r>
              <a:rPr lang="en-US" sz="2400" dirty="0" err="1" smtClean="0"/>
              <a:t>masyarakat</a:t>
            </a:r>
            <a:r>
              <a:rPr lang="en-US" sz="2400" dirty="0" smtClean="0"/>
              <a:t> </a:t>
            </a:r>
            <a:r>
              <a:rPr lang="en-US" sz="2400" dirty="0" err="1" smtClean="0"/>
              <a:t>menyadari</a:t>
            </a:r>
            <a:r>
              <a:rPr lang="en-US" sz="2400" dirty="0" smtClean="0"/>
              <a:t> </a:t>
            </a:r>
            <a:r>
              <a:rPr lang="en-US" sz="2400" dirty="0" err="1" smtClean="0"/>
              <a:t>bahwa</a:t>
            </a:r>
            <a:r>
              <a:rPr lang="en-US" sz="2400" dirty="0" smtClean="0"/>
              <a:t> </a:t>
            </a:r>
            <a:r>
              <a:rPr lang="en-US" sz="2400" dirty="0" err="1" smtClean="0"/>
              <a:t>dirinya</a:t>
            </a:r>
            <a:r>
              <a:rPr lang="en-US" sz="2400" dirty="0" smtClean="0"/>
              <a:t> </a:t>
            </a:r>
            <a:r>
              <a:rPr lang="en-US" sz="2400" dirty="0" err="1" smtClean="0"/>
              <a:t>memiliki</a:t>
            </a:r>
            <a:r>
              <a:rPr lang="en-US" sz="2400" dirty="0" smtClean="0"/>
              <a:t> </a:t>
            </a:r>
            <a:r>
              <a:rPr lang="en-US" sz="2400" dirty="0" err="1" smtClean="0"/>
              <a:t>beban</a:t>
            </a:r>
            <a:r>
              <a:rPr lang="en-US" sz="2400" dirty="0" smtClean="0"/>
              <a:t>, </a:t>
            </a:r>
            <a:r>
              <a:rPr lang="en-US" sz="2400" dirty="0" err="1" smtClean="0"/>
              <a:t>secara</a:t>
            </a:r>
            <a:r>
              <a:rPr lang="en-US" sz="2400" dirty="0" smtClean="0"/>
              <a:t> </a:t>
            </a:r>
            <a:r>
              <a:rPr lang="en-US" sz="2400" dirty="0" err="1" smtClean="0"/>
              <a:t>sadar</a:t>
            </a:r>
            <a:r>
              <a:rPr lang="en-US" sz="2400" dirty="0" smtClean="0"/>
              <a:t> </a:t>
            </a:r>
            <a:r>
              <a:rPr lang="en-US" sz="2400" dirty="0" err="1" smtClean="0"/>
              <a:t>masyarakat</a:t>
            </a:r>
            <a:r>
              <a:rPr lang="en-US" sz="2400" dirty="0" smtClean="0"/>
              <a:t> </a:t>
            </a:r>
            <a:r>
              <a:rPr lang="en-US" sz="2400" dirty="0" err="1" smtClean="0"/>
              <a:t>mau</a:t>
            </a:r>
            <a:r>
              <a:rPr lang="en-US" sz="2400" dirty="0" smtClean="0"/>
              <a:t> </a:t>
            </a:r>
            <a:r>
              <a:rPr lang="en-US" sz="2400" dirty="0" err="1" smtClean="0"/>
              <a:t>berpartisipasi</a:t>
            </a:r>
            <a:r>
              <a:rPr lang="en-US" sz="2400" dirty="0" smtClean="0"/>
              <a:t> </a:t>
            </a:r>
            <a:r>
              <a:rPr lang="en-US" sz="2400" dirty="0" err="1" smtClean="0"/>
              <a:t>menyelesaikan</a:t>
            </a:r>
            <a:r>
              <a:rPr lang="en-US" sz="2400" dirty="0" smtClean="0"/>
              <a:t> </a:t>
            </a:r>
            <a:r>
              <a:rPr lang="en-US" sz="2400" dirty="0" err="1" smtClean="0"/>
              <a:t>masalah</a:t>
            </a:r>
            <a:r>
              <a:rPr lang="en-US" sz="2400" dirty="0" smtClean="0"/>
              <a:t>, </a:t>
            </a:r>
            <a:r>
              <a:rPr lang="en-US" sz="2400" dirty="0" err="1" smtClean="0"/>
              <a:t>masyarakat</a:t>
            </a:r>
            <a:r>
              <a:rPr lang="en-US" sz="2400" dirty="0" smtClean="0"/>
              <a:t> </a:t>
            </a:r>
            <a:r>
              <a:rPr lang="en-US" sz="2400" dirty="0" err="1" smtClean="0"/>
              <a:t>tahu</a:t>
            </a:r>
            <a:r>
              <a:rPr lang="en-US" sz="2400" dirty="0" smtClean="0"/>
              <a:t> </a:t>
            </a:r>
            <a:r>
              <a:rPr lang="en-US" sz="2400" dirty="0" err="1" smtClean="0"/>
              <a:t>cara</a:t>
            </a:r>
            <a:r>
              <a:rPr lang="en-US" sz="2400" dirty="0" smtClean="0"/>
              <a:t> </a:t>
            </a:r>
            <a:r>
              <a:rPr lang="en-US" sz="2400" dirty="0" err="1" smtClean="0"/>
              <a:t>menyelesaikan</a:t>
            </a:r>
            <a:r>
              <a:rPr lang="en-US" sz="2400" dirty="0" smtClean="0"/>
              <a:t> </a:t>
            </a:r>
            <a:r>
              <a:rPr lang="en-US" sz="2400" dirty="0" err="1" smtClean="0"/>
              <a:t>masalah</a:t>
            </a:r>
            <a:r>
              <a:rPr lang="en-US" sz="2400" dirty="0" smtClean="0"/>
              <a:t> </a:t>
            </a:r>
            <a:r>
              <a:rPr lang="en-US" sz="2400" dirty="0" err="1" smtClean="0"/>
              <a:t>terutama</a:t>
            </a:r>
            <a:r>
              <a:rPr lang="en-US" sz="2400" dirty="0" smtClean="0"/>
              <a:t> </a:t>
            </a:r>
            <a:r>
              <a:rPr lang="en-US" sz="2400" dirty="0" err="1" smtClean="0"/>
              <a:t>berkait</a:t>
            </a:r>
            <a:r>
              <a:rPr lang="en-US" sz="2400" dirty="0" smtClean="0"/>
              <a:t> </a:t>
            </a:r>
            <a:r>
              <a:rPr lang="en-US" sz="2400" dirty="0" err="1" smtClean="0"/>
              <a:t>dengan</a:t>
            </a:r>
            <a:r>
              <a:rPr lang="en-US" sz="2400" dirty="0" smtClean="0"/>
              <a:t> </a:t>
            </a:r>
            <a:r>
              <a:rPr lang="en-US" sz="2400" dirty="0" err="1" smtClean="0"/>
              <a:t>sumber</a:t>
            </a:r>
            <a:r>
              <a:rPr lang="en-US" sz="2400" dirty="0" smtClean="0"/>
              <a:t> </a:t>
            </a:r>
            <a:r>
              <a:rPr lang="en-US" sz="2400" dirty="0" err="1" smtClean="0"/>
              <a:t>bantuan</a:t>
            </a:r>
            <a:r>
              <a:rPr lang="en-US" sz="2400" dirty="0" smtClean="0"/>
              <a:t> </a:t>
            </a:r>
          </a:p>
          <a:p>
            <a:pPr marL="457200" indent="-457200">
              <a:buAutoNum type="arabicPeriod" startAt="2"/>
            </a:pPr>
            <a:r>
              <a:rPr lang="en-US" sz="2400" dirty="0" err="1" smtClean="0"/>
              <a:t>Tahap</a:t>
            </a:r>
            <a:r>
              <a:rPr lang="en-US" sz="2400" dirty="0" smtClean="0"/>
              <a:t> </a:t>
            </a:r>
            <a:r>
              <a:rPr lang="en-US" sz="2400" dirty="0" err="1" smtClean="0"/>
              <a:t>Pelaksanaan</a:t>
            </a:r>
            <a:endParaRPr lang="en-US" sz="2400" dirty="0" smtClean="0"/>
          </a:p>
          <a:p>
            <a:pPr marL="457200" indent="-457200">
              <a:buAutoNum type="alphaLcPeriod"/>
            </a:pPr>
            <a:r>
              <a:rPr lang="en-US" sz="2400" dirty="0" err="1" smtClean="0"/>
              <a:t>Pilih</a:t>
            </a:r>
            <a:r>
              <a:rPr lang="en-US" sz="2400" dirty="0" smtClean="0"/>
              <a:t> </a:t>
            </a:r>
            <a:r>
              <a:rPr lang="en-US" sz="2400" dirty="0" err="1" smtClean="0"/>
              <a:t>kegiatan</a:t>
            </a:r>
            <a:r>
              <a:rPr lang="en-US" sz="2400" dirty="0" smtClean="0"/>
              <a:t> yang </a:t>
            </a:r>
            <a:r>
              <a:rPr lang="en-US" sz="2400" dirty="0" err="1" smtClean="0"/>
              <a:t>dapat</a:t>
            </a:r>
            <a:r>
              <a:rPr lang="en-US" sz="2400" dirty="0" smtClean="0"/>
              <a:t> </a:t>
            </a:r>
            <a:r>
              <a:rPr lang="en-US" sz="2400" dirty="0" err="1" smtClean="0"/>
              <a:t>dirasakan</a:t>
            </a:r>
            <a:r>
              <a:rPr lang="en-US" sz="2400" dirty="0" smtClean="0"/>
              <a:t> </a:t>
            </a:r>
            <a:r>
              <a:rPr lang="en-US" sz="2400" dirty="0" err="1" smtClean="0"/>
              <a:t>manfaatnya</a:t>
            </a:r>
            <a:r>
              <a:rPr lang="en-US" sz="2400" dirty="0" smtClean="0"/>
              <a:t> </a:t>
            </a:r>
            <a:r>
              <a:rPr lang="en-US" sz="2400" dirty="0" err="1" smtClean="0"/>
              <a:t>oleh</a:t>
            </a:r>
            <a:r>
              <a:rPr lang="en-US" sz="2400" dirty="0" smtClean="0"/>
              <a:t> </a:t>
            </a:r>
            <a:r>
              <a:rPr lang="en-US" sz="2400" dirty="0" err="1" smtClean="0"/>
              <a:t>masyarakat</a:t>
            </a:r>
            <a:endParaRPr lang="en-US" sz="2400" dirty="0" smtClean="0"/>
          </a:p>
          <a:p>
            <a:pPr marL="457200" indent="-457200">
              <a:buAutoNum type="alphaLcPeriod"/>
            </a:pPr>
            <a:r>
              <a:rPr lang="en-US" sz="2400" dirty="0" err="1" smtClean="0"/>
              <a:t>Libatkan</a:t>
            </a:r>
            <a:r>
              <a:rPr lang="en-US" sz="2400" dirty="0" smtClean="0"/>
              <a:t> </a:t>
            </a:r>
            <a:r>
              <a:rPr lang="en-US" sz="2400" dirty="0" err="1" smtClean="0"/>
              <a:t>peran</a:t>
            </a:r>
            <a:r>
              <a:rPr lang="en-US" sz="2400" dirty="0" smtClean="0"/>
              <a:t> </a:t>
            </a:r>
            <a:r>
              <a:rPr lang="en-US" sz="2400" dirty="0" err="1" smtClean="0"/>
              <a:t>serta</a:t>
            </a:r>
            <a:r>
              <a:rPr lang="en-US" sz="2400" dirty="0" smtClean="0"/>
              <a:t> </a:t>
            </a:r>
            <a:r>
              <a:rPr lang="en-US" sz="2400" dirty="0" err="1" smtClean="0"/>
              <a:t>masyarakat</a:t>
            </a:r>
            <a:r>
              <a:rPr lang="en-US" sz="2400" dirty="0" smtClean="0"/>
              <a:t> </a:t>
            </a:r>
            <a:r>
              <a:rPr lang="en-US" sz="2400" dirty="0" err="1" smtClean="0"/>
              <a:t>secara</a:t>
            </a:r>
            <a:r>
              <a:rPr lang="en-US" sz="2400" dirty="0" smtClean="0"/>
              <a:t> </a:t>
            </a:r>
            <a:r>
              <a:rPr lang="en-US" sz="2400" dirty="0" err="1" smtClean="0"/>
              <a:t>aktif</a:t>
            </a:r>
            <a:r>
              <a:rPr lang="en-US" sz="2400" dirty="0" smtClean="0"/>
              <a:t> </a:t>
            </a:r>
            <a:r>
              <a:rPr lang="en-US" sz="2400" dirty="0" err="1" smtClean="0"/>
              <a:t>untuk</a:t>
            </a:r>
            <a:r>
              <a:rPr lang="en-US" sz="2400" dirty="0" smtClean="0"/>
              <a:t> </a:t>
            </a:r>
            <a:r>
              <a:rPr lang="en-US" sz="2400" dirty="0" err="1" smtClean="0"/>
              <a:t>menyelesaiakan</a:t>
            </a:r>
            <a:r>
              <a:rPr lang="en-US" sz="2400" dirty="0" smtClean="0"/>
              <a:t> </a:t>
            </a:r>
            <a:r>
              <a:rPr lang="en-US" sz="2400" dirty="0" err="1" smtClean="0"/>
              <a:t>masalah</a:t>
            </a:r>
            <a:r>
              <a:rPr lang="en-US" sz="2400" dirty="0" smtClean="0"/>
              <a:t> yang </a:t>
            </a:r>
            <a:r>
              <a:rPr lang="en-US" sz="2400" dirty="0" err="1" smtClean="0"/>
              <a:t>dihadapi</a:t>
            </a:r>
            <a:endParaRPr lang="en-US" sz="2400" dirty="0" smtClean="0"/>
          </a:p>
          <a:p>
            <a:pPr marL="457200" indent="-457200">
              <a:buAutoNum type="alphaLcPeriod"/>
            </a:pPr>
            <a:r>
              <a:rPr lang="en-US" sz="2400" dirty="0" err="1" smtClean="0"/>
              <a:t>Bangkitkan</a:t>
            </a:r>
            <a:r>
              <a:rPr lang="en-US" sz="2400" dirty="0" smtClean="0"/>
              <a:t> rasa </a:t>
            </a:r>
            <a:r>
              <a:rPr lang="en-US" sz="2400" dirty="0" err="1" smtClean="0"/>
              <a:t>percaya</a:t>
            </a:r>
            <a:r>
              <a:rPr lang="en-US" sz="2400" dirty="0" smtClean="0"/>
              <a:t> </a:t>
            </a:r>
            <a:r>
              <a:rPr lang="en-US" sz="2400" dirty="0" err="1" smtClean="0"/>
              <a:t>diri</a:t>
            </a:r>
            <a:r>
              <a:rPr lang="en-US" sz="2400" dirty="0" smtClean="0"/>
              <a:t> </a:t>
            </a:r>
            <a:r>
              <a:rPr lang="en-US" sz="2400" dirty="0" err="1" smtClean="0"/>
              <a:t>bahwa</a:t>
            </a:r>
            <a:r>
              <a:rPr lang="en-US" sz="2400" dirty="0" smtClean="0"/>
              <a:t> </a:t>
            </a:r>
            <a:r>
              <a:rPr lang="en-US" sz="2400" dirty="0" err="1" smtClean="0"/>
              <a:t>masyarakat</a:t>
            </a:r>
            <a:r>
              <a:rPr lang="en-US" sz="2400" dirty="0" smtClean="0"/>
              <a:t> </a:t>
            </a:r>
            <a:r>
              <a:rPr lang="en-US" sz="2400" dirty="0" err="1" smtClean="0"/>
              <a:t>mampu</a:t>
            </a:r>
            <a:r>
              <a:rPr lang="en-US" sz="2400" dirty="0" smtClean="0"/>
              <a:t> </a:t>
            </a:r>
            <a:r>
              <a:rPr lang="en-US" sz="2400" dirty="0" err="1" smtClean="0"/>
              <a:t>menyelesaikan</a:t>
            </a:r>
            <a:r>
              <a:rPr lang="en-US" sz="2400" dirty="0" smtClean="0"/>
              <a:t> </a:t>
            </a:r>
            <a:r>
              <a:rPr lang="en-US" sz="2400" dirty="0" err="1" smtClean="0"/>
              <a:t>masalah</a:t>
            </a:r>
            <a:r>
              <a:rPr lang="en-US" sz="2400" dirty="0" smtClean="0"/>
              <a:t> yang </a:t>
            </a:r>
            <a:r>
              <a:rPr lang="en-US" sz="2400" dirty="0" err="1" smtClean="0"/>
              <a:t>dihadapi</a:t>
            </a:r>
            <a:endParaRPr lang="en-US" sz="2400" dirty="0" smtClean="0"/>
          </a:p>
          <a:p>
            <a:pPr marL="457200" indent="-457200">
              <a:buAutoNum type="alphaLcPeriod"/>
            </a:pPr>
            <a:endParaRPr lang="en-US" sz="24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a:bodyPr>
          <a:lstStyle/>
          <a:p>
            <a:pPr algn="l"/>
            <a:r>
              <a:rPr lang="en-US" sz="2800" dirty="0" smtClean="0"/>
              <a:t>3.  </a:t>
            </a:r>
            <a:r>
              <a:rPr lang="en-US" sz="2800" dirty="0" err="1" smtClean="0"/>
              <a:t>Tahap</a:t>
            </a:r>
            <a:r>
              <a:rPr lang="en-US" sz="2800" dirty="0" smtClean="0"/>
              <a:t> </a:t>
            </a:r>
            <a:r>
              <a:rPr lang="en-US" sz="2800" dirty="0" err="1" smtClean="0"/>
              <a:t>Evaluasi</a:t>
            </a:r>
            <a:r>
              <a:rPr lang="en-US" sz="2800" dirty="0" smtClean="0"/>
              <a:t>, </a:t>
            </a:r>
            <a:r>
              <a:rPr lang="en-US" sz="2800" dirty="0" err="1" smtClean="0"/>
              <a:t>dilaksanakan</a:t>
            </a:r>
            <a:r>
              <a:rPr lang="en-US" sz="2800" dirty="0" smtClean="0"/>
              <a:t> minimal 3 kali</a:t>
            </a:r>
            <a:br>
              <a:rPr lang="en-US" sz="2800" dirty="0" smtClean="0"/>
            </a:br>
            <a:r>
              <a:rPr lang="en-US" sz="2800" dirty="0" smtClean="0"/>
              <a:t>a.  </a:t>
            </a:r>
            <a:r>
              <a:rPr lang="en-US" sz="2800" dirty="0" err="1" smtClean="0"/>
              <a:t>Kegiatan</a:t>
            </a:r>
            <a:r>
              <a:rPr lang="en-US" sz="2800" dirty="0" smtClean="0"/>
              <a:t> </a:t>
            </a:r>
            <a:r>
              <a:rPr lang="en-US" sz="2800" dirty="0" err="1" smtClean="0"/>
              <a:t>berlangsung</a:t>
            </a:r>
            <a:r>
              <a:rPr lang="en-US" sz="2800" dirty="0" smtClean="0"/>
              <a:t/>
            </a:r>
            <a:br>
              <a:rPr lang="en-US" sz="2800" dirty="0" smtClean="0"/>
            </a:br>
            <a:r>
              <a:rPr lang="en-US" sz="2800" dirty="0" smtClean="0"/>
              <a:t>b.  </a:t>
            </a:r>
            <a:r>
              <a:rPr lang="en-US" sz="2800" dirty="0" err="1" smtClean="0"/>
              <a:t>Setengah</a:t>
            </a:r>
            <a:r>
              <a:rPr lang="en-US" sz="2800" dirty="0" smtClean="0"/>
              <a:t> </a:t>
            </a:r>
            <a:r>
              <a:rPr lang="en-US" sz="2800" dirty="0" err="1" smtClean="0"/>
              <a:t>perjalanan</a:t>
            </a:r>
            <a:r>
              <a:rPr lang="en-US" sz="2800" dirty="0" smtClean="0"/>
              <a:t> program</a:t>
            </a:r>
            <a:br>
              <a:rPr lang="en-US" sz="2800" dirty="0" smtClean="0"/>
            </a:br>
            <a:r>
              <a:rPr lang="en-US" sz="2800" dirty="0" smtClean="0"/>
              <a:t>c.   </a:t>
            </a:r>
            <a:r>
              <a:rPr lang="en-US" sz="2800" dirty="0" err="1" smtClean="0"/>
              <a:t>Kegiatan</a:t>
            </a:r>
            <a:r>
              <a:rPr lang="en-US" sz="2800" dirty="0" smtClean="0"/>
              <a:t> </a:t>
            </a:r>
            <a:r>
              <a:rPr lang="en-US" sz="2800" dirty="0" err="1" smtClean="0"/>
              <a:t>berakhir</a:t>
            </a:r>
            <a:r>
              <a:rPr lang="en-US" sz="2800" dirty="0" smtClean="0"/>
              <a:t/>
            </a:r>
            <a:br>
              <a:rPr lang="en-US" sz="2800" dirty="0" smtClean="0"/>
            </a:br>
            <a:r>
              <a:rPr lang="en-US" sz="2800" dirty="0" smtClean="0"/>
              <a:t>4. </a:t>
            </a:r>
            <a:r>
              <a:rPr lang="en-US" sz="2800" dirty="0" err="1" smtClean="0"/>
              <a:t>Tahap</a:t>
            </a:r>
            <a:r>
              <a:rPr lang="en-US" sz="2800" dirty="0" smtClean="0"/>
              <a:t> </a:t>
            </a:r>
            <a:r>
              <a:rPr lang="en-US" sz="2800" dirty="0" err="1" smtClean="0"/>
              <a:t>Perluasan</a:t>
            </a:r>
            <a:r>
              <a:rPr lang="en-US" sz="2800" dirty="0" smtClean="0"/>
              <a:t/>
            </a:r>
            <a:br>
              <a:rPr lang="en-US" sz="2800" dirty="0" smtClean="0"/>
            </a:br>
            <a:r>
              <a:rPr lang="en-US" sz="2800" dirty="0" smtClean="0"/>
              <a:t>a.  </a:t>
            </a:r>
            <a:r>
              <a:rPr lang="en-US" sz="2800" dirty="0" err="1" smtClean="0"/>
              <a:t>Secara</a:t>
            </a:r>
            <a:r>
              <a:rPr lang="en-US" sz="2800" dirty="0" smtClean="0"/>
              <a:t> </a:t>
            </a:r>
            <a:r>
              <a:rPr lang="en-US" sz="2800" dirty="0" err="1" smtClean="0"/>
              <a:t>kualitatif</a:t>
            </a:r>
            <a:r>
              <a:rPr lang="en-US" sz="2800" dirty="0" smtClean="0"/>
              <a:t>, </a:t>
            </a:r>
            <a:r>
              <a:rPr lang="en-US" sz="2800" dirty="0" err="1" smtClean="0"/>
              <a:t>meningkatkan</a:t>
            </a:r>
            <a:r>
              <a:rPr lang="en-US" sz="2800" dirty="0" smtClean="0"/>
              <a:t> </a:t>
            </a:r>
            <a:r>
              <a:rPr lang="en-US" sz="2800" dirty="0" err="1" smtClean="0"/>
              <a:t>mutu</a:t>
            </a:r>
            <a:r>
              <a:rPr lang="en-US" sz="2800" dirty="0" smtClean="0"/>
              <a:t> </a:t>
            </a:r>
            <a:r>
              <a:rPr lang="en-US" sz="2800" dirty="0" err="1" smtClean="0"/>
              <a:t>kegiatan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dilaksanakan</a:t>
            </a:r>
            <a:r>
              <a:rPr lang="en-US" sz="2800" dirty="0" smtClean="0"/>
              <a:t> </a:t>
            </a:r>
            <a:r>
              <a:rPr lang="en-US" sz="2800" dirty="0" err="1" smtClean="0"/>
              <a:t>sehingga</a:t>
            </a:r>
            <a:r>
              <a:rPr lang="en-US" sz="2800" dirty="0" smtClean="0"/>
              <a:t> </a:t>
            </a:r>
            <a:r>
              <a:rPr lang="en-US" sz="2800" dirty="0" err="1" smtClean="0"/>
              <a:t>dapat</a:t>
            </a:r>
            <a:r>
              <a:rPr lang="en-US" sz="2800" dirty="0" smtClean="0"/>
              <a:t> </a:t>
            </a:r>
            <a:r>
              <a:rPr lang="en-US" sz="2800" dirty="0" err="1" smtClean="0"/>
              <a:t>meningkatkan</a:t>
            </a:r>
            <a:r>
              <a:rPr lang="en-US" sz="2800" dirty="0" smtClean="0"/>
              <a:t> </a:t>
            </a:r>
            <a:r>
              <a:rPr lang="en-US" sz="2800" dirty="0" err="1" smtClean="0"/>
              <a:t>kepuasan</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masyarakat</a:t>
            </a:r>
            <a:r>
              <a:rPr lang="en-US" sz="2800" dirty="0" smtClean="0"/>
              <a:t> yang </a:t>
            </a:r>
            <a:r>
              <a:rPr lang="en-US" sz="2800" dirty="0" err="1" smtClean="0"/>
              <a:t>dilayani</a:t>
            </a:r>
            <a:r>
              <a:rPr lang="en-US" sz="2800" dirty="0" smtClean="0"/>
              <a:t/>
            </a:r>
            <a:br>
              <a:rPr lang="en-US" sz="2800" dirty="0" smtClean="0"/>
            </a:br>
            <a:r>
              <a:rPr lang="en-US" sz="2800" dirty="0" smtClean="0"/>
              <a:t>b. </a:t>
            </a:r>
            <a:r>
              <a:rPr lang="en-US" sz="2800" dirty="0" err="1" smtClean="0"/>
              <a:t>Secara</a:t>
            </a:r>
            <a:r>
              <a:rPr lang="en-US" sz="2800" dirty="0" smtClean="0"/>
              <a:t> </a:t>
            </a:r>
            <a:r>
              <a:rPr lang="en-US" sz="2800" dirty="0" err="1" smtClean="0"/>
              <a:t>kuantitatif</a:t>
            </a:r>
            <a:r>
              <a:rPr lang="en-US" sz="2800" dirty="0" smtClean="0"/>
              <a:t/>
            </a:r>
            <a:br>
              <a:rPr lang="en-US" sz="2800" dirty="0" smtClean="0"/>
            </a:br>
            <a:r>
              <a:rPr lang="en-US" sz="2800" dirty="0" smtClean="0"/>
              <a:t>    </a:t>
            </a:r>
            <a:r>
              <a:rPr lang="en-US" sz="2800" dirty="0" err="1" smtClean="0"/>
              <a:t>Perluasan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menambah</a:t>
            </a:r>
            <a:r>
              <a:rPr lang="en-US" sz="2800" dirty="0" smtClean="0"/>
              <a:t> </a:t>
            </a:r>
            <a:r>
              <a:rPr lang="en-US" sz="2800" dirty="0" err="1" smtClean="0"/>
              <a:t>kegiatan</a:t>
            </a:r>
            <a:r>
              <a:rPr lang="en-US" sz="2800" dirty="0" smtClean="0"/>
              <a:t>/</a:t>
            </a:r>
            <a:r>
              <a:rPr lang="en-US" sz="2800" dirty="0" err="1" smtClean="0"/>
              <a:t>deversivikasi</a:t>
            </a:r>
            <a:r>
              <a:rPr lang="en-US" sz="2800" dirty="0" smtClean="0"/>
              <a:t>  </a:t>
            </a:r>
            <a:br>
              <a:rPr lang="en-US" sz="2800" dirty="0" smtClean="0"/>
            </a:br>
            <a:r>
              <a:rPr lang="en-US" sz="2800" dirty="0" smtClean="0"/>
              <a:t>    </a:t>
            </a:r>
            <a:r>
              <a:rPr lang="en-US" sz="2800" dirty="0" err="1" smtClean="0"/>
              <a:t>baik</a:t>
            </a:r>
            <a:r>
              <a:rPr lang="en-US" sz="2800" dirty="0" smtClean="0"/>
              <a:t> horizontal, diagonal </a:t>
            </a:r>
            <a:r>
              <a:rPr lang="en-US" sz="2800" dirty="0" err="1" smtClean="0"/>
              <a:t>dan</a:t>
            </a:r>
            <a:r>
              <a:rPr lang="en-US" sz="2800" dirty="0" smtClean="0"/>
              <a:t> </a:t>
            </a:r>
            <a:r>
              <a:rPr lang="en-US" sz="2800" dirty="0" err="1" smtClean="0"/>
              <a:t>vertikal</a:t>
            </a:r>
            <a:r>
              <a:rPr lang="en-US" sz="2800" dirty="0" smtClean="0"/>
              <a:t> </a:t>
            </a:r>
            <a:r>
              <a:rPr lang="en-US" sz="2800" dirty="0" err="1" smtClean="0"/>
              <a:t>dengan</a:t>
            </a:r>
            <a:r>
              <a:rPr lang="en-US" sz="2800" dirty="0" smtClean="0"/>
              <a:t> </a:t>
            </a:r>
            <a:r>
              <a:rPr lang="en-US" sz="2800" dirty="0" err="1" smtClean="0"/>
              <a:t>koridor</a:t>
            </a:r>
            <a:r>
              <a:rPr lang="en-US" sz="2800" dirty="0" smtClean="0"/>
              <a:t> </a:t>
            </a:r>
            <a:r>
              <a:rPr lang="en-US" sz="2800" dirty="0" err="1" smtClean="0"/>
              <a:t>pada</a:t>
            </a:r>
            <a:r>
              <a:rPr lang="en-US" sz="2800" dirty="0" smtClean="0"/>
              <a:t> </a:t>
            </a:r>
            <a:br>
              <a:rPr lang="en-US" sz="2800" dirty="0" smtClean="0"/>
            </a:br>
            <a:r>
              <a:rPr lang="en-US" sz="2800" dirty="0" smtClean="0"/>
              <a:t>    </a:t>
            </a:r>
            <a:r>
              <a:rPr lang="en-US" sz="2800" dirty="0" err="1" smtClean="0"/>
              <a:t>kebutuhan</a:t>
            </a:r>
            <a:r>
              <a:rPr lang="en-US" sz="2800" dirty="0" smtClean="0"/>
              <a:t> </a:t>
            </a:r>
            <a:r>
              <a:rPr lang="en-US" sz="2800" dirty="0" err="1" smtClean="0"/>
              <a:t>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F. </a:t>
            </a:r>
            <a:r>
              <a:rPr lang="en-US" sz="2800" dirty="0" err="1" smtClean="0"/>
              <a:t>Prinsip-prinsip</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Persyaratan</a:t>
            </a:r>
            <a:r>
              <a:rPr lang="en-US" sz="2800" dirty="0" smtClean="0"/>
              <a:t> </a:t>
            </a:r>
            <a:r>
              <a:rPr lang="en-US" sz="2800" dirty="0" err="1" smtClean="0"/>
              <a:t>Petugas</a:t>
            </a:r>
            <a:r>
              <a:rPr lang="en-US" sz="2800" dirty="0" smtClean="0"/>
              <a:t>  </a:t>
            </a:r>
            <a:br>
              <a:rPr lang="en-US" sz="2800" dirty="0" smtClean="0"/>
            </a:b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marL="457200" indent="-457200">
              <a:buFont typeface="+mj-lt"/>
              <a:buAutoNum type="arabicPeriod"/>
            </a:pPr>
            <a:r>
              <a:rPr lang="en-US" sz="2400" dirty="0" err="1" smtClean="0"/>
              <a:t>Prinsip</a:t>
            </a:r>
            <a:r>
              <a:rPr lang="en-US" sz="2400" dirty="0" smtClean="0"/>
              <a:t> </a:t>
            </a:r>
            <a:r>
              <a:rPr lang="en-US" sz="2400" dirty="0" err="1" smtClean="0"/>
              <a:t>Pengorganisasian</a:t>
            </a:r>
            <a:r>
              <a:rPr lang="en-US" sz="2400" dirty="0" smtClean="0"/>
              <a:t> </a:t>
            </a:r>
            <a:r>
              <a:rPr lang="en-US" sz="2400" dirty="0" err="1" smtClean="0"/>
              <a:t>Masyarakat</a:t>
            </a:r>
            <a:endParaRPr lang="en-US" sz="2400" dirty="0" smtClean="0"/>
          </a:p>
          <a:p>
            <a:pPr marL="457200" indent="-457200">
              <a:buNone/>
            </a:pPr>
            <a:r>
              <a:rPr lang="en-US" sz="2400" dirty="0" smtClean="0"/>
              <a:t>       a. Program </a:t>
            </a:r>
            <a:r>
              <a:rPr lang="en-US" sz="2400" dirty="0" err="1" smtClean="0"/>
              <a:t>ditentukan</a:t>
            </a:r>
            <a:r>
              <a:rPr lang="en-US" sz="2400" dirty="0" smtClean="0"/>
              <a:t> </a:t>
            </a:r>
            <a:r>
              <a:rPr lang="en-US" sz="2400" dirty="0" err="1" smtClean="0"/>
              <a:t>oleh</a:t>
            </a:r>
            <a:r>
              <a:rPr lang="en-US" sz="2400" dirty="0" smtClean="0"/>
              <a:t> </a:t>
            </a:r>
            <a:r>
              <a:rPr lang="en-US" sz="2400" dirty="0" err="1" smtClean="0"/>
              <a:t>dan</a:t>
            </a:r>
            <a:r>
              <a:rPr lang="en-US" sz="2400" dirty="0" smtClean="0"/>
              <a:t> </a:t>
            </a:r>
            <a:r>
              <a:rPr lang="en-US" sz="2400" dirty="0" err="1" smtClean="0"/>
              <a:t>bersama</a:t>
            </a:r>
            <a:r>
              <a:rPr lang="en-US" sz="2400" dirty="0" smtClean="0"/>
              <a:t> </a:t>
            </a:r>
            <a:r>
              <a:rPr lang="en-US" sz="2400" dirty="0" err="1" smtClean="0"/>
              <a:t>masyarakat</a:t>
            </a:r>
            <a:endParaRPr lang="en-US" sz="2400" dirty="0" smtClean="0"/>
          </a:p>
          <a:p>
            <a:pPr marL="457200" indent="-457200">
              <a:buNone/>
            </a:pPr>
            <a:r>
              <a:rPr lang="en-US" sz="2400" dirty="0" smtClean="0"/>
              <a:t>	b. Program </a:t>
            </a:r>
            <a:r>
              <a:rPr lang="en-US" sz="2400" dirty="0" err="1" smtClean="0"/>
              <a:t>disesuaikan</a:t>
            </a:r>
            <a:r>
              <a:rPr lang="en-US" sz="2400" dirty="0" smtClean="0"/>
              <a:t> </a:t>
            </a:r>
            <a:r>
              <a:rPr lang="en-US" sz="2400" dirty="0" err="1" smtClean="0"/>
              <a:t>dengan</a:t>
            </a:r>
            <a:r>
              <a:rPr lang="en-US" sz="2400" dirty="0" smtClean="0"/>
              <a:t> </a:t>
            </a:r>
            <a:r>
              <a:rPr lang="en-US" sz="2400" dirty="0" err="1" smtClean="0"/>
              <a:t>kemampuan</a:t>
            </a:r>
            <a:r>
              <a:rPr lang="en-US" sz="2400" dirty="0" smtClean="0"/>
              <a:t> </a:t>
            </a:r>
            <a:r>
              <a:rPr lang="en-US" sz="2400" dirty="0" err="1" smtClean="0"/>
              <a:t>masyarakat</a:t>
            </a:r>
            <a:endParaRPr lang="en-US" sz="2400" dirty="0" smtClean="0"/>
          </a:p>
          <a:p>
            <a:pPr marL="457200" indent="-457200">
              <a:buNone/>
            </a:pPr>
            <a:r>
              <a:rPr lang="en-US" sz="2400" dirty="0" smtClean="0"/>
              <a:t>	c. </a:t>
            </a:r>
            <a:r>
              <a:rPr lang="en-US" sz="2400" dirty="0" err="1" smtClean="0"/>
              <a:t>Harus</a:t>
            </a:r>
            <a:r>
              <a:rPr lang="en-US" sz="2400" dirty="0" smtClean="0"/>
              <a:t> </a:t>
            </a:r>
            <a:r>
              <a:rPr lang="en-US" sz="2400" dirty="0" err="1" smtClean="0"/>
              <a:t>ada</a:t>
            </a:r>
            <a:r>
              <a:rPr lang="en-US" sz="2400" dirty="0" smtClean="0"/>
              <a:t> </a:t>
            </a:r>
            <a:r>
              <a:rPr lang="en-US" sz="2400" dirty="0" err="1" smtClean="0"/>
              <a:t>nahkoda</a:t>
            </a:r>
            <a:r>
              <a:rPr lang="en-US" sz="2400" dirty="0" smtClean="0"/>
              <a:t>/</a:t>
            </a:r>
            <a:r>
              <a:rPr lang="en-US" sz="2400" dirty="0" err="1" smtClean="0"/>
              <a:t>pengawal</a:t>
            </a:r>
            <a:r>
              <a:rPr lang="en-US" sz="2400" dirty="0" smtClean="0"/>
              <a:t> yang </a:t>
            </a:r>
            <a:r>
              <a:rPr lang="en-US" sz="2400" dirty="0" err="1" smtClean="0"/>
              <a:t>mampu</a:t>
            </a:r>
            <a:r>
              <a:rPr lang="en-US" sz="2400" dirty="0" smtClean="0"/>
              <a:t> </a:t>
            </a:r>
            <a:r>
              <a:rPr lang="en-US" sz="2400" dirty="0" err="1" smtClean="0"/>
              <a:t>membimbing</a:t>
            </a:r>
            <a:r>
              <a:rPr lang="en-US" sz="2400" dirty="0" smtClean="0"/>
              <a:t>,  </a:t>
            </a:r>
          </a:p>
          <a:p>
            <a:pPr marL="457200" indent="-457200">
              <a:buNone/>
            </a:pPr>
            <a:r>
              <a:rPr lang="en-US" sz="2400" dirty="0" smtClean="0"/>
              <a:t>           </a:t>
            </a:r>
            <a:r>
              <a:rPr lang="en-US" sz="2400" dirty="0" err="1" smtClean="0"/>
              <a:t>mendorong</a:t>
            </a:r>
            <a:r>
              <a:rPr lang="en-US" sz="2400" dirty="0" smtClean="0"/>
              <a:t> </a:t>
            </a:r>
            <a:r>
              <a:rPr lang="en-US" sz="2400" dirty="0" err="1" smtClean="0"/>
              <a:t>berfungsi</a:t>
            </a:r>
            <a:r>
              <a:rPr lang="en-US" sz="2400" dirty="0" smtClean="0"/>
              <a:t> </a:t>
            </a:r>
            <a:r>
              <a:rPr lang="en-US" sz="2400" dirty="0" err="1" smtClean="0"/>
              <a:t>sebagai</a:t>
            </a:r>
            <a:r>
              <a:rPr lang="en-US" sz="2400" dirty="0" smtClean="0"/>
              <a:t> </a:t>
            </a:r>
            <a:r>
              <a:rPr lang="en-US" sz="2400" dirty="0" err="1" smtClean="0"/>
              <a:t>fasilitator</a:t>
            </a:r>
            <a:endParaRPr lang="en-US" sz="2400" dirty="0" smtClean="0"/>
          </a:p>
          <a:p>
            <a:pPr marL="457200" indent="-457200">
              <a:buAutoNum type="arabicPeriod" startAt="2"/>
            </a:pPr>
            <a:r>
              <a:rPr lang="en-US" sz="2400" dirty="0" err="1" smtClean="0"/>
              <a:t>Bentuk-bentuk</a:t>
            </a:r>
            <a:r>
              <a:rPr lang="en-US" sz="2400" dirty="0" smtClean="0"/>
              <a:t> Program </a:t>
            </a:r>
            <a:r>
              <a:rPr lang="en-US" sz="2400" dirty="0" err="1" smtClean="0"/>
              <a:t>Pengembangn</a:t>
            </a:r>
            <a:r>
              <a:rPr lang="en-US" sz="2400" dirty="0" smtClean="0"/>
              <a:t> </a:t>
            </a:r>
            <a:r>
              <a:rPr lang="en-US" sz="2400" dirty="0" err="1" smtClean="0"/>
              <a:t>Masyarakat</a:t>
            </a:r>
            <a:endParaRPr lang="en-US" sz="2400" dirty="0" smtClean="0"/>
          </a:p>
          <a:p>
            <a:pPr marL="457200" indent="-457200">
              <a:buNone/>
            </a:pPr>
            <a:r>
              <a:rPr lang="en-US" sz="2400" dirty="0" smtClean="0"/>
              <a:t>	a. Program integrative</a:t>
            </a:r>
          </a:p>
          <a:p>
            <a:pPr marL="457200" indent="-457200">
              <a:buNone/>
            </a:pPr>
            <a:r>
              <a:rPr lang="en-US" sz="2400" dirty="0" smtClean="0"/>
              <a:t>	b. Program </a:t>
            </a:r>
            <a:r>
              <a:rPr lang="en-US" sz="2400" dirty="0" err="1" smtClean="0"/>
              <a:t>adaptif</a:t>
            </a:r>
            <a:endParaRPr lang="en-US" sz="2400" dirty="0" smtClean="0"/>
          </a:p>
          <a:p>
            <a:pPr marL="457200" indent="-457200">
              <a:buNone/>
            </a:pPr>
            <a:r>
              <a:rPr lang="en-US" sz="2400" dirty="0" smtClean="0"/>
              <a:t>	c.  Program </a:t>
            </a:r>
            <a:r>
              <a:rPr lang="en-US" sz="2400" dirty="0" err="1" smtClean="0"/>
              <a:t>proyek</a:t>
            </a:r>
            <a:r>
              <a:rPr lang="en-US" sz="2400" dirty="0" smtClean="0"/>
              <a:t> </a:t>
            </a:r>
            <a:r>
              <a:rPr lang="en-US" sz="2400" dirty="0" err="1" smtClean="0"/>
              <a:t>topdown</a:t>
            </a:r>
            <a:endParaRPr lang="en-US" sz="2400" dirty="0" smtClean="0"/>
          </a:p>
          <a:p>
            <a:pPr marL="457200" indent="-457200">
              <a:buAutoNum type="arabicPeriod" startAt="3"/>
            </a:pPr>
            <a:r>
              <a:rPr lang="en-US" sz="2400" dirty="0" err="1" smtClean="0"/>
              <a:t>Persyaratan</a:t>
            </a:r>
            <a:r>
              <a:rPr lang="en-US" sz="2400" dirty="0" smtClean="0"/>
              <a:t> </a:t>
            </a:r>
            <a:r>
              <a:rPr lang="en-US" sz="2400" dirty="0" err="1" smtClean="0"/>
              <a:t>Petugas</a:t>
            </a:r>
            <a:r>
              <a:rPr lang="en-US" sz="2400" dirty="0" smtClean="0"/>
              <a:t> </a:t>
            </a:r>
            <a:r>
              <a:rPr lang="en-US" sz="2400" dirty="0" err="1" smtClean="0"/>
              <a:t>Pengorganisasian</a:t>
            </a:r>
            <a:r>
              <a:rPr lang="en-US" sz="2400" dirty="0" smtClean="0"/>
              <a:t> </a:t>
            </a:r>
            <a:r>
              <a:rPr lang="en-US" sz="2400" dirty="0" err="1" smtClean="0"/>
              <a:t>Masyarakat</a:t>
            </a:r>
            <a:endParaRPr lang="en-US" sz="2400" dirty="0" smtClean="0"/>
          </a:p>
          <a:p>
            <a:pPr marL="457200" indent="-457200">
              <a:buNone/>
            </a:pPr>
            <a:r>
              <a:rPr lang="en-US" sz="2400" dirty="0" smtClean="0"/>
              <a:t>	a.  </a:t>
            </a:r>
            <a:r>
              <a:rPr lang="en-US" sz="2400" dirty="0" err="1" smtClean="0"/>
              <a:t>Mampu</a:t>
            </a:r>
            <a:r>
              <a:rPr lang="en-US" sz="2400" dirty="0" smtClean="0"/>
              <a:t> </a:t>
            </a:r>
            <a:r>
              <a:rPr lang="en-US" sz="2400" dirty="0" err="1" smtClean="0"/>
              <a:t>menggunakan</a:t>
            </a:r>
            <a:r>
              <a:rPr lang="en-US" sz="2400" dirty="0" smtClean="0"/>
              <a:t> </a:t>
            </a:r>
            <a:r>
              <a:rPr lang="en-US" sz="2400" dirty="0" err="1" smtClean="0"/>
              <a:t>berbagai</a:t>
            </a:r>
            <a:r>
              <a:rPr lang="en-US" sz="2400" dirty="0" smtClean="0"/>
              <a:t> model </a:t>
            </a:r>
            <a:r>
              <a:rPr lang="en-US" sz="2400" dirty="0" err="1" smtClean="0"/>
              <a:t>pendekatan</a:t>
            </a:r>
            <a:r>
              <a:rPr lang="en-US" sz="2400" dirty="0" smtClean="0"/>
              <a:t> </a:t>
            </a:r>
            <a:r>
              <a:rPr lang="en-US" sz="2400" dirty="0" err="1" smtClean="0"/>
              <a:t>kepada</a:t>
            </a:r>
            <a:r>
              <a:rPr lang="en-US" sz="2400" dirty="0" smtClean="0"/>
              <a:t> </a:t>
            </a:r>
          </a:p>
          <a:p>
            <a:pPr marL="457200" indent="-457200">
              <a:buNone/>
            </a:pPr>
            <a:r>
              <a:rPr lang="en-US" sz="2400" dirty="0" smtClean="0"/>
              <a:t>            </a:t>
            </a:r>
            <a:r>
              <a:rPr lang="en-US" sz="2400" dirty="0" err="1" smtClean="0"/>
              <a:t>masyarakat</a:t>
            </a:r>
            <a:endParaRPr lang="en-US" sz="2400" dirty="0" smtClean="0"/>
          </a:p>
          <a:p>
            <a:pPr marL="457200" indent="-457200">
              <a:buNone/>
            </a:pPr>
            <a:r>
              <a:rPr lang="en-US" sz="2400" dirty="0" smtClean="0"/>
              <a:t>	b.  </a:t>
            </a:r>
            <a:r>
              <a:rPr lang="en-US" sz="2400" dirty="0" err="1" smtClean="0"/>
              <a:t>Mampu</a:t>
            </a:r>
            <a:r>
              <a:rPr lang="en-US" sz="2400" dirty="0" smtClean="0"/>
              <a:t>  </a:t>
            </a:r>
            <a:r>
              <a:rPr lang="en-US" sz="2400" dirty="0" err="1" smtClean="0"/>
              <a:t>mengajak</a:t>
            </a:r>
            <a:r>
              <a:rPr lang="en-US" sz="2400" dirty="0" smtClean="0"/>
              <a:t> </a:t>
            </a:r>
            <a:r>
              <a:rPr lang="en-US" sz="2400" dirty="0" err="1" smtClean="0"/>
              <a:t>masyarakat</a:t>
            </a:r>
            <a:r>
              <a:rPr lang="en-US" sz="2400" dirty="0" smtClean="0"/>
              <a:t> </a:t>
            </a:r>
            <a:r>
              <a:rPr lang="en-US" sz="2400" dirty="0" err="1" smtClean="0"/>
              <a:t>untuk</a:t>
            </a:r>
            <a:r>
              <a:rPr lang="en-US" sz="2400" dirty="0" smtClean="0"/>
              <a:t> </a:t>
            </a:r>
            <a:r>
              <a:rPr lang="en-US" sz="2400" dirty="0" err="1" smtClean="0"/>
              <a:t>bekerjasama</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Alat</a:t>
            </a:r>
            <a:r>
              <a:rPr lang="en-US" dirty="0" smtClean="0"/>
              <a:t> yang </a:t>
            </a:r>
            <a:r>
              <a:rPr lang="en-US" dirty="0" err="1" smtClean="0"/>
              <a:t>dianggap</a:t>
            </a:r>
            <a:r>
              <a:rPr lang="en-US" dirty="0" smtClean="0"/>
              <a:t> </a:t>
            </a:r>
            <a:r>
              <a:rPr lang="en-US" dirty="0" err="1" smtClean="0"/>
              <a:t>mempunyai</a:t>
            </a:r>
            <a:r>
              <a:rPr lang="en-US" dirty="0" smtClean="0"/>
              <a:t> </a:t>
            </a:r>
            <a:r>
              <a:rPr lang="en-US" dirty="0" err="1" smtClean="0"/>
              <a:t>nilai</a:t>
            </a:r>
            <a:r>
              <a:rPr lang="en-US" dirty="0" smtClean="0"/>
              <a:t> </a:t>
            </a:r>
            <a:r>
              <a:rPr lang="en-US" dirty="0" err="1" smtClean="0"/>
              <a:t>dapat</a:t>
            </a:r>
            <a:r>
              <a:rPr lang="en-US" dirty="0" smtClean="0"/>
              <a:t> </a:t>
            </a:r>
            <a:r>
              <a:rPr lang="en-US" dirty="0" err="1" smtClean="0"/>
              <a:t>berwujud</a:t>
            </a:r>
            <a:r>
              <a:rPr lang="en-US" dirty="0" smtClean="0"/>
              <a:t> :</a:t>
            </a:r>
            <a:endParaRPr lang="en-US" dirty="0"/>
          </a:p>
        </p:txBody>
      </p:sp>
      <p:sp>
        <p:nvSpPr>
          <p:cNvPr id="3" name="Content Placeholder 2"/>
          <p:cNvSpPr>
            <a:spLocks noGrp="1"/>
          </p:cNvSpPr>
          <p:nvPr>
            <p:ph idx="1"/>
          </p:nvPr>
        </p:nvSpPr>
        <p:spPr/>
        <p:txBody>
          <a:bodyPr/>
          <a:lstStyle/>
          <a:p>
            <a:pPr>
              <a:buNone/>
            </a:pPr>
            <a:r>
              <a:rPr lang="en-US" dirty="0" smtClean="0"/>
              <a:t>1. Benda (</a:t>
            </a:r>
            <a:r>
              <a:rPr lang="en-US" dirty="0" err="1" smtClean="0"/>
              <a:t>manusia</a:t>
            </a:r>
            <a:r>
              <a:rPr lang="en-US" dirty="0" smtClean="0"/>
              <a:t>) </a:t>
            </a:r>
            <a:r>
              <a:rPr lang="en-US" dirty="0" err="1" smtClean="0"/>
              <a:t>misalnya</a:t>
            </a:r>
            <a:r>
              <a:rPr lang="en-US" dirty="0" smtClean="0"/>
              <a:t> </a:t>
            </a:r>
            <a:r>
              <a:rPr lang="en-US" dirty="0" err="1" smtClean="0"/>
              <a:t>tingkat</a:t>
            </a:r>
            <a:r>
              <a:rPr lang="en-US" dirty="0" smtClean="0"/>
              <a:t> </a:t>
            </a:r>
            <a:r>
              <a:rPr lang="en-US" dirty="0" err="1" smtClean="0"/>
              <a:t>pendidikan</a:t>
            </a:r>
            <a:r>
              <a:rPr lang="en-US" dirty="0" smtClean="0"/>
              <a:t>, </a:t>
            </a:r>
            <a:r>
              <a:rPr lang="en-US" dirty="0" err="1" smtClean="0"/>
              <a:t>Keahlian</a:t>
            </a:r>
            <a:r>
              <a:rPr lang="en-US" dirty="0" smtClean="0"/>
              <a:t>, </a:t>
            </a:r>
            <a:r>
              <a:rPr lang="en-US" dirty="0" err="1" smtClean="0"/>
              <a:t>ketrampilan</a:t>
            </a:r>
            <a:endParaRPr lang="en-US" dirty="0" smtClean="0"/>
          </a:p>
          <a:p>
            <a:pPr>
              <a:buNone/>
            </a:pPr>
            <a:r>
              <a:rPr lang="en-US" dirty="0" smtClean="0"/>
              <a:t>2. Benda non </a:t>
            </a:r>
            <a:r>
              <a:rPr lang="en-US" dirty="0" err="1" smtClean="0"/>
              <a:t>manusia</a:t>
            </a:r>
            <a:r>
              <a:rPr lang="en-US" dirty="0" smtClean="0"/>
              <a:t>, </a:t>
            </a:r>
            <a:r>
              <a:rPr lang="en-US" dirty="0" err="1" smtClean="0"/>
              <a:t>misalnya</a:t>
            </a:r>
            <a:r>
              <a:rPr lang="en-US" dirty="0" smtClean="0"/>
              <a:t> </a:t>
            </a:r>
            <a:r>
              <a:rPr lang="en-US" dirty="0" err="1" smtClean="0"/>
              <a:t>kebudayaan</a:t>
            </a:r>
            <a:r>
              <a:rPr lang="en-US" dirty="0" smtClean="0"/>
              <a:t>, </a:t>
            </a:r>
            <a:r>
              <a:rPr lang="en-US" dirty="0" err="1" smtClean="0"/>
              <a:t>norma</a:t>
            </a:r>
            <a:r>
              <a:rPr lang="en-US" dirty="0" smtClean="0"/>
              <a:t>, HP, TV, Laptop, </a:t>
            </a:r>
            <a:r>
              <a:rPr lang="en-US" dirty="0" err="1" smtClean="0"/>
              <a:t>akik</a:t>
            </a:r>
            <a:r>
              <a:rPr lang="en-US" dirty="0" smtClean="0"/>
              <a:t>, </a:t>
            </a:r>
            <a:r>
              <a:rPr lang="en-US" dirty="0" err="1" smtClean="0"/>
              <a:t>keris</a:t>
            </a:r>
            <a:r>
              <a:rPr lang="en-US" dirty="0" smtClean="0"/>
              <a:t>, benda2 </a:t>
            </a:r>
            <a:r>
              <a:rPr lang="en-US" dirty="0" err="1" smtClean="0"/>
              <a:t>antik</a:t>
            </a:r>
            <a:r>
              <a:rPr lang="en-US" dirty="0" smtClean="0"/>
              <a:t> </a:t>
            </a:r>
            <a:r>
              <a:rPr lang="en-US" dirty="0" err="1" smtClean="0"/>
              <a:t>dll</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rmAutofit/>
          </a:bodyPr>
          <a:lstStyle/>
          <a:p>
            <a:pPr algn="l"/>
            <a:r>
              <a:rPr lang="en-US" sz="2800" dirty="0" smtClean="0"/>
              <a:t>c. </a:t>
            </a:r>
            <a:r>
              <a:rPr lang="en-US" sz="2800" dirty="0" err="1" smtClean="0"/>
              <a:t>Mengetahui</a:t>
            </a:r>
            <a:r>
              <a:rPr lang="en-US" sz="2800" dirty="0" smtClean="0"/>
              <a:t> </a:t>
            </a:r>
            <a:r>
              <a:rPr lang="en-US" sz="2800" dirty="0" err="1" smtClean="0"/>
              <a:t>peta</a:t>
            </a:r>
            <a:r>
              <a:rPr lang="en-US" sz="2800" dirty="0" smtClean="0"/>
              <a:t> </a:t>
            </a:r>
            <a:r>
              <a:rPr lang="en-US" sz="2800" dirty="0" err="1" smtClean="0"/>
              <a:t>potensi</a:t>
            </a:r>
            <a:r>
              <a:rPr lang="en-US" sz="2800" dirty="0" smtClean="0"/>
              <a:t> </a:t>
            </a:r>
            <a:r>
              <a:rPr lang="en-US" sz="2800" dirty="0" err="1" smtClean="0"/>
              <a:t>sebagai</a:t>
            </a:r>
            <a:r>
              <a:rPr lang="en-US" sz="2800" dirty="0" smtClean="0"/>
              <a:t> </a:t>
            </a:r>
            <a:r>
              <a:rPr lang="en-US" sz="2800" dirty="0" err="1" smtClean="0"/>
              <a:t>sumberdaya</a:t>
            </a:r>
            <a:r>
              <a:rPr lang="en-US" sz="2800" dirty="0" smtClean="0"/>
              <a:t> </a:t>
            </a:r>
            <a:r>
              <a:rPr lang="en-US" sz="2800" dirty="0" err="1" smtClean="0"/>
              <a:t>manusia</a:t>
            </a:r>
            <a:r>
              <a:rPr lang="en-US" sz="2800" dirty="0" smtClean="0"/>
              <a:t> ( </a:t>
            </a:r>
            <a:br>
              <a:rPr lang="en-US" sz="2800" dirty="0" smtClean="0"/>
            </a:br>
            <a:r>
              <a:rPr lang="en-US" sz="2800" dirty="0" smtClean="0"/>
              <a:t>    </a:t>
            </a:r>
            <a:r>
              <a:rPr lang="en-US" sz="2800" dirty="0" err="1" smtClean="0"/>
              <a:t>pengetahuan</a:t>
            </a:r>
            <a:r>
              <a:rPr lang="en-US" sz="2800" dirty="0" smtClean="0"/>
              <a:t>, </a:t>
            </a:r>
            <a:r>
              <a:rPr lang="en-US" sz="2800" dirty="0" err="1" smtClean="0"/>
              <a:t>ketrampilan</a:t>
            </a:r>
            <a:r>
              <a:rPr lang="en-US" sz="2800" dirty="0" smtClean="0"/>
              <a:t>, </a:t>
            </a:r>
            <a:r>
              <a:rPr lang="en-US" sz="2800" dirty="0" err="1" smtClean="0"/>
              <a:t>pengalaman</a:t>
            </a:r>
            <a:r>
              <a:rPr lang="en-US" sz="2800" dirty="0" smtClean="0"/>
              <a:t>, </a:t>
            </a:r>
            <a:r>
              <a:rPr lang="en-US" sz="2800" dirty="0" err="1" smtClean="0"/>
              <a:t>pendidikan</a:t>
            </a:r>
            <a:r>
              <a:rPr lang="en-US" sz="2800" dirty="0" smtClean="0"/>
              <a:t>, yang </a:t>
            </a:r>
            <a:br>
              <a:rPr lang="en-US" sz="2800" dirty="0" smtClean="0"/>
            </a:br>
            <a:r>
              <a:rPr lang="en-US" sz="2800" dirty="0" smtClean="0"/>
              <a:t>    </a:t>
            </a:r>
            <a:r>
              <a:rPr lang="en-US" sz="2800" dirty="0" err="1" smtClean="0"/>
              <a:t>tepat</a:t>
            </a:r>
            <a:r>
              <a:rPr lang="en-US" sz="2800" dirty="0" smtClean="0"/>
              <a:t>/ </a:t>
            </a:r>
            <a:r>
              <a:rPr lang="en-US" sz="2800" dirty="0" err="1" smtClean="0"/>
              <a:t>relevan</a:t>
            </a:r>
            <a:r>
              <a:rPr lang="en-US" sz="2800" dirty="0" smtClean="0"/>
              <a:t> </a:t>
            </a:r>
            <a:r>
              <a:rPr lang="en-US" sz="2800" dirty="0" err="1" smtClean="0"/>
              <a:t>misalnya</a:t>
            </a:r>
            <a:r>
              <a:rPr lang="en-US" sz="2800" dirty="0" smtClean="0"/>
              <a:t> </a:t>
            </a:r>
            <a:r>
              <a:rPr lang="en-US" sz="2800" dirty="0" err="1" smtClean="0"/>
              <a:t>penyuluh</a:t>
            </a:r>
            <a:r>
              <a:rPr lang="en-US" sz="2800" dirty="0" smtClean="0"/>
              <a:t> </a:t>
            </a:r>
            <a:r>
              <a:rPr lang="en-US" sz="2800" dirty="0" err="1" smtClean="0"/>
              <a:t>pertanian</a:t>
            </a:r>
            <a:r>
              <a:rPr lang="en-US" sz="2800" dirty="0" smtClean="0"/>
              <a:t>, </a:t>
            </a:r>
            <a:r>
              <a:rPr lang="en-US" sz="2800" dirty="0" err="1" smtClean="0"/>
              <a:t>pekerja</a:t>
            </a:r>
            <a:r>
              <a:rPr lang="en-US" sz="2800" dirty="0" smtClean="0"/>
              <a:t> </a:t>
            </a:r>
            <a:r>
              <a:rPr lang="en-US" sz="2800" dirty="0" err="1" smtClean="0"/>
              <a:t>sosial</a:t>
            </a:r>
            <a:r>
              <a:rPr lang="en-US" sz="2800" dirty="0" smtClean="0"/>
              <a:t> </a:t>
            </a:r>
            <a:br>
              <a:rPr lang="en-US" sz="2800" dirty="0" smtClean="0"/>
            </a:br>
            <a:r>
              <a:rPr lang="en-US" sz="2800" dirty="0" smtClean="0"/>
              <a:t>    </a:t>
            </a:r>
            <a:r>
              <a:rPr lang="en-US" sz="2800" dirty="0" err="1" smtClean="0"/>
              <a:t>dll</a:t>
            </a:r>
            <a:r>
              <a:rPr lang="en-US" sz="2800" dirty="0" smtClean="0"/>
              <a:t>) </a:t>
            </a:r>
            <a:r>
              <a:rPr lang="en-US" sz="2800" dirty="0" err="1" smtClean="0"/>
              <a:t>Sumberdaya</a:t>
            </a:r>
            <a:r>
              <a:rPr lang="en-US" sz="2800" dirty="0" smtClean="0"/>
              <a:t> </a:t>
            </a:r>
            <a:r>
              <a:rPr lang="en-US" sz="2800" dirty="0" err="1" smtClean="0"/>
              <a:t>alam</a:t>
            </a:r>
            <a:r>
              <a:rPr lang="en-US" sz="2800" dirty="0" smtClean="0"/>
              <a:t>, </a:t>
            </a:r>
            <a:r>
              <a:rPr lang="en-US" sz="2800" dirty="0" err="1" smtClean="0"/>
              <a:t>sumberdaya</a:t>
            </a:r>
            <a:r>
              <a:rPr lang="en-US" sz="2800" dirty="0" smtClean="0"/>
              <a:t> </a:t>
            </a:r>
            <a:r>
              <a:rPr lang="en-US" sz="2800" dirty="0" err="1" smtClean="0"/>
              <a:t>rekayasa</a:t>
            </a:r>
            <a:r>
              <a:rPr lang="en-US" sz="2800" dirty="0" smtClean="0"/>
              <a:t>, </a:t>
            </a:r>
            <a:r>
              <a:rPr lang="en-US" sz="2800" dirty="0" err="1" smtClean="0"/>
              <a:t>sumberdaya</a:t>
            </a:r>
            <a:r>
              <a:rPr lang="en-US" sz="2800" dirty="0" smtClean="0"/>
              <a:t> </a:t>
            </a:r>
            <a:br>
              <a:rPr lang="en-US" sz="2800" dirty="0" smtClean="0"/>
            </a:br>
            <a:r>
              <a:rPr lang="en-US" sz="2800" dirty="0" smtClean="0"/>
              <a:t>     </a:t>
            </a:r>
            <a:r>
              <a:rPr lang="en-US" sz="2800" dirty="0" err="1" smtClean="0"/>
              <a:t>sosial</a:t>
            </a:r>
            <a:r>
              <a:rPr lang="en-US" sz="2800" dirty="0" smtClean="0"/>
              <a:t>.</a:t>
            </a:r>
            <a:br>
              <a:rPr lang="en-US" sz="2800" dirty="0" smtClean="0"/>
            </a:br>
            <a:r>
              <a:rPr lang="en-US" sz="2800" dirty="0" smtClean="0"/>
              <a:t>d.  </a:t>
            </a:r>
            <a:r>
              <a:rPr lang="en-US" sz="2800" dirty="0" err="1" smtClean="0"/>
              <a:t>Memiliki</a:t>
            </a:r>
            <a:r>
              <a:rPr lang="en-US" sz="2800" dirty="0" smtClean="0"/>
              <a:t> multi </a:t>
            </a:r>
            <a:r>
              <a:rPr lang="en-US" sz="2800" dirty="0" err="1" smtClean="0"/>
              <a:t>jaringan</a:t>
            </a:r>
            <a:r>
              <a:rPr lang="en-US" sz="2800" dirty="0" smtClean="0"/>
              <a:t/>
            </a:r>
            <a:br>
              <a:rPr lang="en-US" sz="2800" dirty="0" smtClean="0"/>
            </a:br>
            <a:r>
              <a:rPr lang="en-US" sz="2800" dirty="0" smtClean="0"/>
              <a:t>e.  </a:t>
            </a:r>
            <a:r>
              <a:rPr lang="en-US" sz="2800" dirty="0" err="1" smtClean="0"/>
              <a:t>Mampu</a:t>
            </a:r>
            <a:r>
              <a:rPr lang="en-US" sz="2800" dirty="0" smtClean="0"/>
              <a:t> </a:t>
            </a:r>
            <a:r>
              <a:rPr lang="en-US" sz="2800" dirty="0" err="1" smtClean="0"/>
              <a:t>berkomunikasi</a:t>
            </a:r>
            <a:r>
              <a:rPr lang="en-US" sz="2800" dirty="0" smtClean="0"/>
              <a:t> </a:t>
            </a:r>
            <a:r>
              <a:rPr lang="en-US" sz="2800" dirty="0" err="1" smtClean="0"/>
              <a:t>dengan</a:t>
            </a:r>
            <a:r>
              <a:rPr lang="en-US" sz="2800" dirty="0" smtClean="0"/>
              <a:t> </a:t>
            </a:r>
            <a:r>
              <a:rPr lang="en-US" sz="2800" dirty="0" err="1" smtClean="0"/>
              <a:t>baik</a:t>
            </a:r>
            <a:r>
              <a:rPr lang="en-US" sz="2800" dirty="0" smtClean="0"/>
              <a:t> </a:t>
            </a:r>
            <a:r>
              <a:rPr lang="en-US" sz="2800" dirty="0" err="1" smtClean="0"/>
              <a:t>keseluruh</a:t>
            </a:r>
            <a:r>
              <a:rPr lang="en-US" sz="2800" dirty="0" smtClean="0"/>
              <a:t> line </a:t>
            </a:r>
            <a:r>
              <a:rPr lang="en-US" sz="2800" dirty="0" err="1" smtClean="0"/>
              <a:t>dan</a:t>
            </a:r>
            <a:r>
              <a:rPr lang="en-US" sz="2800" dirty="0" smtClean="0"/>
              <a:t> </a:t>
            </a:r>
            <a:br>
              <a:rPr lang="en-US" sz="2800" dirty="0" smtClean="0"/>
            </a:br>
            <a:r>
              <a:rPr lang="en-US" sz="2800" dirty="0" smtClean="0"/>
              <a:t>     </a:t>
            </a:r>
            <a:r>
              <a:rPr lang="en-US" sz="2800" dirty="0" err="1" smtClean="0"/>
              <a:t>jaringan</a:t>
            </a:r>
            <a:r>
              <a:rPr lang="en-US" sz="2800" dirty="0" smtClean="0"/>
              <a:t/>
            </a:r>
            <a:br>
              <a:rPr lang="en-US" sz="2800" dirty="0" smtClean="0"/>
            </a:br>
            <a:r>
              <a:rPr lang="en-US" sz="2800" dirty="0" smtClean="0"/>
              <a:t>f.   </a:t>
            </a:r>
            <a:r>
              <a:rPr lang="en-US" sz="2800" dirty="0" err="1" smtClean="0"/>
              <a:t>Terpenuhi</a:t>
            </a:r>
            <a:r>
              <a:rPr lang="en-US" sz="2800" dirty="0" smtClean="0"/>
              <a:t> </a:t>
            </a:r>
            <a:r>
              <a:rPr lang="en-US" sz="2800" dirty="0" err="1" smtClean="0"/>
              <a:t>kepastian</a:t>
            </a:r>
            <a:r>
              <a:rPr lang="en-US" sz="2800" dirty="0" smtClean="0"/>
              <a:t> </a:t>
            </a:r>
            <a:r>
              <a:rPr lang="en-US" sz="2800" dirty="0" err="1" smtClean="0"/>
              <a:t>dari</a:t>
            </a:r>
            <a:r>
              <a:rPr lang="en-US" sz="2800" dirty="0" smtClean="0"/>
              <a:t> </a:t>
            </a:r>
            <a:r>
              <a:rPr lang="en-US" sz="2800" dirty="0" err="1" smtClean="0"/>
              <a:t>aspek</a:t>
            </a:r>
            <a:r>
              <a:rPr lang="en-US" sz="2800" dirty="0" smtClean="0"/>
              <a:t> </a:t>
            </a:r>
            <a:r>
              <a:rPr lang="en-US" sz="2800" dirty="0" err="1" smtClean="0"/>
              <a:t>kualitas</a:t>
            </a:r>
            <a:r>
              <a:rPr lang="en-US" sz="2800" dirty="0" smtClean="0"/>
              <a:t>, </a:t>
            </a:r>
            <a:r>
              <a:rPr lang="en-US" sz="2800" dirty="0" err="1" smtClean="0"/>
              <a:t>kuantitas</a:t>
            </a:r>
            <a:r>
              <a:rPr lang="en-US" sz="2800" dirty="0" smtClean="0"/>
              <a:t>, skill,  </a:t>
            </a:r>
            <a:br>
              <a:rPr lang="en-US" sz="2800" dirty="0" smtClean="0"/>
            </a:br>
            <a:r>
              <a:rPr lang="en-US" sz="2800" dirty="0" smtClean="0"/>
              <a:t>      relationship</a:t>
            </a:r>
            <a:br>
              <a:rPr lang="en-US" sz="2800" dirty="0" smtClean="0"/>
            </a:br>
            <a:r>
              <a:rPr lang="en-US" sz="2800" dirty="0" smtClean="0"/>
              <a:t>g.  </a:t>
            </a:r>
            <a:r>
              <a:rPr lang="en-US" sz="2800" dirty="0" err="1" smtClean="0"/>
              <a:t>Berfungsi</a:t>
            </a:r>
            <a:r>
              <a:rPr lang="en-US" sz="2800" dirty="0" smtClean="0"/>
              <a:t> </a:t>
            </a:r>
            <a:r>
              <a:rPr lang="en-US" sz="2800" dirty="0" err="1" smtClean="0"/>
              <a:t>sebagai</a:t>
            </a:r>
            <a:r>
              <a:rPr lang="en-US" sz="2800" dirty="0" smtClean="0"/>
              <a:t> </a:t>
            </a:r>
            <a:r>
              <a:rPr lang="en-US" sz="2800" smtClean="0"/>
              <a:t>fasilitator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normAutofit/>
          </a:bodyPr>
          <a:lstStyle/>
          <a:p>
            <a:pPr algn="l"/>
            <a:r>
              <a:rPr lang="en-US" sz="2800" dirty="0" smtClean="0"/>
              <a:t>G. </a:t>
            </a:r>
            <a:r>
              <a:rPr lang="en-US" sz="2800" dirty="0" err="1" smtClean="0"/>
              <a:t>Pengembangan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838200"/>
            <a:ext cx="9144000" cy="5287963"/>
          </a:xfrm>
        </p:spPr>
        <p:txBody>
          <a:bodyPr>
            <a:normAutofit/>
          </a:bodyPr>
          <a:lstStyle/>
          <a:p>
            <a:pPr>
              <a:buNone/>
            </a:pP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proses</a:t>
            </a:r>
            <a:r>
              <a:rPr lang="en-US" dirty="0" smtClean="0"/>
              <a:t> </a:t>
            </a:r>
            <a:r>
              <a:rPr lang="en-US" dirty="0" err="1" smtClean="0"/>
              <a:t>mencari</a:t>
            </a:r>
            <a:r>
              <a:rPr lang="en-US" dirty="0" smtClean="0"/>
              <a:t> </a:t>
            </a:r>
            <a:r>
              <a:rPr lang="en-US" dirty="0" err="1" smtClean="0"/>
              <a:t>dan</a:t>
            </a:r>
            <a:r>
              <a:rPr lang="en-US" dirty="0" smtClean="0"/>
              <a:t> </a:t>
            </a:r>
            <a:r>
              <a:rPr lang="en-US" dirty="0" err="1" smtClean="0"/>
              <a:t>membuat</a:t>
            </a:r>
            <a:r>
              <a:rPr lang="en-US" dirty="0" smtClean="0"/>
              <a:t> </a:t>
            </a:r>
            <a:r>
              <a:rPr lang="en-US" dirty="0" err="1" smtClean="0"/>
              <a:t>nilai</a:t>
            </a:r>
            <a:r>
              <a:rPr lang="en-US" dirty="0" smtClean="0"/>
              <a:t> </a:t>
            </a:r>
            <a:r>
              <a:rPr lang="en-US" dirty="0" err="1" smtClean="0"/>
              <a:t>tambah</a:t>
            </a:r>
            <a:r>
              <a:rPr lang="en-US" dirty="0" smtClean="0"/>
              <a:t>, </a:t>
            </a:r>
            <a:r>
              <a:rPr lang="en-US" dirty="0" err="1" smtClean="0"/>
              <a:t>artinya</a:t>
            </a:r>
            <a:r>
              <a:rPr lang="en-US" dirty="0" smtClean="0"/>
              <a:t> </a:t>
            </a:r>
            <a:r>
              <a:rPr lang="en-US" dirty="0" err="1" smtClean="0"/>
              <a:t>benda</a:t>
            </a:r>
            <a:r>
              <a:rPr lang="en-US" dirty="0" smtClean="0"/>
              <a:t> </a:t>
            </a:r>
            <a:r>
              <a:rPr lang="en-US" dirty="0" err="1" smtClean="0"/>
              <a:t>atau</a:t>
            </a:r>
            <a:r>
              <a:rPr lang="en-US" dirty="0" smtClean="0"/>
              <a:t> </a:t>
            </a:r>
            <a:r>
              <a:rPr lang="en-US" dirty="0" err="1" smtClean="0"/>
              <a:t>obyek</a:t>
            </a:r>
            <a:r>
              <a:rPr lang="en-US" dirty="0" smtClean="0"/>
              <a:t> yang </a:t>
            </a:r>
            <a:r>
              <a:rPr lang="en-US" dirty="0" err="1" smtClean="0"/>
              <a:t>akan</a:t>
            </a:r>
            <a:r>
              <a:rPr lang="en-US" dirty="0" smtClean="0"/>
              <a:t> </a:t>
            </a:r>
            <a:r>
              <a:rPr lang="en-US" dirty="0" err="1" smtClean="0"/>
              <a:t>dikembangkan</a:t>
            </a:r>
            <a:r>
              <a:rPr lang="en-US" dirty="0" smtClean="0"/>
              <a:t> </a:t>
            </a:r>
            <a:r>
              <a:rPr lang="en-US" dirty="0" err="1" smtClean="0"/>
              <a:t>sudah</a:t>
            </a:r>
            <a:r>
              <a:rPr lang="en-US" dirty="0" smtClean="0"/>
              <a:t> </a:t>
            </a:r>
            <a:r>
              <a:rPr lang="en-US" dirty="0" err="1" smtClean="0"/>
              <a:t>ada</a:t>
            </a:r>
            <a:r>
              <a:rPr lang="en-US" dirty="0" smtClean="0"/>
              <a:t> </a:t>
            </a:r>
            <a:r>
              <a:rPr lang="en-US" dirty="0" err="1" smtClean="0"/>
              <a:t>atau</a:t>
            </a:r>
            <a:r>
              <a:rPr lang="en-US" dirty="0" smtClean="0"/>
              <a:t> </a:t>
            </a:r>
            <a:r>
              <a:rPr lang="en-US" dirty="0" err="1" smtClean="0"/>
              <a:t>telah</a:t>
            </a:r>
            <a:r>
              <a:rPr lang="en-US" dirty="0" smtClean="0"/>
              <a:t> </a:t>
            </a:r>
            <a:r>
              <a:rPr lang="en-US" dirty="0" err="1" smtClean="0"/>
              <a:t>dimilikinya</a:t>
            </a:r>
            <a:r>
              <a:rPr lang="en-US" dirty="0" smtClean="0"/>
              <a:t>, </a:t>
            </a:r>
            <a:r>
              <a:rPr lang="en-US" dirty="0" err="1" smtClean="0"/>
              <a:t>dengan</a:t>
            </a:r>
            <a:r>
              <a:rPr lang="en-US" dirty="0" smtClean="0"/>
              <a:t> </a:t>
            </a:r>
            <a:r>
              <a:rPr lang="en-US" dirty="0" err="1" smtClean="0"/>
              <a:t>demikian</a:t>
            </a:r>
            <a:r>
              <a:rPr lang="en-US" dirty="0" smtClean="0"/>
              <a:t> </a:t>
            </a:r>
            <a:r>
              <a:rPr lang="en-US" dirty="0" err="1" smtClean="0"/>
              <a:t>pengembangan</a:t>
            </a:r>
            <a:r>
              <a:rPr lang="en-US" dirty="0" smtClean="0"/>
              <a:t> </a:t>
            </a:r>
            <a:r>
              <a:rPr lang="en-US" dirty="0" err="1" smtClean="0"/>
              <a:t>selalu</a:t>
            </a:r>
            <a:r>
              <a:rPr lang="en-US" dirty="0" smtClean="0"/>
              <a:t> </a:t>
            </a:r>
            <a:r>
              <a:rPr lang="en-US" dirty="0" err="1" smtClean="0"/>
              <a:t>berbasis</a:t>
            </a:r>
            <a:r>
              <a:rPr lang="en-US" dirty="0" smtClean="0"/>
              <a:t> </a:t>
            </a:r>
            <a:r>
              <a:rPr lang="en-US" dirty="0" err="1" smtClean="0"/>
              <a:t>dari</a:t>
            </a:r>
            <a:r>
              <a:rPr lang="en-US" dirty="0" smtClean="0"/>
              <a:t> </a:t>
            </a:r>
            <a:r>
              <a:rPr lang="en-US" dirty="0" err="1" smtClean="0"/>
              <a:t>dalam</a:t>
            </a:r>
            <a:r>
              <a:rPr lang="en-US" dirty="0" smtClean="0"/>
              <a:t>/internal </a:t>
            </a:r>
            <a:r>
              <a:rPr lang="en-US" dirty="0" err="1" smtClean="0"/>
              <a:t>bukan</a:t>
            </a:r>
            <a:r>
              <a:rPr lang="en-US" dirty="0" smtClean="0"/>
              <a:t> </a:t>
            </a:r>
            <a:r>
              <a:rPr lang="en-US" dirty="0" err="1" smtClean="0"/>
              <a:t>dari</a:t>
            </a:r>
            <a:r>
              <a:rPr lang="en-US" dirty="0" smtClean="0"/>
              <a:t> </a:t>
            </a:r>
            <a:r>
              <a:rPr lang="en-US" dirty="0" err="1" smtClean="0"/>
              <a:t>eksternal</a:t>
            </a:r>
            <a:r>
              <a:rPr lang="en-US" dirty="0" smtClean="0"/>
              <a:t>. </a:t>
            </a:r>
            <a:r>
              <a:rPr lang="en-US" dirty="0" err="1" smtClean="0"/>
              <a:t>Pengembangan</a:t>
            </a:r>
            <a:r>
              <a:rPr lang="en-US" dirty="0" smtClean="0"/>
              <a:t> </a:t>
            </a:r>
            <a:r>
              <a:rPr lang="en-US" dirty="0" err="1" smtClean="0"/>
              <a:t>sebagai</a:t>
            </a:r>
            <a:r>
              <a:rPr lang="en-US" dirty="0" smtClean="0"/>
              <a:t> </a:t>
            </a:r>
            <a:r>
              <a:rPr lang="en-US" dirty="0" err="1" smtClean="0"/>
              <a:t>akibat</a:t>
            </a:r>
            <a:r>
              <a:rPr lang="en-US" dirty="0" smtClean="0"/>
              <a:t> </a:t>
            </a:r>
            <a:r>
              <a:rPr lang="en-US" dirty="0" err="1" smtClean="0"/>
              <a:t>logis</a:t>
            </a:r>
            <a:r>
              <a:rPr lang="en-US" dirty="0" smtClean="0"/>
              <a:t> </a:t>
            </a:r>
            <a:r>
              <a:rPr lang="en-US" dirty="0" err="1" smtClean="0"/>
              <a:t>dari</a:t>
            </a:r>
            <a:r>
              <a:rPr lang="en-US" dirty="0" smtClean="0"/>
              <a:t> </a:t>
            </a:r>
            <a:r>
              <a:rPr lang="en-US" dirty="0" err="1" smtClean="0"/>
              <a:t>apa</a:t>
            </a:r>
            <a:r>
              <a:rPr lang="en-US" dirty="0" smtClean="0"/>
              <a:t> yang </a:t>
            </a:r>
            <a:r>
              <a:rPr lang="en-US" dirty="0" err="1" smtClean="0"/>
              <a:t>telah</a:t>
            </a:r>
            <a:r>
              <a:rPr lang="en-US" dirty="0" smtClean="0"/>
              <a:t> </a:t>
            </a:r>
            <a:r>
              <a:rPr lang="en-US" dirty="0" err="1" smtClean="0"/>
              <a:t>terjadi</a:t>
            </a:r>
            <a:r>
              <a:rPr lang="en-US" dirty="0" smtClean="0"/>
              <a:t> </a:t>
            </a:r>
            <a:r>
              <a:rPr lang="en-US" dirty="0" err="1" smtClean="0"/>
              <a:t>didalam</a:t>
            </a:r>
            <a:r>
              <a:rPr lang="en-US" dirty="0" smtClean="0"/>
              <a:t> </a:t>
            </a:r>
            <a:r>
              <a:rPr lang="en-US" dirty="0" err="1" smtClean="0"/>
              <a:t>masyarakat</a:t>
            </a:r>
            <a:r>
              <a:rPr lang="en-US" dirty="0" smtClean="0"/>
              <a:t> </a:t>
            </a:r>
            <a:r>
              <a:rPr lang="en-US" dirty="0" err="1" smtClean="0"/>
              <a:t>itu</a:t>
            </a:r>
            <a:r>
              <a:rPr lang="en-US" dirty="0" smtClean="0"/>
              <a:t> </a:t>
            </a:r>
            <a:r>
              <a:rPr lang="en-US" dirty="0" err="1" smtClean="0"/>
              <a:t>sendiri</a:t>
            </a:r>
            <a:r>
              <a:rPr lang="en-US" dirty="0" smtClean="0"/>
              <a:t>. </a:t>
            </a:r>
            <a:r>
              <a:rPr lang="en-US" dirty="0" err="1" smtClean="0"/>
              <a:t>Jadi</a:t>
            </a:r>
            <a:r>
              <a:rPr lang="en-US" dirty="0" smtClean="0"/>
              <a:t> </a:t>
            </a:r>
            <a:r>
              <a:rPr lang="en-US" smtClean="0"/>
              <a:t>ruh </a:t>
            </a:r>
            <a:r>
              <a:rPr lang="en-US" dirty="0" err="1" smtClean="0"/>
              <a:t>pengembangan</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pemberdayaan</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t>1. </a:t>
            </a:r>
            <a:r>
              <a:rPr lang="en-US" sz="2800" dirty="0" err="1" smtClean="0"/>
              <a:t>Pengertian</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4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sebuah</a:t>
            </a:r>
            <a:r>
              <a:rPr lang="en-US" sz="2800" dirty="0" smtClean="0"/>
              <a:t> </a:t>
            </a:r>
            <a:r>
              <a:rPr lang="en-US" sz="2800" dirty="0" err="1" smtClean="0"/>
              <a:t>metode</a:t>
            </a:r>
            <a:r>
              <a:rPr lang="en-US" sz="2800" dirty="0" smtClean="0"/>
              <a:t> </a:t>
            </a:r>
            <a:r>
              <a:rPr lang="en-US" sz="2800" dirty="0" err="1" smtClean="0"/>
              <a:t>untuk</a:t>
            </a:r>
            <a:r>
              <a:rPr lang="en-US" sz="2800" dirty="0" smtClean="0"/>
              <a:t> </a:t>
            </a:r>
            <a:r>
              <a:rPr lang="en-US" sz="2800" dirty="0" err="1" smtClean="0"/>
              <a:t>mengembangkan</a:t>
            </a:r>
            <a:r>
              <a:rPr lang="en-US" sz="2800" dirty="0" smtClean="0"/>
              <a:t> </a:t>
            </a:r>
            <a:r>
              <a:rPr lang="en-US" sz="2800" dirty="0" err="1" smtClean="0"/>
              <a:t>fungsi</a:t>
            </a:r>
            <a:r>
              <a:rPr lang="en-US" sz="2800" dirty="0" smtClean="0"/>
              <a:t> </a:t>
            </a:r>
            <a:r>
              <a:rPr lang="en-US" sz="2800" dirty="0" err="1" smtClean="0"/>
              <a:t>sosial</a:t>
            </a:r>
            <a:r>
              <a:rPr lang="en-US" sz="2800" dirty="0" smtClean="0"/>
              <a:t> </a:t>
            </a:r>
            <a:r>
              <a:rPr lang="en-US" sz="2800" dirty="0" err="1" smtClean="0"/>
              <a:t>masyarakat</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Fokus</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meningkatkan</a:t>
            </a:r>
            <a:r>
              <a:rPr lang="en-US" sz="2800" dirty="0" smtClean="0"/>
              <a:t> </a:t>
            </a:r>
            <a:r>
              <a:rPr lang="en-US" sz="2800" dirty="0" err="1" smtClean="0"/>
              <a:t>relasi</a:t>
            </a:r>
            <a:r>
              <a:rPr lang="en-US" sz="2800" dirty="0" smtClean="0"/>
              <a:t> </a:t>
            </a:r>
            <a:r>
              <a:rPr lang="en-US" sz="2800" dirty="0" err="1" smtClean="0"/>
              <a:t>sosial</a:t>
            </a:r>
            <a:r>
              <a:rPr lang="en-US" sz="2800" dirty="0" smtClean="0"/>
              <a:t> </a:t>
            </a:r>
            <a:r>
              <a:rPr lang="en-US" sz="2800" dirty="0" err="1" smtClean="0"/>
              <a:t>antar</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Relasi</a:t>
            </a:r>
            <a:r>
              <a:rPr lang="en-US" sz="2800" dirty="0" smtClean="0"/>
              <a:t> </a:t>
            </a:r>
            <a:r>
              <a:rPr lang="en-US" sz="2800" dirty="0" err="1" smtClean="0"/>
              <a:t>sosial</a:t>
            </a:r>
            <a:r>
              <a:rPr lang="en-US" sz="2800" dirty="0" smtClean="0"/>
              <a:t> yang </a:t>
            </a:r>
            <a:r>
              <a:rPr lang="en-US" sz="2800" dirty="0" err="1" smtClean="0"/>
              <a:t>kuat</a:t>
            </a:r>
            <a:r>
              <a:rPr lang="en-US" sz="2800" dirty="0" smtClean="0"/>
              <a:t> </a:t>
            </a:r>
            <a:r>
              <a:rPr lang="en-US" sz="2800" dirty="0" err="1" smtClean="0"/>
              <a:t>dan</a:t>
            </a:r>
            <a:r>
              <a:rPr lang="en-US" sz="2800" dirty="0" smtClean="0"/>
              <a:t> </a:t>
            </a:r>
            <a:r>
              <a:rPr lang="en-US" sz="2800" dirty="0" err="1" smtClean="0"/>
              <a:t>positif</a:t>
            </a:r>
            <a:r>
              <a:rPr lang="en-US" sz="2800" dirty="0" smtClean="0"/>
              <a:t> </a:t>
            </a:r>
            <a:r>
              <a:rPr lang="en-US" sz="2800" dirty="0" err="1" smtClean="0"/>
              <a:t>diharapakan</a:t>
            </a:r>
            <a:r>
              <a:rPr lang="en-US" sz="2800" dirty="0" smtClean="0"/>
              <a:t> </a:t>
            </a:r>
            <a:r>
              <a:rPr lang="en-US" sz="2800" dirty="0" err="1" smtClean="0"/>
              <a:t>mampu</a:t>
            </a:r>
            <a:r>
              <a:rPr lang="en-US" sz="2800" dirty="0" smtClean="0"/>
              <a:t> </a:t>
            </a:r>
            <a:r>
              <a:rPr lang="en-US" sz="2800" dirty="0" err="1" smtClean="0"/>
              <a:t>memotivasi</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dan</a:t>
            </a:r>
            <a:r>
              <a:rPr lang="en-US" sz="2800" dirty="0" smtClean="0"/>
              <a:t> </a:t>
            </a:r>
            <a:r>
              <a:rPr lang="en-US" sz="2800" dirty="0" err="1" smtClean="0"/>
              <a:t>melahirkan</a:t>
            </a:r>
            <a:r>
              <a:rPr lang="en-US" sz="2800" dirty="0" smtClean="0"/>
              <a:t> </a:t>
            </a:r>
            <a:r>
              <a:rPr lang="en-US" sz="2800" dirty="0" err="1" smtClean="0"/>
              <a:t>kepemimpinan</a:t>
            </a:r>
            <a:r>
              <a:rPr lang="en-US" sz="2800" dirty="0" smtClean="0"/>
              <a:t> </a:t>
            </a:r>
            <a:r>
              <a:rPr lang="en-US" sz="2800" dirty="0" err="1" smtClean="0"/>
              <a:t>lokal</a:t>
            </a:r>
            <a:r>
              <a:rPr lang="en-US" sz="2800" dirty="0" smtClean="0"/>
              <a:t> yang </a:t>
            </a:r>
            <a:r>
              <a:rPr lang="en-US" sz="2800" dirty="0" err="1" smtClean="0"/>
              <a:t>bertanggung</a:t>
            </a:r>
            <a:r>
              <a:rPr lang="en-US" sz="2800" dirty="0" smtClean="0"/>
              <a:t> </a:t>
            </a:r>
            <a:r>
              <a:rPr lang="en-US" sz="2800" dirty="0" err="1" smtClean="0"/>
              <a:t>jawab</a:t>
            </a:r>
            <a:r>
              <a:rPr lang="en-US" sz="2800" dirty="0" smtClean="0"/>
              <a:t> </a:t>
            </a:r>
            <a:r>
              <a:rPr lang="en-US" sz="2800" dirty="0" err="1" smtClean="0"/>
              <a:t>terhadap</a:t>
            </a:r>
            <a:r>
              <a:rPr lang="en-US" sz="2800" dirty="0" smtClean="0"/>
              <a:t> </a:t>
            </a:r>
            <a:r>
              <a:rPr lang="en-US" sz="2800" dirty="0" err="1" smtClean="0"/>
              <a:t>intitusi</a:t>
            </a:r>
            <a:r>
              <a:rPr lang="en-US" sz="2800" dirty="0" smtClean="0"/>
              <a:t> </a:t>
            </a:r>
            <a:r>
              <a:rPr lang="en-US" sz="2800" dirty="0" err="1" smtClean="0"/>
              <a:t>lokal</a:t>
            </a:r>
            <a:r>
              <a:rPr lang="en-US" sz="2800" dirty="0" smtClean="0"/>
              <a:t> </a:t>
            </a:r>
            <a:r>
              <a:rPr lang="en-US" sz="2800" dirty="0" err="1" smtClean="0"/>
              <a:t>guna</a:t>
            </a:r>
            <a:r>
              <a:rPr lang="en-US" sz="2800" dirty="0" smtClean="0"/>
              <a:t> </a:t>
            </a:r>
            <a:r>
              <a:rPr lang="en-US" sz="2800" dirty="0" err="1" smtClean="0"/>
              <a:t>meningkatkan</a:t>
            </a:r>
            <a:r>
              <a:rPr lang="en-US" sz="2800" dirty="0" smtClean="0"/>
              <a:t> </a:t>
            </a:r>
            <a:r>
              <a:rPr lang="en-US" sz="2800" dirty="0" err="1" smtClean="0"/>
              <a:t>kesejahteraan</a:t>
            </a:r>
            <a:r>
              <a:rPr lang="en-US" sz="2800" dirty="0" smtClean="0"/>
              <a:t> </a:t>
            </a:r>
            <a:r>
              <a:rPr lang="en-US" sz="2800" dirty="0" err="1" smtClean="0"/>
              <a:t>di</a:t>
            </a:r>
            <a:r>
              <a:rPr lang="en-US" sz="2800" dirty="0" smtClean="0"/>
              <a:t> level </a:t>
            </a:r>
            <a:r>
              <a:rPr lang="en-US" sz="2800" dirty="0" err="1" smtClean="0"/>
              <a:t>lokal</a:t>
            </a:r>
            <a:r>
              <a:rPr lang="en-US" sz="2800" dirty="0" smtClean="0"/>
              <a:t>. </a:t>
            </a:r>
            <a:r>
              <a:rPr lang="en-US" sz="2800" dirty="0" err="1" smtClean="0"/>
              <a:t>Menurut</a:t>
            </a:r>
            <a:r>
              <a:rPr lang="en-US" sz="2800" dirty="0" smtClean="0"/>
              <a:t> </a:t>
            </a:r>
            <a:r>
              <a:rPr lang="en-US" sz="2800" dirty="0" err="1" smtClean="0"/>
              <a:t>pendapat</a:t>
            </a:r>
            <a:r>
              <a:rPr lang="en-US" sz="2800" dirty="0" smtClean="0"/>
              <a:t> </a:t>
            </a:r>
            <a:r>
              <a:rPr lang="en-US" sz="2800" dirty="0" err="1" smtClean="0"/>
              <a:t>Midgley</a:t>
            </a:r>
            <a:r>
              <a:rPr lang="en-US" sz="2800" dirty="0" smtClean="0"/>
              <a:t> </a:t>
            </a:r>
            <a:r>
              <a:rPr lang="en-US" sz="2800" dirty="0" err="1" smtClean="0"/>
              <a:t>dan</a:t>
            </a:r>
            <a:r>
              <a:rPr lang="en-US" sz="2800" dirty="0" smtClean="0"/>
              <a:t> Livermore, (2005:158) </a:t>
            </a:r>
            <a:r>
              <a:rPr lang="en-US" sz="2800" dirty="0" err="1" smtClean="0"/>
              <a:t>bahwa</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merupakan</a:t>
            </a:r>
            <a:r>
              <a:rPr lang="en-US" sz="2800" dirty="0" smtClean="0"/>
              <a:t> </a:t>
            </a:r>
            <a:r>
              <a:rPr lang="en-US" sz="2800" dirty="0" err="1" smtClean="0"/>
              <a:t>gerakan</a:t>
            </a:r>
            <a:r>
              <a:rPr lang="en-US" sz="2800" dirty="0" smtClean="0"/>
              <a:t> </a:t>
            </a:r>
            <a:r>
              <a:rPr lang="en-US" sz="2800" dirty="0" err="1" smtClean="0"/>
              <a:t>sosial</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kemampuan</a:t>
            </a:r>
            <a:r>
              <a:rPr lang="en-US" sz="2800" dirty="0" smtClean="0"/>
              <a:t> </a:t>
            </a:r>
            <a:r>
              <a:rPr lang="en-US" sz="2800" dirty="0" err="1" smtClean="0"/>
              <a:t>lokal</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juga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proses</a:t>
            </a:r>
            <a:r>
              <a:rPr lang="en-US" sz="2800" dirty="0" smtClean="0"/>
              <a:t> </a:t>
            </a:r>
            <a:r>
              <a:rPr lang="en-US" sz="2800" dirty="0" err="1" smtClean="0"/>
              <a:t>penguatan</a:t>
            </a:r>
            <a:r>
              <a:rPr lang="en-US" sz="2800" dirty="0" smtClean="0"/>
              <a:t> </a:t>
            </a:r>
            <a:r>
              <a:rPr lang="en-US" sz="2800" dirty="0" err="1" smtClean="0"/>
              <a:t>secara</a:t>
            </a:r>
            <a:r>
              <a:rPr lang="en-US" sz="2800" dirty="0" smtClean="0"/>
              <a:t> holistic </a:t>
            </a:r>
            <a:r>
              <a:rPr lang="en-US" sz="2800" dirty="0" err="1" smtClean="0"/>
              <a:t>dan</a:t>
            </a:r>
            <a:r>
              <a:rPr lang="en-US" sz="2800" dirty="0" smtClean="0"/>
              <a:t> </a:t>
            </a:r>
            <a:r>
              <a:rPr lang="en-US" sz="2800" dirty="0" err="1" smtClean="0"/>
              <a:t>integratif</a:t>
            </a:r>
            <a:r>
              <a:rPr lang="en-US" sz="2800" dirty="0" smtClean="0"/>
              <a:t> </a:t>
            </a:r>
            <a:r>
              <a:rPr lang="en-US" sz="2800" dirty="0" err="1" smtClean="0"/>
              <a:t>serta</a:t>
            </a:r>
            <a:r>
              <a:rPr lang="en-US" sz="2800" dirty="0" smtClean="0"/>
              <a:t> </a:t>
            </a:r>
            <a:r>
              <a:rPr lang="en-US" sz="2800" dirty="0" err="1" smtClean="0"/>
              <a:t>berkelanjutan</a:t>
            </a:r>
            <a:r>
              <a:rPr lang="en-US" sz="2800" dirty="0" smtClean="0"/>
              <a:t> </a:t>
            </a:r>
            <a:r>
              <a:rPr lang="en-US" sz="2800" dirty="0" err="1" smtClean="0"/>
              <a:t>pada</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r>
              <a:rPr lang="en-US" sz="2400" dirty="0" smtClean="0"/>
              <a:t>BAB III</a:t>
            </a:r>
            <a:br>
              <a:rPr lang="en-US" sz="2400" dirty="0" smtClean="0"/>
            </a:br>
            <a:r>
              <a:rPr lang="en-US" sz="2400" dirty="0" smtClean="0"/>
              <a:t>MODEL PENGORGANISASIAN MASYARAKAT</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400" dirty="0" smtClean="0"/>
              <a:t>		</a:t>
            </a:r>
            <a:r>
              <a:rPr lang="en-US" sz="2400" dirty="0" err="1" smtClean="0"/>
              <a:t>Upaya</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Indonesia </a:t>
            </a:r>
            <a:r>
              <a:rPr lang="en-US" sz="2400" dirty="0" err="1" smtClean="0"/>
              <a:t>dilakukan</a:t>
            </a:r>
            <a:r>
              <a:rPr lang="en-US" sz="2400" dirty="0" smtClean="0"/>
              <a:t> </a:t>
            </a:r>
            <a:r>
              <a:rPr lang="en-US" sz="2400" dirty="0" err="1" smtClean="0"/>
              <a:t>oleh</a:t>
            </a:r>
            <a:r>
              <a:rPr lang="en-US" sz="2400" dirty="0" smtClean="0"/>
              <a:t> </a:t>
            </a:r>
            <a:r>
              <a:rPr lang="en-US" sz="2400" dirty="0" err="1" smtClean="0"/>
              <a:t>kelompok-kelompok</a:t>
            </a:r>
            <a:r>
              <a:rPr lang="en-US" sz="2400" dirty="0" smtClean="0"/>
              <a:t> </a:t>
            </a:r>
            <a:r>
              <a:rPr lang="en-US" sz="2400" dirty="0" err="1" smtClean="0"/>
              <a:t>tertentu</a:t>
            </a:r>
            <a:r>
              <a:rPr lang="en-US" sz="2400" dirty="0" smtClean="0"/>
              <a:t> yang </a:t>
            </a:r>
            <a:r>
              <a:rPr lang="en-US" sz="2400" dirty="0" err="1" smtClean="0"/>
              <a:t>bersifat</a:t>
            </a:r>
            <a:r>
              <a:rPr lang="en-US" sz="2400" dirty="0" smtClean="0"/>
              <a:t> </a:t>
            </a:r>
            <a:r>
              <a:rPr lang="en-US" sz="2400" dirty="0" err="1" smtClean="0"/>
              <a:t>kedaerahan</a:t>
            </a:r>
            <a:r>
              <a:rPr lang="en-US" sz="2400" dirty="0" smtClean="0"/>
              <a:t> </a:t>
            </a:r>
            <a:r>
              <a:rPr lang="en-US" sz="2400" dirty="0" err="1" smtClean="0"/>
              <a:t>diupayakan</a:t>
            </a:r>
            <a:r>
              <a:rPr lang="en-US" sz="2400" dirty="0" smtClean="0"/>
              <a:t> </a:t>
            </a:r>
            <a:r>
              <a:rPr lang="en-US" sz="2400" dirty="0" err="1" smtClean="0"/>
              <a:t>sejak</a:t>
            </a:r>
            <a:r>
              <a:rPr lang="en-US" sz="2400" dirty="0" smtClean="0"/>
              <a:t> </a:t>
            </a:r>
            <a:r>
              <a:rPr lang="en-US" sz="2400" dirty="0" err="1" smtClean="0"/>
              <a:t>jaman</a:t>
            </a:r>
            <a:r>
              <a:rPr lang="en-US" sz="2400" dirty="0" smtClean="0"/>
              <a:t> </a:t>
            </a:r>
            <a:r>
              <a:rPr lang="en-US" sz="2400" dirty="0" err="1" smtClean="0"/>
              <a:t>kolonialisme</a:t>
            </a:r>
            <a:r>
              <a:rPr lang="en-US" sz="2400" dirty="0" smtClean="0"/>
              <a:t> </a:t>
            </a:r>
            <a:r>
              <a:rPr lang="en-US" sz="2400" dirty="0" err="1" smtClean="0"/>
              <a:t>sampai</a:t>
            </a:r>
            <a:r>
              <a:rPr lang="en-US" sz="2400" dirty="0" smtClean="0"/>
              <a:t> </a:t>
            </a:r>
            <a:r>
              <a:rPr lang="en-US" sz="2400" dirty="0" err="1" smtClean="0"/>
              <a:t>Proklamasi</a:t>
            </a:r>
            <a:r>
              <a:rPr lang="en-US" sz="2400" dirty="0" smtClean="0"/>
              <a:t> </a:t>
            </a:r>
            <a:r>
              <a:rPr lang="en-US" sz="2400" dirty="0" err="1" smtClean="0"/>
              <a:t>kemerdekaan</a:t>
            </a:r>
            <a:r>
              <a:rPr lang="en-US" sz="2400" dirty="0" smtClean="0"/>
              <a:t> RI</a:t>
            </a:r>
          </a:p>
          <a:p>
            <a:pPr>
              <a:buNone/>
            </a:pPr>
            <a:r>
              <a:rPr lang="en-US" sz="2400" dirty="0" smtClean="0"/>
              <a:t>		</a:t>
            </a:r>
            <a:r>
              <a:rPr lang="en-US" sz="2400" dirty="0" err="1" smtClean="0"/>
              <a:t>Setelah</a:t>
            </a:r>
            <a:r>
              <a:rPr lang="en-US" sz="2400" dirty="0" smtClean="0"/>
              <a:t> </a:t>
            </a:r>
            <a:r>
              <a:rPr lang="en-US" sz="2400" dirty="0" err="1" smtClean="0"/>
              <a:t>itu</a:t>
            </a:r>
            <a:r>
              <a:rPr lang="en-US" sz="2400" dirty="0" smtClean="0"/>
              <a:t> </a:t>
            </a:r>
            <a:r>
              <a:rPr lang="en-US" sz="2400" dirty="0" err="1" smtClean="0"/>
              <a:t>bukan</a:t>
            </a:r>
            <a:r>
              <a:rPr lang="en-US" sz="2400" dirty="0" smtClean="0"/>
              <a:t> </a:t>
            </a:r>
            <a:r>
              <a:rPr lang="en-US" sz="2400" dirty="0" err="1" smtClean="0"/>
              <a:t>berarti</a:t>
            </a:r>
            <a:r>
              <a:rPr lang="en-US" sz="2400" dirty="0" smtClean="0"/>
              <a:t> </a:t>
            </a:r>
            <a:r>
              <a:rPr lang="en-US" sz="2400" dirty="0" err="1" smtClean="0"/>
              <a:t>selesai</a:t>
            </a:r>
            <a:r>
              <a:rPr lang="en-US" sz="2400" dirty="0" smtClean="0"/>
              <a:t> </a:t>
            </a:r>
            <a:r>
              <a:rPr lang="en-US" sz="2400" dirty="0" err="1" smtClean="0"/>
              <a:t>dan</a:t>
            </a:r>
            <a:r>
              <a:rPr lang="en-US" sz="2400" dirty="0" smtClean="0"/>
              <a:t> </a:t>
            </a:r>
            <a:r>
              <a:rPr lang="en-US" sz="2400" dirty="0" err="1" smtClean="0"/>
              <a:t>berakhir</a:t>
            </a:r>
            <a:r>
              <a:rPr lang="en-US" sz="2400" dirty="0" smtClean="0"/>
              <a:t>, </a:t>
            </a:r>
            <a:r>
              <a:rPr lang="en-US" sz="2400" dirty="0" err="1" smtClean="0"/>
              <a:t>tetapi</a:t>
            </a:r>
            <a:r>
              <a:rPr lang="en-US" sz="2400" dirty="0" smtClean="0"/>
              <a:t> </a:t>
            </a:r>
            <a:r>
              <a:rPr lang="en-US" sz="2400" dirty="0" err="1" smtClean="0"/>
              <a:t>terus</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bentuk</a:t>
            </a:r>
            <a:r>
              <a:rPr lang="en-US" sz="2400" dirty="0" smtClean="0"/>
              <a:t> </a:t>
            </a:r>
            <a:r>
              <a:rPr lang="en-US" sz="2400" dirty="0" err="1" smtClean="0"/>
              <a:t>variasi</a:t>
            </a:r>
            <a:r>
              <a:rPr lang="en-US" sz="2400" dirty="0" smtClean="0"/>
              <a:t> </a:t>
            </a:r>
            <a:r>
              <a:rPr lang="en-US" sz="2400" dirty="0" err="1" smtClean="0"/>
              <a:t>kepentingan</a:t>
            </a:r>
            <a:r>
              <a:rPr lang="en-US" sz="2400" dirty="0" smtClean="0"/>
              <a:t> </a:t>
            </a:r>
            <a:r>
              <a:rPr lang="en-US" sz="2400" dirty="0" err="1" smtClean="0"/>
              <a:t>sebab</a:t>
            </a:r>
            <a:r>
              <a:rPr lang="en-US" sz="2400" dirty="0" smtClean="0"/>
              <a:t> </a:t>
            </a:r>
            <a:r>
              <a:rPr lang="en-US" sz="2400" dirty="0" err="1" smtClean="0"/>
              <a:t>tanpa</a:t>
            </a:r>
            <a:r>
              <a:rPr lang="en-US" sz="2400" dirty="0" smtClean="0"/>
              <a:t> </a:t>
            </a:r>
            <a:r>
              <a:rPr lang="en-US" sz="2400" dirty="0" err="1" smtClean="0"/>
              <a:t>pengorganisasian</a:t>
            </a:r>
            <a:r>
              <a:rPr lang="en-US" sz="2400" dirty="0" smtClean="0"/>
              <a:t> </a:t>
            </a:r>
            <a:r>
              <a:rPr lang="en-US" sz="2400" dirty="0" err="1" smtClean="0"/>
              <a:t>tuntutan</a:t>
            </a:r>
            <a:r>
              <a:rPr lang="en-US" sz="2400" dirty="0" smtClean="0"/>
              <a:t> </a:t>
            </a:r>
            <a:r>
              <a:rPr lang="en-US" sz="2400" dirty="0" err="1" smtClean="0"/>
              <a:t>pemenuhan</a:t>
            </a:r>
            <a:r>
              <a:rPr lang="en-US" sz="2400" dirty="0" smtClean="0"/>
              <a:t> </a:t>
            </a:r>
            <a:r>
              <a:rPr lang="en-US" sz="2400" dirty="0" err="1" smtClean="0"/>
              <a:t>kebutuhan</a:t>
            </a:r>
            <a:r>
              <a:rPr lang="en-US" sz="2400" dirty="0" smtClean="0"/>
              <a:t> </a:t>
            </a:r>
            <a:r>
              <a:rPr lang="en-US" sz="2400" dirty="0" err="1" smtClean="0"/>
              <a:t>masyarakat</a:t>
            </a:r>
            <a:r>
              <a:rPr lang="en-US" sz="2400" dirty="0" smtClean="0"/>
              <a:t> </a:t>
            </a:r>
            <a:r>
              <a:rPr lang="en-US" sz="2400" dirty="0" err="1" smtClean="0"/>
              <a:t>dan</a:t>
            </a:r>
            <a:r>
              <a:rPr lang="en-US" sz="2400" dirty="0" smtClean="0"/>
              <a:t> </a:t>
            </a:r>
            <a:r>
              <a:rPr lang="en-US" sz="2400" dirty="0" err="1" smtClean="0"/>
              <a:t>bangsa</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terwujud</a:t>
            </a:r>
            <a:r>
              <a:rPr lang="en-US" sz="2400" dirty="0" smtClean="0"/>
              <a:t>. </a:t>
            </a:r>
            <a:r>
              <a:rPr lang="en-US" sz="2400" dirty="0" err="1" smtClean="0"/>
              <a:t>Sejak</a:t>
            </a:r>
            <a:r>
              <a:rPr lang="en-US" sz="2400" dirty="0" smtClean="0"/>
              <a:t> </a:t>
            </a:r>
            <a:r>
              <a:rPr lang="en-US" sz="2400" dirty="0" err="1" smtClean="0"/>
              <a:t>itulah</a:t>
            </a:r>
            <a:r>
              <a:rPr lang="en-US" sz="2400" dirty="0" smtClean="0"/>
              <a:t> </a:t>
            </a:r>
            <a:r>
              <a:rPr lang="en-US" sz="2400" dirty="0" err="1" smtClean="0"/>
              <a:t>pengorganisasian</a:t>
            </a:r>
            <a:r>
              <a:rPr lang="en-US" sz="2400" dirty="0" smtClean="0"/>
              <a:t> </a:t>
            </a:r>
            <a:r>
              <a:rPr lang="en-US" sz="2400" dirty="0" err="1" smtClean="0"/>
              <a:t>tidak</a:t>
            </a:r>
            <a:r>
              <a:rPr lang="en-US" sz="2400" dirty="0" smtClean="0"/>
              <a:t> </a:t>
            </a:r>
            <a:r>
              <a:rPr lang="en-US" sz="2400" dirty="0" err="1" smtClean="0"/>
              <a:t>bersandar</a:t>
            </a:r>
            <a:r>
              <a:rPr lang="en-US" sz="2400" dirty="0" smtClean="0"/>
              <a:t> </a:t>
            </a:r>
            <a:r>
              <a:rPr lang="en-US" sz="2400" dirty="0" err="1" smtClean="0"/>
              <a:t>pada</a:t>
            </a:r>
            <a:r>
              <a:rPr lang="en-US" sz="2400" dirty="0" smtClean="0"/>
              <a:t> </a:t>
            </a:r>
            <a:r>
              <a:rPr lang="en-US" sz="2400" dirty="0" err="1" smtClean="0"/>
              <a:t>negara</a:t>
            </a:r>
            <a:r>
              <a:rPr lang="en-US" sz="2400" dirty="0" smtClean="0"/>
              <a:t> </a:t>
            </a:r>
            <a:r>
              <a:rPr lang="en-US" sz="2400" dirty="0" err="1" smtClean="0"/>
              <a:t>saja</a:t>
            </a:r>
            <a:r>
              <a:rPr lang="en-US" sz="2400" dirty="0" smtClean="0"/>
              <a:t>, </a:t>
            </a:r>
            <a:r>
              <a:rPr lang="en-US" sz="2400" dirty="0" err="1" smtClean="0"/>
              <a:t>tetapi</a:t>
            </a:r>
            <a:r>
              <a:rPr lang="en-US" sz="2400" dirty="0" smtClean="0"/>
              <a:t> </a:t>
            </a:r>
            <a:r>
              <a:rPr lang="en-US" sz="2400" dirty="0" err="1" smtClean="0"/>
              <a:t>muncul</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mikro</a:t>
            </a:r>
            <a:r>
              <a:rPr lang="en-US" sz="2400" dirty="0" smtClean="0"/>
              <a:t> </a:t>
            </a:r>
            <a:r>
              <a:rPr lang="en-US" sz="2400" dirty="0" err="1" smtClean="0"/>
              <a:t>seperti</a:t>
            </a:r>
            <a:r>
              <a:rPr lang="en-US" sz="2400" dirty="0" smtClean="0"/>
              <a:t> RT, </a:t>
            </a:r>
            <a:r>
              <a:rPr lang="en-US" sz="2400" dirty="0" err="1" smtClean="0"/>
              <a:t>desa</a:t>
            </a:r>
            <a:r>
              <a:rPr lang="en-US" sz="2400" dirty="0" smtClean="0"/>
              <a:t>, </a:t>
            </a:r>
            <a:r>
              <a:rPr lang="en-US" sz="2400" dirty="0" err="1" smtClean="0"/>
              <a:t>kampung</a:t>
            </a:r>
            <a:r>
              <a:rPr lang="en-US" sz="2400" dirty="0" smtClean="0"/>
              <a:t> </a:t>
            </a:r>
            <a:r>
              <a:rPr lang="en-US" sz="2400" dirty="0" err="1" smtClean="0"/>
              <a:t>dsb</a:t>
            </a:r>
            <a:r>
              <a:rPr lang="en-US" sz="2400" dirty="0" smtClean="0"/>
              <a:t>. </a:t>
            </a:r>
            <a:r>
              <a:rPr lang="en-US" sz="2400" dirty="0" err="1" smtClean="0"/>
              <a:t>Pengorganisasian</a:t>
            </a:r>
            <a:r>
              <a:rPr lang="en-US" sz="2400" dirty="0" smtClean="0"/>
              <a:t> yang </a:t>
            </a:r>
            <a:r>
              <a:rPr lang="en-US" sz="2400" dirty="0" err="1" smtClean="0"/>
              <a:t>dilakukan</a:t>
            </a:r>
            <a:r>
              <a:rPr lang="en-US" sz="2400" dirty="0" smtClean="0"/>
              <a:t> </a:t>
            </a:r>
            <a:r>
              <a:rPr lang="en-US" sz="2400" dirty="0" err="1" smtClean="0"/>
              <a:t>pemerintah</a:t>
            </a:r>
            <a:r>
              <a:rPr lang="en-US" sz="2400" dirty="0" smtClean="0"/>
              <a:t> </a:t>
            </a:r>
            <a:r>
              <a:rPr lang="en-US" sz="2400" dirty="0" err="1" smtClean="0"/>
              <a:t>terhimpun</a:t>
            </a:r>
            <a:r>
              <a:rPr lang="en-US" sz="2400" dirty="0" smtClean="0"/>
              <a:t> </a:t>
            </a:r>
            <a:r>
              <a:rPr lang="en-US" sz="2400" dirty="0" err="1" smtClean="0"/>
              <a:t>dalam</a:t>
            </a:r>
            <a:r>
              <a:rPr lang="en-US" sz="2400" dirty="0" smtClean="0"/>
              <a:t> </a:t>
            </a:r>
            <a:r>
              <a:rPr lang="en-US" sz="2400" dirty="0" err="1" smtClean="0"/>
              <a:t>berbagai</a:t>
            </a:r>
            <a:r>
              <a:rPr lang="en-US" sz="2400" dirty="0" smtClean="0"/>
              <a:t> </a:t>
            </a:r>
            <a:r>
              <a:rPr lang="en-US" sz="2400" dirty="0" err="1" smtClean="0"/>
              <a:t>wadah</a:t>
            </a:r>
            <a:r>
              <a:rPr lang="en-US" sz="2400" dirty="0" smtClean="0"/>
              <a:t> </a:t>
            </a:r>
            <a:r>
              <a:rPr lang="en-US" sz="2400" dirty="0" err="1" smtClean="0"/>
              <a:t>diantaranya</a:t>
            </a:r>
            <a:r>
              <a:rPr lang="en-US" sz="2400" dirty="0" smtClean="0"/>
              <a:t> PKK, LPMD, </a:t>
            </a:r>
            <a:r>
              <a:rPr lang="en-US" sz="2400" dirty="0" err="1" smtClean="0"/>
              <a:t>Karang</a:t>
            </a:r>
            <a:r>
              <a:rPr lang="en-US" sz="2400" dirty="0" smtClean="0"/>
              <a:t> </a:t>
            </a:r>
            <a:r>
              <a:rPr lang="en-US" sz="2400" dirty="0" err="1" smtClean="0"/>
              <a:t>taruna</a:t>
            </a:r>
            <a:r>
              <a:rPr lang="en-US" sz="2400" dirty="0" smtClean="0"/>
              <a:t> </a:t>
            </a:r>
            <a:r>
              <a:rPr lang="en-US" sz="2400" dirty="0" err="1" smtClean="0"/>
              <a:t>dsb</a:t>
            </a:r>
            <a:r>
              <a:rPr lang="en-US" sz="2400" dirty="0" smtClean="0"/>
              <a:t>. </a:t>
            </a:r>
            <a:r>
              <a:rPr lang="en-US" sz="2400" dirty="0" err="1" smtClean="0"/>
              <a:t>Pengorganisasian</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pemerintah</a:t>
            </a:r>
            <a:r>
              <a:rPr lang="en-US" sz="2400" dirty="0" smtClean="0"/>
              <a:t> </a:t>
            </a:r>
            <a:r>
              <a:rPr lang="en-US" sz="2400" dirty="0" err="1" smtClean="0"/>
              <a:t>seperti</a:t>
            </a:r>
            <a:r>
              <a:rPr lang="en-US" sz="2400" dirty="0" smtClean="0"/>
              <a:t> </a:t>
            </a:r>
            <a:r>
              <a:rPr lang="en-US" sz="2400" dirty="0" err="1" smtClean="0"/>
              <a:t>Lumbung</a:t>
            </a:r>
            <a:r>
              <a:rPr lang="en-US" sz="2400" dirty="0" smtClean="0"/>
              <a:t> </a:t>
            </a:r>
            <a:r>
              <a:rPr lang="en-US" sz="2400" dirty="0" err="1" smtClean="0"/>
              <a:t>desa</a:t>
            </a:r>
            <a:r>
              <a:rPr lang="en-US" sz="2400" dirty="0" smtClean="0"/>
              <a:t>, </a:t>
            </a:r>
            <a:r>
              <a:rPr lang="en-US" sz="2400" dirty="0" err="1" smtClean="0"/>
              <a:t>kelompok</a:t>
            </a:r>
            <a:r>
              <a:rPr lang="en-US" sz="2400" dirty="0" smtClean="0"/>
              <a:t> </a:t>
            </a:r>
            <a:r>
              <a:rPr lang="en-US" sz="2400" dirty="0" err="1" smtClean="0"/>
              <a:t>arisan</a:t>
            </a:r>
            <a:r>
              <a:rPr lang="en-US" sz="2400" dirty="0" smtClean="0"/>
              <a:t>, </a:t>
            </a:r>
            <a:r>
              <a:rPr lang="en-US" sz="2400" dirty="0" err="1" smtClean="0"/>
              <a:t>kelompok</a:t>
            </a:r>
            <a:r>
              <a:rPr lang="en-US" sz="2400" dirty="0" smtClean="0"/>
              <a:t> </a:t>
            </a:r>
            <a:r>
              <a:rPr lang="en-US" sz="2400" dirty="0" err="1" smtClean="0"/>
              <a:t>ronda</a:t>
            </a:r>
            <a:r>
              <a:rPr lang="en-US" sz="2400" dirty="0" smtClean="0"/>
              <a:t> </a:t>
            </a:r>
            <a:r>
              <a:rPr lang="en-US" sz="2400" dirty="0" err="1" smtClean="0"/>
              <a:t>dsb</a:t>
            </a:r>
            <a:r>
              <a:rPr lang="en-US" sz="2400" dirty="0" smtClean="0"/>
              <a:t>.</a:t>
            </a:r>
          </a:p>
          <a:p>
            <a:pPr>
              <a:buNone/>
            </a:pPr>
            <a:r>
              <a:rPr lang="en-US" sz="2400" dirty="0" err="1" smtClean="0"/>
              <a:t>Ini</a:t>
            </a:r>
            <a:r>
              <a:rPr lang="en-US" sz="2400" dirty="0" smtClean="0"/>
              <a:t> </a:t>
            </a:r>
            <a:r>
              <a:rPr lang="en-US" sz="2400" dirty="0" err="1" smtClean="0"/>
              <a:t>semua</a:t>
            </a:r>
            <a:r>
              <a:rPr lang="en-US" sz="2400" dirty="0" smtClean="0"/>
              <a:t> </a:t>
            </a:r>
            <a:r>
              <a:rPr lang="en-US" sz="2400" dirty="0" err="1" smtClean="0"/>
              <a:t>ada</a:t>
            </a:r>
            <a:r>
              <a:rPr lang="en-US" sz="2400" dirty="0" smtClean="0"/>
              <a:t> </a:t>
            </a:r>
            <a:r>
              <a:rPr lang="en-US" sz="2400" dirty="0" err="1" smtClean="0"/>
              <a:t>hasil</a:t>
            </a:r>
            <a:r>
              <a:rPr lang="en-US" sz="2400" dirty="0" smtClean="0"/>
              <a:t> yang </a:t>
            </a:r>
            <a:r>
              <a:rPr lang="en-US" sz="2400" dirty="0" err="1" smtClean="0"/>
              <a:t>dapat</a:t>
            </a:r>
            <a:r>
              <a:rPr lang="en-US" sz="2400" dirty="0" smtClean="0"/>
              <a:t> </a:t>
            </a:r>
            <a:r>
              <a:rPr lang="en-US" sz="2400" dirty="0" err="1" smtClean="0"/>
              <a:t>dinikmati</a:t>
            </a:r>
            <a:r>
              <a:rPr lang="en-US" sz="2400" dirty="0" smtClean="0"/>
              <a:t> </a:t>
            </a:r>
            <a:r>
              <a:rPr lang="en-US" sz="2400" dirty="0" err="1" smtClean="0"/>
              <a:t>bersama</a:t>
            </a:r>
            <a:r>
              <a:rPr lang="en-US" sz="2400" dirty="0" smtClean="0"/>
              <a:t>, </a:t>
            </a:r>
            <a:r>
              <a:rPr lang="en-US" sz="2400" dirty="0" err="1" smtClean="0"/>
              <a:t>tetapi</a:t>
            </a:r>
            <a:r>
              <a:rPr lang="en-US" sz="2400" dirty="0" smtClean="0"/>
              <a:t> </a:t>
            </a:r>
            <a:r>
              <a:rPr lang="en-US" sz="2400" dirty="0" err="1" smtClean="0"/>
              <a:t>dibalik</a:t>
            </a:r>
            <a:r>
              <a:rPr lang="en-US" sz="2400" dirty="0" smtClean="0"/>
              <a:t> </a:t>
            </a:r>
            <a:r>
              <a:rPr lang="en-US" sz="2400" dirty="0" err="1" smtClean="0"/>
              <a:t>keberhasilan</a:t>
            </a:r>
            <a:r>
              <a:rPr lang="en-US" sz="2400" dirty="0" smtClean="0"/>
              <a:t>, </a:t>
            </a:r>
            <a:r>
              <a:rPr lang="en-US" sz="2400" dirty="0" err="1" smtClean="0"/>
              <a:t>ada</a:t>
            </a:r>
            <a:r>
              <a:rPr lang="en-US" sz="2400" dirty="0" smtClean="0"/>
              <a:t> </a:t>
            </a:r>
            <a:r>
              <a:rPr lang="en-US" sz="2400" dirty="0" err="1" smtClean="0"/>
              <a:t>sisi</a:t>
            </a:r>
            <a:r>
              <a:rPr lang="en-US" sz="2400" dirty="0" smtClean="0"/>
              <a:t> </a:t>
            </a:r>
            <a:r>
              <a:rPr lang="en-US" sz="2400" dirty="0" err="1" smtClean="0"/>
              <a:t>kegagalan</a:t>
            </a:r>
            <a:r>
              <a:rPr lang="en-US" sz="2400" dirty="0" smtClean="0"/>
              <a:t>. </a:t>
            </a:r>
            <a:r>
              <a:rPr lang="en-US" sz="2400" dirty="0" err="1" smtClean="0"/>
              <a:t>Banyak</a:t>
            </a:r>
            <a:r>
              <a:rPr lang="en-US" sz="2400" dirty="0" smtClean="0"/>
              <a:t> </a:t>
            </a:r>
            <a:r>
              <a:rPr lang="en-US" sz="2400" dirty="0" err="1" smtClean="0"/>
              <a:t>faktor</a:t>
            </a:r>
            <a:r>
              <a:rPr lang="en-US" sz="2400" dirty="0" smtClean="0"/>
              <a:t> yang </a:t>
            </a:r>
            <a:r>
              <a:rPr lang="en-US" sz="2400" dirty="0" err="1" smtClean="0"/>
              <a:t>menyebabkan</a:t>
            </a:r>
            <a:r>
              <a:rPr lang="en-US" sz="2400" dirty="0" smtClean="0"/>
              <a:t> </a:t>
            </a:r>
            <a:r>
              <a:rPr lang="en-US" sz="2400" dirty="0" err="1" smtClean="0"/>
              <a:t>kegagalan</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t>
            </a:r>
            <a:r>
              <a:rPr lang="en-US" sz="2400" dirty="0" err="1" smtClean="0"/>
              <a:t>faktor-faktor</a:t>
            </a:r>
            <a:r>
              <a:rPr lang="en-US" sz="2400" dirty="0" smtClean="0"/>
              <a:t> </a:t>
            </a:r>
            <a:r>
              <a:rPr lang="en-US" sz="2400" dirty="0" err="1" smtClean="0"/>
              <a:t>tersebut</a:t>
            </a:r>
            <a:r>
              <a:rPr lang="en-US" sz="2400" dirty="0" smtClean="0"/>
              <a:t> </a:t>
            </a:r>
            <a:r>
              <a:rPr lang="en-US" sz="2400" dirty="0" err="1" smtClean="0"/>
              <a:t>akan</a:t>
            </a:r>
            <a:r>
              <a:rPr lang="en-US" sz="2400" dirty="0" smtClean="0"/>
              <a:t> </a:t>
            </a:r>
            <a:r>
              <a:rPr lang="en-US" sz="2400" dirty="0" err="1" smtClean="0"/>
              <a:t>diuraikan</a:t>
            </a:r>
            <a:r>
              <a:rPr lang="en-US" sz="2400" dirty="0" smtClean="0"/>
              <a:t> </a:t>
            </a:r>
            <a:r>
              <a:rPr lang="en-US" sz="2400" dirty="0" err="1" smtClean="0"/>
              <a:t>dalam</a:t>
            </a:r>
            <a:r>
              <a:rPr lang="en-US" sz="2400" dirty="0" smtClean="0"/>
              <a:t> </a:t>
            </a:r>
            <a:r>
              <a:rPr lang="en-US" sz="2400" dirty="0" err="1" smtClean="0"/>
              <a:t>pokok</a:t>
            </a:r>
            <a:r>
              <a:rPr lang="en-US" sz="2400" dirty="0" smtClean="0"/>
              <a:t> </a:t>
            </a:r>
            <a:r>
              <a:rPr lang="en-US" sz="2400" dirty="0" err="1" smtClean="0"/>
              <a:t>bahasan</a:t>
            </a:r>
            <a:r>
              <a:rPr lang="en-US" sz="2400" dirty="0" smtClean="0"/>
              <a:t> </a:t>
            </a:r>
            <a:r>
              <a:rPr lang="en-US" sz="2400" dirty="0" err="1" smtClean="0"/>
              <a:t>ini</a:t>
            </a:r>
            <a:endParaRPr lang="en-US" sz="24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3200" dirty="0" smtClean="0"/>
              <a:t>A. </a:t>
            </a:r>
            <a:r>
              <a:rPr lang="en-US" sz="3200" dirty="0" err="1" smtClean="0"/>
              <a:t>Pengembangan</a:t>
            </a:r>
            <a:r>
              <a:rPr lang="en-US" sz="3200" dirty="0" smtClean="0"/>
              <a:t> Provider </a:t>
            </a:r>
            <a:r>
              <a:rPr lang="en-US" sz="3200" dirty="0" err="1" smtClean="0"/>
              <a:t>sebagai</a:t>
            </a:r>
            <a:r>
              <a:rPr lang="en-US" sz="3200" dirty="0" smtClean="0"/>
              <a:t> model </a:t>
            </a:r>
            <a:br>
              <a:rPr lang="en-US" sz="3200" dirty="0" smtClean="0"/>
            </a:br>
            <a:r>
              <a:rPr lang="en-US" sz="3200" dirty="0" smtClean="0"/>
              <a:t>     </a:t>
            </a:r>
            <a:r>
              <a:rPr lang="en-US" sz="3200" dirty="0" err="1" smtClean="0"/>
              <a:t>pengorganisasian</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a:off x="0" y="1143000"/>
            <a:ext cx="9144000" cy="5715000"/>
          </a:xfrm>
        </p:spPr>
        <p:txBody>
          <a:bodyPr/>
          <a:lstStyle/>
          <a:p>
            <a:pPr marL="514350" indent="-514350">
              <a:buAutoNum type="arabicPeriod"/>
            </a:pPr>
            <a:r>
              <a:rPr lang="en-US" dirty="0" err="1" smtClean="0"/>
              <a:t>Pengembangan</a:t>
            </a:r>
            <a:r>
              <a:rPr lang="en-US" dirty="0" smtClean="0"/>
              <a:t> provider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bentuk</a:t>
            </a:r>
            <a:r>
              <a:rPr lang="en-US" dirty="0" smtClean="0"/>
              <a:t> </a:t>
            </a:r>
            <a:r>
              <a:rPr lang="en-US" dirty="0" err="1" smtClean="0"/>
              <a:t>atau</a:t>
            </a:r>
            <a:r>
              <a:rPr lang="en-US" dirty="0" smtClean="0"/>
              <a:t> model </a:t>
            </a:r>
            <a:r>
              <a:rPr lang="en-US" dirty="0" err="1" smtClean="0"/>
              <a:t>dari</a:t>
            </a:r>
            <a:r>
              <a:rPr lang="en-US" dirty="0" smtClean="0"/>
              <a:t> </a:t>
            </a:r>
            <a:r>
              <a:rPr lang="en-US" dirty="0" err="1" smtClean="0"/>
              <a:t>pelaksanaaan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dengan</a:t>
            </a:r>
            <a:r>
              <a:rPr lang="en-US" dirty="0" smtClean="0"/>
              <a:t> </a:t>
            </a:r>
            <a:r>
              <a:rPr lang="en-US" dirty="0" err="1" smtClean="0"/>
              <a:t>pendekatan</a:t>
            </a:r>
            <a:r>
              <a:rPr lang="en-US" dirty="0" smtClean="0"/>
              <a:t> </a:t>
            </a:r>
            <a:r>
              <a:rPr lang="en-US" dirty="0" err="1" smtClean="0"/>
              <a:t>pemecahan</a:t>
            </a:r>
            <a:r>
              <a:rPr lang="en-US" dirty="0" smtClean="0"/>
              <a:t> </a:t>
            </a:r>
            <a:r>
              <a:rPr lang="en-US" dirty="0" err="1" smtClean="0"/>
              <a:t>masalah</a:t>
            </a:r>
            <a:r>
              <a:rPr lang="en-US" dirty="0" smtClean="0"/>
              <a:t> (problem solving) </a:t>
            </a:r>
          </a:p>
          <a:p>
            <a:pPr marL="514350" indent="-514350">
              <a:buNone/>
            </a:pPr>
            <a:r>
              <a:rPr lang="en-US" dirty="0" smtClean="0"/>
              <a:t>	Provider </a:t>
            </a:r>
            <a:r>
              <a:rPr lang="en-US" dirty="0" err="1" smtClean="0"/>
              <a:t>adalah</a:t>
            </a:r>
            <a:r>
              <a:rPr lang="en-US" dirty="0" smtClean="0"/>
              <a:t> </a:t>
            </a:r>
            <a:r>
              <a:rPr lang="en-US" dirty="0" err="1" smtClean="0"/>
              <a:t>sektor-sektor</a:t>
            </a:r>
            <a:r>
              <a:rPr lang="en-US" dirty="0" smtClean="0"/>
              <a:t> yang </a:t>
            </a:r>
            <a:r>
              <a:rPr lang="en-US" dirty="0" err="1" smtClean="0"/>
              <a:t>bertanggungjawab</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secara</a:t>
            </a:r>
            <a:r>
              <a:rPr lang="en-US" dirty="0" smtClean="0"/>
              <a:t> </a:t>
            </a:r>
            <a:r>
              <a:rPr lang="en-US" dirty="0" err="1" smtClean="0"/>
              <a:t>teknis</a:t>
            </a:r>
            <a:r>
              <a:rPr lang="en-US" dirty="0" smtClean="0"/>
              <a:t> </a:t>
            </a:r>
            <a:r>
              <a:rPr lang="en-US" dirty="0" err="1" smtClean="0"/>
              <a:t>terhadap</a:t>
            </a:r>
            <a:r>
              <a:rPr lang="en-US" dirty="0" smtClean="0"/>
              <a:t> program-program yang </a:t>
            </a:r>
            <a:r>
              <a:rPr lang="en-US" dirty="0" err="1" smtClean="0"/>
              <a:t>dikembangkan</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2. </a:t>
            </a:r>
            <a:r>
              <a:rPr lang="en-US" sz="2800" dirty="0" err="1" smtClean="0"/>
              <a:t>Tujuan</a:t>
            </a:r>
            <a:r>
              <a:rPr lang="en-US" sz="2800" dirty="0" smtClean="0"/>
              <a:t/>
            </a:r>
            <a:br>
              <a:rPr lang="en-US" sz="2800" dirty="0" smtClean="0"/>
            </a:br>
            <a:r>
              <a:rPr lang="en-US" sz="2800" dirty="0" smtClean="0"/>
              <a:t>     a. Yang </a:t>
            </a:r>
            <a:r>
              <a:rPr lang="en-US" sz="2800" dirty="0" err="1" smtClean="0"/>
              <a:t>hendak</a:t>
            </a:r>
            <a:r>
              <a:rPr lang="en-US" sz="2800" dirty="0" smtClean="0"/>
              <a:t> </a:t>
            </a:r>
            <a:r>
              <a:rPr lang="en-US" sz="2800" dirty="0" err="1" smtClean="0"/>
              <a:t>dicapai</a:t>
            </a:r>
            <a:r>
              <a:rPr lang="en-US" sz="2800" dirty="0" smtClean="0"/>
              <a:t> </a:t>
            </a:r>
            <a:r>
              <a:rPr lang="en-US" sz="2800" dirty="0" err="1" smtClean="0"/>
              <a:t>dari</a:t>
            </a:r>
            <a:r>
              <a:rPr lang="en-US" sz="2800" dirty="0" smtClean="0"/>
              <a:t> model </a:t>
            </a:r>
            <a:r>
              <a:rPr lang="en-US" sz="2800" dirty="0" err="1" smtClean="0"/>
              <a:t>ini</a:t>
            </a:r>
            <a:r>
              <a:rPr lang="en-US" sz="2800" dirty="0" smtClean="0"/>
              <a:t> </a:t>
            </a:r>
            <a:r>
              <a:rPr lang="en-US" sz="2800" dirty="0" err="1" smtClean="0"/>
              <a:t>adalah</a:t>
            </a:r>
            <a:r>
              <a:rPr lang="en-US" sz="2800" dirty="0" smtClean="0"/>
              <a:t> </a:t>
            </a:r>
            <a:r>
              <a:rPr lang="en-US" sz="2800" dirty="0" err="1" smtClean="0"/>
              <a:t>memecahkan</a:t>
            </a:r>
            <a:r>
              <a:rPr lang="en-US" sz="2800" dirty="0" smtClean="0"/>
              <a:t>   </a:t>
            </a:r>
            <a:br>
              <a:rPr lang="en-US" sz="2800" dirty="0" smtClean="0"/>
            </a:b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masyarakat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bida</a:t>
            </a:r>
            <a:r>
              <a:rPr lang="en-US" sz="2800" dirty="0" smtClean="0"/>
              <a:t> </a:t>
            </a:r>
            <a:br>
              <a:rPr lang="en-US" sz="2800" dirty="0" smtClean="0"/>
            </a:br>
            <a:r>
              <a:rPr lang="en-US" sz="2800" dirty="0" smtClean="0"/>
              <a:t>         </a:t>
            </a:r>
            <a:r>
              <a:rPr lang="en-US" sz="2800" dirty="0" err="1" smtClean="0"/>
              <a:t>memecahkan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atas</a:t>
            </a:r>
            <a:r>
              <a:rPr lang="en-US" sz="2800" dirty="0" smtClean="0"/>
              <a:t> </a:t>
            </a:r>
            <a:r>
              <a:rPr lang="en-US" sz="2800" dirty="0" err="1" smtClean="0"/>
              <a:t>dasar</a:t>
            </a:r>
            <a:r>
              <a:rPr lang="en-US" sz="2800" dirty="0" smtClean="0"/>
              <a:t>  </a:t>
            </a:r>
            <a:br>
              <a:rPr lang="en-US" sz="2800" dirty="0" smtClean="0"/>
            </a:br>
            <a:r>
              <a:rPr lang="en-US" sz="2800" dirty="0" smtClean="0"/>
              <a:t>         </a:t>
            </a:r>
            <a:r>
              <a:rPr lang="en-US" sz="2800" dirty="0" err="1" smtClean="0"/>
              <a:t>swadaya</a:t>
            </a:r>
            <a:r>
              <a:rPr lang="en-US" sz="2800" dirty="0" smtClean="0"/>
              <a:t> </a:t>
            </a:r>
            <a:r>
              <a:rPr lang="en-US" sz="2800" dirty="0" err="1" smtClean="0"/>
              <a:t>sebatas</a:t>
            </a:r>
            <a:r>
              <a:rPr lang="en-US" sz="2800" dirty="0" smtClean="0"/>
              <a:t> </a:t>
            </a:r>
            <a:r>
              <a:rPr lang="en-US" sz="2800" dirty="0" err="1" smtClean="0"/>
              <a:t>kemampuannya</a:t>
            </a:r>
            <a:r>
              <a:rPr lang="en-US" sz="2800" dirty="0" smtClean="0"/>
              <a:t/>
            </a:r>
            <a:br>
              <a:rPr lang="en-US" sz="2800" dirty="0" smtClean="0"/>
            </a:br>
            <a:r>
              <a:rPr lang="en-US" sz="2800" dirty="0" smtClean="0"/>
              <a:t>      </a:t>
            </a:r>
            <a:r>
              <a:rPr lang="en-US" sz="2800" dirty="0" err="1" smtClean="0"/>
              <a:t>b.Terciptanya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r>
              <a:rPr lang="en-US" sz="2800" dirty="0" err="1" smtClean="0"/>
              <a:t>demi</a:t>
            </a:r>
            <a:r>
              <a:rPr lang="en-US" sz="2800" dirty="0" smtClean="0"/>
              <a:t> </a:t>
            </a:r>
            <a:r>
              <a:rPr lang="en-US" sz="2800" dirty="0" err="1" smtClean="0"/>
              <a:t>kesuksesan</a:t>
            </a:r>
            <a:r>
              <a:rPr lang="en-US" sz="2800" dirty="0" smtClean="0"/>
              <a:t> </a:t>
            </a:r>
            <a:br>
              <a:rPr lang="en-US" sz="2800" dirty="0" smtClean="0"/>
            </a:br>
            <a:r>
              <a:rPr lang="en-US" sz="2800" dirty="0" smtClean="0"/>
              <a:t>          program yang </a:t>
            </a:r>
            <a:r>
              <a:rPr lang="en-US" sz="2800" dirty="0" err="1" smtClean="0"/>
              <a:t>dikembangkan</a:t>
            </a:r>
            <a:r>
              <a:rPr lang="en-US" sz="2800" dirty="0" smtClean="0"/>
              <a:t>. </a:t>
            </a:r>
            <a:r>
              <a:rPr lang="en-US" sz="2800" dirty="0" err="1" smtClean="0"/>
              <a:t>Faktor-faktor</a:t>
            </a:r>
            <a:r>
              <a:rPr lang="en-US" sz="2800" dirty="0" smtClean="0"/>
              <a:t> yang </a:t>
            </a:r>
            <a:r>
              <a:rPr lang="en-US" sz="2800" dirty="0" err="1" smtClean="0"/>
              <a:t>dapat</a:t>
            </a:r>
            <a:r>
              <a:rPr lang="en-US" sz="2800" dirty="0" smtClean="0"/>
              <a:t> </a:t>
            </a:r>
            <a:br>
              <a:rPr lang="en-US" sz="2800" dirty="0" smtClean="0"/>
            </a:br>
            <a:r>
              <a:rPr lang="en-US" sz="2800" dirty="0" smtClean="0"/>
              <a:t>          </a:t>
            </a:r>
            <a:r>
              <a:rPr lang="en-US" sz="2800" dirty="0" err="1" smtClean="0"/>
              <a:t>mempengaruhi</a:t>
            </a:r>
            <a:r>
              <a:rPr lang="en-US" sz="2800" dirty="0" smtClean="0"/>
              <a:t> </a:t>
            </a:r>
            <a:r>
              <a:rPr lang="en-US" sz="2800" dirty="0" err="1" smtClean="0"/>
              <a:t>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adalah</a:t>
            </a:r>
            <a:r>
              <a:rPr lang="en-US" sz="2800" dirty="0" smtClean="0"/>
              <a:t> </a:t>
            </a:r>
            <a:r>
              <a:rPr lang="en-US" sz="2800" dirty="0" err="1" smtClean="0"/>
              <a:t>keterbukaan</a:t>
            </a:r>
            <a:r>
              <a:rPr lang="en-US" sz="2800" dirty="0" smtClean="0"/>
              <a:t>, </a:t>
            </a:r>
            <a:r>
              <a:rPr lang="en-US" sz="2800" dirty="0" err="1" smtClean="0"/>
              <a:t>adanya</a:t>
            </a:r>
            <a:r>
              <a:rPr lang="en-US" sz="2800" dirty="0" smtClean="0"/>
              <a:t> </a:t>
            </a:r>
            <a:r>
              <a:rPr lang="en-US" sz="2800" dirty="0" err="1" smtClean="0"/>
              <a:t>wadah</a:t>
            </a:r>
            <a:r>
              <a:rPr lang="en-US" sz="2800" dirty="0" smtClean="0"/>
              <a:t> forum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saling</a:t>
            </a:r>
            <a:r>
              <a:rPr lang="en-US" sz="2800" dirty="0" smtClean="0"/>
              <a:t> </a:t>
            </a:r>
            <a:r>
              <a:rPr lang="en-US" sz="2800" dirty="0" err="1" smtClean="0"/>
              <a:t>menunjang</a:t>
            </a:r>
            <a:r>
              <a:rPr lang="en-US" sz="2800" dirty="0" smtClean="0"/>
              <a:t> </a:t>
            </a:r>
            <a:r>
              <a:rPr lang="en-US" sz="2800" dirty="0" err="1" smtClean="0"/>
              <a:t>menghormati</a:t>
            </a:r>
            <a:r>
              <a:rPr lang="en-US" sz="2800" dirty="0" smtClean="0"/>
              <a:t> </a:t>
            </a:r>
            <a:r>
              <a:rPr lang="en-US" sz="2800" dirty="0" err="1" smtClean="0"/>
              <a:t>kewenangan</a:t>
            </a:r>
            <a:r>
              <a:rPr lang="en-US" sz="2800" dirty="0" smtClean="0"/>
              <a:t>, masing2 </a:t>
            </a:r>
            <a:br>
              <a:rPr lang="en-US" sz="2800" dirty="0" smtClean="0"/>
            </a:br>
            <a:r>
              <a:rPr lang="en-US" sz="2800" dirty="0" smtClean="0"/>
              <a:t>          </a:t>
            </a:r>
            <a:r>
              <a:rPr lang="en-US" sz="2800" dirty="0" err="1" smtClean="0"/>
              <a:t>sektor</a:t>
            </a:r>
            <a:r>
              <a:rPr lang="en-US" sz="2800" dirty="0" smtClean="0"/>
              <a:t> </a:t>
            </a:r>
            <a:r>
              <a:rPr lang="en-US" sz="2800" dirty="0" err="1" smtClean="0"/>
              <a:t>memiliki</a:t>
            </a:r>
            <a:r>
              <a:rPr lang="en-US" sz="2800" dirty="0" smtClean="0"/>
              <a:t> </a:t>
            </a:r>
            <a:r>
              <a:rPr lang="en-US" sz="2800" dirty="0" err="1" smtClean="0"/>
              <a:t>tujuan</a:t>
            </a:r>
            <a:r>
              <a:rPr lang="en-US" sz="2800" dirty="0" smtClean="0"/>
              <a:t> yang </a:t>
            </a:r>
            <a:r>
              <a:rPr lang="en-US" sz="2800" dirty="0" err="1" smtClean="0"/>
              <a:t>jelas</a:t>
            </a:r>
            <a:r>
              <a:rPr lang="en-US" sz="2800" dirty="0" smtClean="0"/>
              <a:t>, </a:t>
            </a:r>
            <a:r>
              <a:rPr lang="en-US" sz="2800" dirty="0" err="1" smtClean="0"/>
              <a:t>adanya</a:t>
            </a:r>
            <a:r>
              <a:rPr lang="en-US" sz="2800" dirty="0" smtClean="0"/>
              <a:t> </a:t>
            </a:r>
            <a:r>
              <a:rPr lang="en-US" sz="2800" dirty="0" err="1" smtClean="0"/>
              <a:t>perencanaan</a:t>
            </a:r>
            <a:r>
              <a:rPr lang="en-US" sz="2800" dirty="0" smtClean="0"/>
              <a:t> </a:t>
            </a:r>
            <a:br>
              <a:rPr lang="en-US" sz="2800" dirty="0" smtClean="0"/>
            </a:br>
            <a:r>
              <a:rPr lang="en-US" sz="2800" dirty="0" smtClean="0"/>
              <a:t>          </a:t>
            </a:r>
            <a:r>
              <a:rPr lang="en-US" sz="2800" dirty="0" err="1" smtClean="0"/>
              <a:t>terpadu</a:t>
            </a:r>
            <a:r>
              <a:rPr lang="en-US" sz="2800" dirty="0" smtClean="0"/>
              <a:t>.</a:t>
            </a:r>
            <a:br>
              <a:rPr lang="en-US" sz="2800" dirty="0" smtClean="0"/>
            </a:br>
            <a:r>
              <a:rPr lang="en-US" sz="2800" dirty="0" smtClean="0"/>
              <a:t>       c. </a:t>
            </a:r>
            <a:r>
              <a:rPr lang="en-US" sz="2800" dirty="0" err="1" smtClean="0"/>
              <a:t>Meletakan</a:t>
            </a:r>
            <a:r>
              <a:rPr lang="en-US" sz="2800" dirty="0" smtClean="0"/>
              <a:t> </a:t>
            </a:r>
            <a:r>
              <a:rPr lang="en-US" sz="2800" dirty="0" err="1" smtClean="0"/>
              <a:t>pengertian</a:t>
            </a:r>
            <a:r>
              <a:rPr lang="en-US" sz="2800" dirty="0" smtClean="0"/>
              <a:t> yang </a:t>
            </a:r>
            <a:r>
              <a:rPr lang="en-US" sz="2800" dirty="0" err="1" smtClean="0"/>
              <a:t>sama</a:t>
            </a:r>
            <a:r>
              <a:rPr lang="en-US" sz="2800" dirty="0" smtClean="0"/>
              <a:t> </a:t>
            </a:r>
            <a:r>
              <a:rPr lang="en-US" sz="2800" dirty="0" err="1" smtClean="0"/>
              <a:t>sehingga</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br>
              <a:rPr lang="en-US" sz="2800" dirty="0" smtClean="0"/>
            </a:br>
            <a:r>
              <a:rPr lang="en-US" sz="2800" dirty="0" smtClean="0"/>
              <a:t>           </a:t>
            </a:r>
            <a:r>
              <a:rPr lang="en-US" sz="2800" dirty="0" err="1" smtClean="0"/>
              <a:t>terfokus</a:t>
            </a:r>
            <a:r>
              <a:rPr lang="en-US" sz="2800" dirty="0" smtClean="0"/>
              <a:t> </a:t>
            </a:r>
            <a:r>
              <a:rPr lang="en-US" sz="2800" dirty="0" err="1" smtClean="0"/>
              <a:t>pada</a:t>
            </a:r>
            <a:r>
              <a:rPr lang="en-US" sz="2800" dirty="0" smtClean="0"/>
              <a:t> </a:t>
            </a:r>
            <a:r>
              <a:rPr lang="en-US" sz="2800" dirty="0" err="1" smtClean="0"/>
              <a:t>obyek</a:t>
            </a:r>
            <a:r>
              <a:rPr lang="en-US" sz="2800" dirty="0" smtClean="0"/>
              <a:t> program </a:t>
            </a:r>
            <a:r>
              <a:rPr lang="en-US" sz="2800" dirty="0" err="1" smtClean="0"/>
              <a:t>namun</a:t>
            </a:r>
            <a:r>
              <a:rPr lang="en-US" sz="2800" dirty="0" smtClean="0"/>
              <a:t> </a:t>
            </a:r>
            <a:r>
              <a:rPr lang="en-US" sz="2800" dirty="0" err="1" smtClean="0"/>
              <a:t>dapat</a:t>
            </a:r>
            <a:r>
              <a:rPr lang="en-US" sz="2800" dirty="0" smtClean="0"/>
              <a:t> </a:t>
            </a:r>
            <a:r>
              <a:rPr lang="en-US" sz="2800" dirty="0" err="1" smtClean="0"/>
              <a:t>berperan</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subyek</a:t>
            </a:r>
            <a:r>
              <a:rPr lang="en-US" sz="2800" dirty="0" smtClean="0"/>
              <a:t> program</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normAutofit fontScale="90000"/>
          </a:bodyPr>
          <a:lstStyle/>
          <a:p>
            <a:pPr algn="l"/>
            <a:r>
              <a:rPr lang="en-US" sz="3100" dirty="0" smtClean="0"/>
              <a:t>3. </a:t>
            </a:r>
            <a:r>
              <a:rPr lang="en-US" sz="3100" dirty="0" err="1" smtClean="0"/>
              <a:t>Strategi</a:t>
            </a:r>
            <a:r>
              <a:rPr lang="en-US" sz="3100" dirty="0" smtClean="0"/>
              <a:t> </a:t>
            </a:r>
            <a:r>
              <a:rPr lang="en-US" sz="3100" dirty="0" err="1" smtClean="0"/>
              <a:t>Dasar</a:t>
            </a:r>
            <a:r>
              <a:rPr lang="en-US" sz="2800" dirty="0" smtClean="0"/>
              <a:t/>
            </a:r>
            <a:br>
              <a:rPr lang="en-US" sz="2800" dirty="0" smtClean="0"/>
            </a:br>
            <a:endParaRPr lang="en-US" sz="2800" dirty="0"/>
          </a:p>
        </p:txBody>
      </p:sp>
      <p:sp>
        <p:nvSpPr>
          <p:cNvPr id="3" name="Content Placeholder 2"/>
          <p:cNvSpPr>
            <a:spLocks noGrp="1"/>
          </p:cNvSpPr>
          <p:nvPr>
            <p:ph idx="1"/>
          </p:nvPr>
        </p:nvSpPr>
        <p:spPr>
          <a:xfrm>
            <a:off x="304800" y="838200"/>
            <a:ext cx="8382000" cy="5287963"/>
          </a:xfrm>
        </p:spPr>
        <p:txBody>
          <a:bodyPr>
            <a:normAutofit/>
          </a:bodyPr>
          <a:lstStyle/>
          <a:p>
            <a:pPr>
              <a:buNone/>
            </a:pPr>
            <a:r>
              <a:rPr lang="en-US" dirty="0" smtClean="0"/>
              <a:t> a. </a:t>
            </a:r>
            <a:r>
              <a:rPr lang="en-US" dirty="0" err="1" smtClean="0"/>
              <a:t>Mengembangkan</a:t>
            </a:r>
            <a:r>
              <a:rPr lang="en-US" dirty="0" smtClean="0"/>
              <a:t> provider, agar </a:t>
            </a:r>
            <a:r>
              <a:rPr lang="en-US" dirty="0" err="1" smtClean="0"/>
              <a:t>memiliki</a:t>
            </a:r>
            <a:r>
              <a:rPr lang="en-US" dirty="0" smtClean="0"/>
              <a:t> </a:t>
            </a:r>
            <a:r>
              <a:rPr lang="en-US" dirty="0" err="1" smtClean="0"/>
              <a:t>kesamaan</a:t>
            </a:r>
            <a:r>
              <a:rPr lang="en-US" dirty="0" smtClean="0"/>
              <a:t> </a:t>
            </a:r>
            <a:r>
              <a:rPr lang="en-US" dirty="0" err="1" smtClean="0"/>
              <a:t>pengertian</a:t>
            </a:r>
            <a:r>
              <a:rPr lang="en-US" dirty="0" smtClean="0"/>
              <a:t>, </a:t>
            </a:r>
            <a:r>
              <a:rPr lang="en-US" dirty="0" err="1" smtClean="0"/>
              <a:t>sikap</a:t>
            </a:r>
            <a:r>
              <a:rPr lang="en-US" dirty="0" smtClean="0"/>
              <a:t> mental yang </a:t>
            </a:r>
            <a:r>
              <a:rPr lang="en-US" dirty="0" err="1" smtClean="0"/>
              <a:t>positif</a:t>
            </a:r>
            <a:r>
              <a:rPr lang="en-US" dirty="0" smtClean="0"/>
              <a:t> </a:t>
            </a:r>
            <a:r>
              <a:rPr lang="en-US" dirty="0" err="1" smtClean="0"/>
              <a:t>terhadap</a:t>
            </a:r>
            <a:r>
              <a:rPr lang="en-US" dirty="0" smtClean="0"/>
              <a:t> </a:t>
            </a:r>
            <a:r>
              <a:rPr lang="en-US" dirty="0" err="1" smtClean="0"/>
              <a:t>pendekatan</a:t>
            </a:r>
            <a:r>
              <a:rPr lang="en-US" dirty="0" smtClean="0"/>
              <a:t> yang </a:t>
            </a:r>
            <a:r>
              <a:rPr lang="en-US" dirty="0" err="1" smtClean="0"/>
              <a:t>ditempuh</a:t>
            </a:r>
            <a:r>
              <a:rPr lang="en-US" dirty="0" smtClean="0"/>
              <a:t> </a:t>
            </a:r>
            <a:r>
              <a:rPr lang="en-US" dirty="0" err="1" smtClean="0"/>
              <a:t>dan</a:t>
            </a:r>
            <a:r>
              <a:rPr lang="en-US" dirty="0" smtClean="0"/>
              <a:t> </a:t>
            </a:r>
            <a:r>
              <a:rPr lang="en-US" dirty="0" err="1" smtClean="0"/>
              <a:t>kesepakatan</a:t>
            </a:r>
            <a:r>
              <a:rPr lang="en-US" dirty="0" smtClean="0"/>
              <a:t> </a:t>
            </a:r>
            <a:r>
              <a:rPr lang="en-US" dirty="0" err="1" smtClean="0"/>
              <a:t>untuk</a:t>
            </a:r>
            <a:r>
              <a:rPr lang="en-US" dirty="0" smtClean="0"/>
              <a:t> </a:t>
            </a:r>
            <a:r>
              <a:rPr lang="en-US" dirty="0" err="1" smtClean="0"/>
              <a:t>menyukseskannya</a:t>
            </a:r>
            <a:endParaRPr lang="en-US" dirty="0" smtClean="0"/>
          </a:p>
          <a:p>
            <a:pPr>
              <a:buNone/>
            </a:pPr>
            <a:r>
              <a:rPr lang="en-US" dirty="0" smtClean="0"/>
              <a:t> </a:t>
            </a:r>
            <a:r>
              <a:rPr lang="en-US" dirty="0" err="1" smtClean="0"/>
              <a:t>b.Mengembangkan</a:t>
            </a:r>
            <a:r>
              <a:rPr lang="en-US" dirty="0" smtClean="0"/>
              <a:t> </a:t>
            </a:r>
            <a:r>
              <a:rPr lang="en-US" dirty="0" err="1" smtClean="0"/>
              <a:t>masyarakat</a:t>
            </a:r>
            <a:r>
              <a:rPr lang="en-US" dirty="0" smtClean="0"/>
              <a:t>, </a:t>
            </a:r>
            <a:r>
              <a:rPr lang="en-US" dirty="0" err="1" smtClean="0"/>
              <a:t>yaitu</a:t>
            </a:r>
            <a:r>
              <a:rPr lang="en-US" dirty="0" smtClean="0"/>
              <a:t> </a:t>
            </a:r>
            <a:r>
              <a:rPr lang="en-US" dirty="0" err="1" smtClean="0"/>
              <a:t>melibatkan</a:t>
            </a:r>
            <a:r>
              <a:rPr lang="en-US" dirty="0" smtClean="0"/>
              <a:t> </a:t>
            </a:r>
            <a:r>
              <a:rPr lang="en-US" dirty="0" err="1" smtClean="0"/>
              <a:t>partisipasi</a:t>
            </a:r>
            <a:r>
              <a:rPr lang="en-US" dirty="0" smtClean="0"/>
              <a:t> </a:t>
            </a:r>
            <a:r>
              <a:rPr lang="en-US" dirty="0" err="1" smtClean="0"/>
              <a:t>aktif</a:t>
            </a:r>
            <a:r>
              <a:rPr lang="en-US" dirty="0" smtClean="0"/>
              <a:t> </a:t>
            </a:r>
            <a:r>
              <a:rPr lang="en-US" dirty="0" err="1" smtClean="0"/>
              <a:t>mesyarakat</a:t>
            </a:r>
            <a:r>
              <a:rPr lang="en-US" dirty="0" smtClean="0"/>
              <a:t> </a:t>
            </a:r>
            <a:r>
              <a:rPr lang="en-US" dirty="0" err="1" smtClean="0"/>
              <a:t>dalam</a:t>
            </a:r>
            <a:r>
              <a:rPr lang="en-US" dirty="0" smtClean="0"/>
              <a:t> </a:t>
            </a:r>
            <a:r>
              <a:rPr lang="en-US" dirty="0" err="1" smtClean="0"/>
              <a:t>menetukan</a:t>
            </a:r>
            <a:r>
              <a:rPr lang="en-US" dirty="0" smtClean="0"/>
              <a:t> </a:t>
            </a:r>
            <a:r>
              <a:rPr lang="en-US" dirty="0" err="1" smtClean="0"/>
              <a:t>maslaha</a:t>
            </a:r>
            <a:r>
              <a:rPr lang="en-US" dirty="0" smtClean="0"/>
              <a:t>, </a:t>
            </a:r>
            <a:r>
              <a:rPr lang="en-US" dirty="0" err="1" smtClean="0"/>
              <a:t>merencanakan</a:t>
            </a:r>
            <a:r>
              <a:rPr lang="en-US" dirty="0" smtClean="0"/>
              <a:t> alternative </a:t>
            </a:r>
            <a:r>
              <a:rPr lang="en-US" dirty="0" err="1" smtClean="0"/>
              <a:t>pemecahan</a:t>
            </a:r>
            <a:r>
              <a:rPr lang="en-US" dirty="0" smtClean="0"/>
              <a:t> </a:t>
            </a:r>
            <a:r>
              <a:rPr lang="en-US" dirty="0" err="1" smtClean="0"/>
              <a:t>maaslah</a:t>
            </a:r>
            <a:r>
              <a:rPr lang="en-US" dirty="0" smtClean="0"/>
              <a:t>, </a:t>
            </a:r>
            <a:r>
              <a:rPr lang="en-US" dirty="0" err="1" smtClean="0"/>
              <a:t>melaksanakan</a:t>
            </a:r>
            <a:r>
              <a:rPr lang="en-US" dirty="0" smtClean="0"/>
              <a:t>, </a:t>
            </a:r>
            <a:r>
              <a:rPr lang="en-US" dirty="0" err="1" smtClean="0"/>
              <a:t>menilai</a:t>
            </a:r>
            <a:r>
              <a:rPr lang="en-US" dirty="0" smtClean="0"/>
              <a:t> </a:t>
            </a:r>
            <a:r>
              <a:rPr lang="en-US" dirty="0" err="1" smtClean="0"/>
              <a:t>usaha-usaha</a:t>
            </a:r>
            <a:r>
              <a:rPr lang="en-US" dirty="0" smtClean="0"/>
              <a:t> </a:t>
            </a:r>
            <a:r>
              <a:rPr lang="en-US" dirty="0" err="1" smtClean="0"/>
              <a:t>pemecahan</a:t>
            </a:r>
            <a:r>
              <a:rPr lang="en-US" dirty="0" smtClean="0"/>
              <a:t> yang </a:t>
            </a:r>
            <a:r>
              <a:rPr lang="en-US" dirty="0" err="1" smtClean="0"/>
              <a:t>dilaksanakan</a:t>
            </a:r>
            <a:r>
              <a:rPr lang="en-US" dirty="0" smtClean="0"/>
              <a:t> </a:t>
            </a:r>
          </a:p>
          <a:p>
            <a:pPr>
              <a:buNone/>
            </a:pPr>
            <a:r>
              <a:rPr lang="en-US" dirty="0" smtClean="0"/>
              <a:t>  </a:t>
            </a:r>
            <a:r>
              <a:rPr lang="en-US" dirty="0" err="1" smtClean="0"/>
              <a:t>c.Membuat</a:t>
            </a:r>
            <a:r>
              <a:rPr lang="en-US" dirty="0" smtClean="0"/>
              <a:t> </a:t>
            </a:r>
            <a:r>
              <a:rPr lang="en-US" dirty="0" err="1" smtClean="0"/>
              <a:t>wadah</a:t>
            </a:r>
            <a:r>
              <a:rPr lang="en-US" dirty="0" smtClean="0"/>
              <a:t> forum </a:t>
            </a:r>
            <a:r>
              <a:rPr lang="en-US" dirty="0" err="1" smtClean="0"/>
              <a:t>antar</a:t>
            </a:r>
            <a:r>
              <a:rPr lang="en-US" dirty="0" smtClean="0"/>
              <a:t> </a:t>
            </a:r>
            <a:r>
              <a:rPr lang="en-US" dirty="0" err="1" smtClean="0"/>
              <a:t>sektor</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4. </a:t>
            </a:r>
            <a:r>
              <a:rPr lang="en-US" sz="2800" dirty="0" err="1" smtClean="0"/>
              <a:t>Langkah-langkah</a:t>
            </a:r>
            <a:r>
              <a:rPr lang="en-US" sz="2800" dirty="0" smtClean="0"/>
              <a:t> </a:t>
            </a:r>
            <a:r>
              <a:rPr lang="en-US" sz="2800" dirty="0" err="1" smtClean="0"/>
              <a:t>Pengembangnya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smtClean="0"/>
              <a:t>		</a:t>
            </a:r>
            <a:r>
              <a:rPr lang="en-US" sz="2400" dirty="0" err="1" smtClean="0"/>
              <a:t>Sebelum</a:t>
            </a:r>
            <a:r>
              <a:rPr lang="en-US" sz="2400" dirty="0" smtClean="0"/>
              <a:t> </a:t>
            </a:r>
            <a:r>
              <a:rPr lang="en-US" sz="2400" dirty="0" err="1" smtClean="0"/>
              <a:t>mengadakan</a:t>
            </a:r>
            <a:r>
              <a:rPr lang="en-US" sz="2400" dirty="0" smtClean="0"/>
              <a:t> </a:t>
            </a:r>
            <a:r>
              <a:rPr lang="en-US" sz="2400" dirty="0" err="1" smtClean="0"/>
              <a:t>pendekatan</a:t>
            </a:r>
            <a:r>
              <a:rPr lang="en-US" sz="2400" dirty="0" smtClean="0"/>
              <a:t> </a:t>
            </a:r>
            <a:r>
              <a:rPr lang="en-US" sz="2400" dirty="0" err="1" smtClean="0"/>
              <a:t>langsung</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perlu</a:t>
            </a:r>
            <a:r>
              <a:rPr lang="en-US" sz="2400" dirty="0" smtClean="0"/>
              <a:t> </a:t>
            </a:r>
            <a:r>
              <a:rPr lang="en-US" sz="2400" dirty="0" err="1" smtClean="0"/>
              <a:t>terlebih</a:t>
            </a:r>
            <a:r>
              <a:rPr lang="en-US" sz="2400" dirty="0" smtClean="0"/>
              <a:t> </a:t>
            </a:r>
            <a:r>
              <a:rPr lang="en-US" sz="2400" dirty="0" err="1" smtClean="0"/>
              <a:t>dahulu</a:t>
            </a:r>
            <a:r>
              <a:rPr lang="en-US" sz="2400" dirty="0" smtClean="0"/>
              <a:t> </a:t>
            </a:r>
            <a:r>
              <a:rPr lang="en-US" sz="2400" dirty="0" err="1" smtClean="0"/>
              <a:t>disusun</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dan</a:t>
            </a:r>
            <a:r>
              <a:rPr lang="en-US" sz="2400" dirty="0" smtClean="0"/>
              <a:t> </a:t>
            </a:r>
            <a:r>
              <a:rPr lang="en-US" sz="2400" dirty="0" err="1" smtClean="0"/>
              <a:t>persiapan</a:t>
            </a:r>
            <a:r>
              <a:rPr lang="en-US" sz="2400" dirty="0" smtClean="0"/>
              <a:t> </a:t>
            </a:r>
            <a:r>
              <a:rPr lang="en-US" sz="2400" dirty="0" err="1" smtClean="0"/>
              <a:t>psikologis</a:t>
            </a:r>
            <a:endParaRPr lang="en-US" sz="2400" dirty="0" smtClean="0"/>
          </a:p>
          <a:p>
            <a:pPr>
              <a:buNone/>
            </a:pPr>
            <a:r>
              <a:rPr lang="en-US" sz="2400" dirty="0" smtClean="0"/>
              <a:t>	</a:t>
            </a:r>
            <a:r>
              <a:rPr lang="en-US" sz="2400" dirty="0" err="1" smtClean="0"/>
              <a:t>Tujuan</a:t>
            </a:r>
            <a:r>
              <a:rPr lang="en-US" sz="2400" dirty="0" smtClean="0"/>
              <a:t>  yang </a:t>
            </a:r>
            <a:r>
              <a:rPr lang="en-US" sz="2400" dirty="0" err="1" smtClean="0"/>
              <a:t>diharapkan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antara</a:t>
            </a:r>
            <a:r>
              <a:rPr lang="en-US" sz="2400" dirty="0" smtClean="0"/>
              <a:t> lain :</a:t>
            </a:r>
          </a:p>
          <a:p>
            <a:pPr>
              <a:buNone/>
            </a:pPr>
            <a:r>
              <a:rPr lang="en-US" sz="2400" dirty="0" smtClean="0"/>
              <a:t>     a. Provider </a:t>
            </a:r>
            <a:r>
              <a:rPr lang="en-US" sz="2400" dirty="0" err="1" smtClean="0"/>
              <a:t>akan</a:t>
            </a:r>
            <a:r>
              <a:rPr lang="en-US" sz="2400" dirty="0" smtClean="0"/>
              <a:t> </a:t>
            </a:r>
            <a:r>
              <a:rPr lang="en-US" sz="2400" dirty="0" err="1" smtClean="0"/>
              <a:t>memahami</a:t>
            </a:r>
            <a:r>
              <a:rPr lang="en-US" sz="2400" dirty="0" smtClean="0"/>
              <a:t> </a:t>
            </a:r>
            <a:r>
              <a:rPr lang="en-US" sz="2400" dirty="0" err="1" smtClean="0"/>
              <a:t>semua</a:t>
            </a:r>
            <a:r>
              <a:rPr lang="en-US" sz="2400" dirty="0" smtClean="0"/>
              <a:t> </a:t>
            </a:r>
            <a:r>
              <a:rPr lang="en-US" sz="2400" dirty="0" err="1" smtClean="0"/>
              <a:t>konsep</a:t>
            </a:r>
            <a:r>
              <a:rPr lang="en-US" sz="2400" dirty="0" smtClean="0"/>
              <a:t> yang </a:t>
            </a:r>
            <a:r>
              <a:rPr lang="en-US" sz="2400" dirty="0" err="1" smtClean="0"/>
              <a:t>telah</a:t>
            </a:r>
            <a:r>
              <a:rPr lang="en-US" sz="2400" dirty="0" smtClean="0"/>
              <a:t> </a:t>
            </a:r>
            <a:r>
              <a:rPr lang="en-US" sz="2400" dirty="0" err="1" smtClean="0"/>
              <a:t>dipersiapkan</a:t>
            </a:r>
            <a:endParaRPr lang="en-US" sz="2400" dirty="0" smtClean="0"/>
          </a:p>
          <a:p>
            <a:pPr>
              <a:buNone/>
            </a:pPr>
            <a:r>
              <a:rPr lang="en-US" sz="2400" dirty="0" smtClean="0"/>
              <a:t>	b. Provider </a:t>
            </a:r>
            <a:r>
              <a:rPr lang="en-US" sz="2400" dirty="0" err="1" smtClean="0"/>
              <a:t>menyadari</a:t>
            </a:r>
            <a:r>
              <a:rPr lang="en-US" sz="2400" dirty="0" smtClean="0"/>
              <a:t> </a:t>
            </a:r>
            <a:r>
              <a:rPr lang="en-US" sz="2400" dirty="0" err="1" smtClean="0"/>
              <a:t>bahwa</a:t>
            </a:r>
            <a:r>
              <a:rPr lang="en-US" sz="2400" dirty="0" smtClean="0"/>
              <a:t>  </a:t>
            </a:r>
            <a:r>
              <a:rPr lang="en-US" sz="2400" dirty="0" err="1" smtClean="0"/>
              <a:t>tujuan</a:t>
            </a:r>
            <a:r>
              <a:rPr lang="en-US" sz="2400" dirty="0" smtClean="0"/>
              <a:t> </a:t>
            </a:r>
            <a:r>
              <a:rPr lang="en-US" sz="2400" dirty="0" err="1" smtClean="0"/>
              <a:t>akan</a:t>
            </a:r>
            <a:r>
              <a:rPr lang="en-US" sz="2400" dirty="0" smtClean="0"/>
              <a:t> </a:t>
            </a:r>
            <a:r>
              <a:rPr lang="en-US" sz="2400" dirty="0" err="1" smtClean="0"/>
              <a:t>tercapai</a:t>
            </a:r>
            <a:r>
              <a:rPr lang="en-US" sz="2400" dirty="0" smtClean="0"/>
              <a:t> </a:t>
            </a:r>
            <a:r>
              <a:rPr lang="en-US" sz="2400" dirty="0" err="1" smtClean="0"/>
              <a:t>akibat</a:t>
            </a:r>
            <a:r>
              <a:rPr lang="en-US" sz="2400" dirty="0" smtClean="0"/>
              <a:t> </a:t>
            </a:r>
            <a:r>
              <a:rPr lang="en-US" sz="2400" dirty="0" err="1" smtClean="0"/>
              <a:t>kerjasama</a:t>
            </a:r>
            <a:r>
              <a:rPr lang="en-US" sz="2400" dirty="0" smtClean="0"/>
              <a:t> </a:t>
            </a:r>
          </a:p>
          <a:p>
            <a:pPr>
              <a:buNone/>
            </a:pPr>
            <a:r>
              <a:rPr lang="en-US" sz="2400" dirty="0" smtClean="0"/>
              <a:t>         </a:t>
            </a:r>
            <a:r>
              <a:rPr lang="en-US" sz="2400" dirty="0" err="1" smtClean="0"/>
              <a:t>antar</a:t>
            </a:r>
            <a:r>
              <a:rPr lang="en-US" sz="2400" dirty="0" smtClean="0"/>
              <a:t> </a:t>
            </a:r>
            <a:r>
              <a:rPr lang="en-US" sz="2400" dirty="0" err="1" smtClean="0"/>
              <a:t>sektor</a:t>
            </a:r>
            <a:r>
              <a:rPr lang="en-US" sz="2400" dirty="0" smtClean="0"/>
              <a:t> </a:t>
            </a:r>
            <a:r>
              <a:rPr lang="en-US" sz="2400" dirty="0" err="1" smtClean="0"/>
              <a:t>dan</a:t>
            </a:r>
            <a:r>
              <a:rPr lang="en-US" sz="2400" dirty="0" smtClean="0"/>
              <a:t> </a:t>
            </a:r>
            <a:r>
              <a:rPr lang="en-US" sz="2400" dirty="0" err="1" smtClean="0"/>
              <a:t>mustahil</a:t>
            </a:r>
            <a:r>
              <a:rPr lang="en-US" sz="2400" dirty="0" smtClean="0"/>
              <a:t> </a:t>
            </a:r>
            <a:r>
              <a:rPr lang="en-US" sz="2400" dirty="0" err="1" smtClean="0"/>
              <a:t>tercapai</a:t>
            </a:r>
            <a:r>
              <a:rPr lang="en-US" sz="2400" dirty="0" smtClean="0"/>
              <a:t> </a:t>
            </a:r>
            <a:r>
              <a:rPr lang="en-US" sz="2400" dirty="0" err="1" smtClean="0"/>
              <a:t>jika</a:t>
            </a:r>
            <a:r>
              <a:rPr lang="en-US" sz="2400" dirty="0" smtClean="0"/>
              <a:t> </a:t>
            </a:r>
            <a:r>
              <a:rPr lang="en-US" sz="2400" dirty="0" err="1" smtClean="0"/>
              <a:t>dikerjakan</a:t>
            </a:r>
            <a:r>
              <a:rPr lang="en-US" sz="2400" dirty="0" smtClean="0"/>
              <a:t> </a:t>
            </a:r>
            <a:r>
              <a:rPr lang="en-US" sz="2400" dirty="0" err="1" smtClean="0"/>
              <a:t>satu</a:t>
            </a:r>
            <a:r>
              <a:rPr lang="en-US" sz="2400" dirty="0" smtClean="0"/>
              <a:t> </a:t>
            </a:r>
            <a:r>
              <a:rPr lang="en-US" sz="2400" dirty="0" err="1" smtClean="0"/>
              <a:t>sektor</a:t>
            </a:r>
            <a:endParaRPr lang="en-US" sz="2400" dirty="0" smtClean="0"/>
          </a:p>
          <a:p>
            <a:pPr>
              <a:buNone/>
            </a:pPr>
            <a:r>
              <a:rPr lang="en-US" sz="2400" dirty="0" smtClean="0"/>
              <a:t>	c. Provider </a:t>
            </a:r>
            <a:r>
              <a:rPr lang="en-US" sz="2400" dirty="0" err="1" smtClean="0"/>
              <a:t>menyadari</a:t>
            </a:r>
            <a:r>
              <a:rPr lang="en-US" sz="2400" dirty="0" smtClean="0"/>
              <a:t> </a:t>
            </a:r>
            <a:r>
              <a:rPr lang="en-US" sz="2400" dirty="0" err="1" smtClean="0"/>
              <a:t>sepenuhnya</a:t>
            </a:r>
            <a:r>
              <a:rPr lang="en-US" sz="2400" dirty="0" smtClean="0"/>
              <a:t> </a:t>
            </a:r>
            <a:r>
              <a:rPr lang="en-US" sz="2400" dirty="0" err="1" smtClean="0"/>
              <a:t>bahwa</a:t>
            </a:r>
            <a:r>
              <a:rPr lang="en-US" sz="2400" dirty="0" smtClean="0"/>
              <a:t> </a:t>
            </a:r>
            <a:r>
              <a:rPr lang="en-US" sz="2400" dirty="0" err="1" smtClean="0"/>
              <a:t>pentingnya</a:t>
            </a:r>
            <a:r>
              <a:rPr lang="en-US" sz="2400" dirty="0" smtClean="0"/>
              <a:t> </a:t>
            </a:r>
            <a:r>
              <a:rPr lang="en-US" sz="2400" dirty="0" err="1" smtClean="0"/>
              <a:t>peran</a:t>
            </a:r>
            <a:r>
              <a:rPr lang="en-US" sz="2400" dirty="0" smtClean="0"/>
              <a:t> </a:t>
            </a:r>
            <a:r>
              <a:rPr lang="en-US" sz="2400" dirty="0" err="1" smtClean="0"/>
              <a:t>serta</a:t>
            </a:r>
            <a:r>
              <a:rPr lang="en-US" sz="2400" dirty="0" smtClean="0"/>
              <a:t> </a:t>
            </a:r>
          </a:p>
          <a:p>
            <a:pPr>
              <a:buNone/>
            </a:pPr>
            <a:r>
              <a:rPr lang="en-US" sz="2400" dirty="0" smtClean="0"/>
              <a:t>         </a:t>
            </a:r>
            <a:r>
              <a:rPr lang="en-US" sz="2400" dirty="0" err="1" smtClean="0"/>
              <a:t>masyarkat</a:t>
            </a:r>
            <a:r>
              <a:rPr lang="en-US" sz="2400" dirty="0" smtClean="0"/>
              <a:t> </a:t>
            </a:r>
            <a:r>
              <a:rPr lang="en-US" sz="2400" dirty="0" err="1" smtClean="0"/>
              <a:t>secara</a:t>
            </a:r>
            <a:r>
              <a:rPr lang="en-US" sz="2400" dirty="0" smtClean="0"/>
              <a:t> </a:t>
            </a:r>
            <a:r>
              <a:rPr lang="en-US" sz="2400" dirty="0" err="1" smtClean="0"/>
              <a:t>aktif</a:t>
            </a:r>
            <a:endParaRPr lang="en-US" sz="2400" dirty="0" smtClean="0"/>
          </a:p>
          <a:p>
            <a:pPr>
              <a:buNone/>
            </a:pPr>
            <a:r>
              <a:rPr lang="en-US" sz="2400" dirty="0" smtClean="0"/>
              <a:t>	d. Provider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dukungan</a:t>
            </a:r>
            <a:r>
              <a:rPr lang="en-US" sz="2400" dirty="0" smtClean="0"/>
              <a:t> </a:t>
            </a:r>
            <a:r>
              <a:rPr lang="en-US" sz="2400" dirty="0" err="1" smtClean="0"/>
              <a:t>politis</a:t>
            </a:r>
            <a:r>
              <a:rPr lang="en-US" sz="2400" dirty="0" smtClean="0"/>
              <a:t> </a:t>
            </a:r>
            <a:r>
              <a:rPr lang="en-US" sz="2400" dirty="0" err="1" smtClean="0"/>
              <a:t>dari</a:t>
            </a:r>
            <a:r>
              <a:rPr lang="en-US" sz="2400" dirty="0" smtClean="0"/>
              <a:t> </a:t>
            </a:r>
            <a:r>
              <a:rPr lang="en-US" sz="2400" dirty="0" err="1" smtClean="0"/>
              <a:t>berbagai</a:t>
            </a:r>
            <a:r>
              <a:rPr lang="en-US" sz="2400" dirty="0" smtClean="0"/>
              <a:t> </a:t>
            </a:r>
          </a:p>
          <a:p>
            <a:pPr>
              <a:buNone/>
            </a:pPr>
            <a:r>
              <a:rPr lang="en-US" sz="2400" dirty="0" smtClean="0"/>
              <a:t>         </a:t>
            </a:r>
            <a:r>
              <a:rPr lang="en-US" sz="2400" dirty="0" err="1" smtClean="0"/>
              <a:t>aspek</a:t>
            </a:r>
            <a:endParaRPr lang="en-US" sz="2400" dirty="0" smtClean="0"/>
          </a:p>
          <a:p>
            <a:pPr>
              <a:buNone/>
            </a:pPr>
            <a:r>
              <a:rPr lang="en-US" sz="2400" dirty="0" smtClean="0"/>
              <a:t>	e. Provider </a:t>
            </a:r>
            <a:r>
              <a:rPr lang="en-US" sz="2400" dirty="0" err="1" smtClean="0"/>
              <a:t>harus</a:t>
            </a:r>
            <a:r>
              <a:rPr lang="en-US" sz="2400" dirty="0" smtClean="0"/>
              <a:t> </a:t>
            </a:r>
            <a:r>
              <a:rPr lang="en-US" sz="2400" dirty="0" err="1" smtClean="0"/>
              <a:t>mengenal</a:t>
            </a:r>
            <a:r>
              <a:rPr lang="en-US" sz="2400" dirty="0" smtClean="0"/>
              <a:t> </a:t>
            </a:r>
            <a:r>
              <a:rPr lang="en-US" sz="2400" dirty="0" err="1" smtClean="0"/>
              <a:t>dan</a:t>
            </a:r>
            <a:r>
              <a:rPr lang="en-US" sz="2400" dirty="0" smtClean="0"/>
              <a:t> </a:t>
            </a:r>
            <a:r>
              <a:rPr lang="en-US" sz="2400" dirty="0" err="1" smtClean="0"/>
              <a:t>mengetahui</a:t>
            </a:r>
            <a:r>
              <a:rPr lang="en-US" sz="2400" dirty="0" smtClean="0"/>
              <a:t> </a:t>
            </a:r>
            <a:r>
              <a:rPr lang="en-US" sz="2400" dirty="0" err="1" smtClean="0"/>
              <a:t>peta</a:t>
            </a:r>
            <a:r>
              <a:rPr lang="en-US" sz="2400" dirty="0" smtClean="0"/>
              <a:t> </a:t>
            </a:r>
            <a:r>
              <a:rPr lang="en-US" sz="2400" dirty="0" err="1" smtClean="0"/>
              <a:t>permasalahan</a:t>
            </a:r>
            <a:r>
              <a:rPr lang="en-US" sz="2400" dirty="0" smtClean="0"/>
              <a:t> yang </a:t>
            </a:r>
          </a:p>
          <a:p>
            <a:pPr>
              <a:buNone/>
            </a:pP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sehingga</a:t>
            </a:r>
            <a:r>
              <a:rPr lang="en-US" sz="2400" dirty="0" smtClean="0"/>
              <a:t> </a:t>
            </a:r>
            <a:r>
              <a:rPr lang="en-US" sz="2400" dirty="0" err="1" smtClean="0"/>
              <a:t>perlunya</a:t>
            </a:r>
            <a:r>
              <a:rPr lang="en-US" sz="2400" dirty="0" smtClean="0"/>
              <a:t> </a:t>
            </a:r>
            <a:r>
              <a:rPr lang="en-US" sz="2400" dirty="0" err="1" smtClean="0"/>
              <a:t>penggalian</a:t>
            </a:r>
            <a:r>
              <a:rPr lang="en-US" sz="2400" dirty="0" smtClean="0"/>
              <a:t> </a:t>
            </a:r>
            <a:r>
              <a:rPr lang="en-US" sz="2400" dirty="0" err="1" smtClean="0"/>
              <a:t>potensi</a:t>
            </a:r>
            <a:r>
              <a:rPr lang="en-US" sz="2400" dirty="0" smtClean="0"/>
              <a:t> </a:t>
            </a:r>
            <a:r>
              <a:rPr lang="en-US" sz="2400" dirty="0" err="1" smtClean="0"/>
              <a:t>lokal</a:t>
            </a:r>
            <a:r>
              <a:rPr lang="en-US" sz="2400" dirty="0" smtClean="0"/>
              <a:t> </a:t>
            </a:r>
          </a:p>
          <a:p>
            <a:pPr>
              <a:buNone/>
            </a:pPr>
            <a:r>
              <a:rPr lang="en-US" sz="2400" dirty="0" smtClean="0"/>
              <a:t>         </a:t>
            </a:r>
            <a:r>
              <a:rPr lang="en-US" sz="2400" dirty="0" err="1" smtClean="0"/>
              <a:t>sebagai</a:t>
            </a:r>
            <a:r>
              <a:rPr lang="en-US" sz="2400" dirty="0" smtClean="0"/>
              <a:t> basis </a:t>
            </a:r>
            <a:r>
              <a:rPr lang="en-US" sz="2400" dirty="0" err="1" smtClean="0"/>
              <a:t>kegiatan</a:t>
            </a:r>
            <a:r>
              <a:rPr lang="en-US" sz="2400" dirty="0" smtClean="0"/>
              <a:t> yang </a:t>
            </a:r>
            <a:r>
              <a:rPr lang="en-US" sz="2400" dirty="0" err="1" smtClean="0"/>
              <a:t>berkesinambungan</a:t>
            </a:r>
            <a:r>
              <a:rPr lang="en-US" sz="2400" dirty="0" smtClean="0"/>
              <a:t> </a:t>
            </a:r>
            <a:r>
              <a:rPr lang="en-US" sz="2400" dirty="0" err="1" smtClean="0"/>
              <a:t>dan</a:t>
            </a:r>
            <a:r>
              <a:rPr lang="en-US" sz="2400" dirty="0" smtClean="0"/>
              <a:t> </a:t>
            </a:r>
            <a:r>
              <a:rPr lang="en-US" sz="2400" dirty="0" err="1" smtClean="0"/>
              <a:t>berswadaya</a:t>
            </a:r>
            <a:endParaRPr lang="en-US" sz="2400" dirty="0" smtClean="0"/>
          </a:p>
          <a:p>
            <a:pPr>
              <a:buNone/>
            </a:pP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err="1" smtClean="0"/>
              <a:t>Tujuan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antara</a:t>
            </a:r>
            <a:r>
              <a:rPr lang="en-US" sz="2400" dirty="0" smtClean="0"/>
              <a:t> lain :</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lphaLcPeriod"/>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pemuka</a:t>
            </a:r>
            <a:r>
              <a:rPr lang="en-US" sz="2400" dirty="0" smtClean="0"/>
              <a:t>/</a:t>
            </a:r>
            <a:r>
              <a:rPr lang="en-US" sz="2400" dirty="0" err="1" smtClean="0"/>
              <a:t>pejabat</a:t>
            </a:r>
            <a:r>
              <a:rPr lang="en-US" sz="2400" dirty="0" smtClean="0"/>
              <a:t> </a:t>
            </a:r>
            <a:r>
              <a:rPr lang="en-US" sz="2400" dirty="0" err="1" smtClean="0"/>
              <a:t>pemerintah</a:t>
            </a:r>
            <a:endParaRPr lang="en-US" sz="2400" dirty="0" smtClean="0"/>
          </a:p>
          <a:p>
            <a:pPr marL="514350" indent="-514350">
              <a:buNone/>
            </a:pPr>
            <a:r>
              <a:rPr lang="en-US" sz="2400" dirty="0" smtClean="0"/>
              <a:t>	</a:t>
            </a:r>
            <a:r>
              <a:rPr lang="en-US" sz="2400" dirty="0" err="1" smtClean="0"/>
              <a:t>harapan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ini</a:t>
            </a:r>
            <a:r>
              <a:rPr lang="en-US" sz="2400" dirty="0" smtClean="0"/>
              <a:t> </a:t>
            </a:r>
            <a:r>
              <a:rPr lang="en-US" sz="2400" dirty="0" err="1" smtClean="0"/>
              <a:t>memperoleh</a:t>
            </a:r>
            <a:r>
              <a:rPr lang="en-US" sz="2400" dirty="0" smtClean="0"/>
              <a:t> </a:t>
            </a:r>
            <a:r>
              <a:rPr lang="en-US" sz="2400" dirty="0" err="1" smtClean="0"/>
              <a:t>dukungan</a:t>
            </a:r>
            <a:r>
              <a:rPr lang="en-US" sz="2400" dirty="0" smtClean="0"/>
              <a:t> </a:t>
            </a:r>
            <a:r>
              <a:rPr lang="en-US" sz="2400" dirty="0" err="1" smtClean="0"/>
              <a:t>secara</a:t>
            </a:r>
            <a:r>
              <a:rPr lang="en-US" sz="2400" dirty="0" smtClean="0"/>
              <a:t> </a:t>
            </a:r>
            <a:r>
              <a:rPr lang="en-US" sz="2400" dirty="0" err="1" smtClean="0"/>
              <a:t>politis</a:t>
            </a:r>
            <a:r>
              <a:rPr lang="en-US" sz="2400" dirty="0" smtClean="0"/>
              <a:t> yang </a:t>
            </a:r>
            <a:r>
              <a:rPr lang="en-US" sz="2400" dirty="0" err="1" smtClean="0"/>
              <a:t>bisa</a:t>
            </a:r>
            <a:r>
              <a:rPr lang="en-US" sz="2400" dirty="0" smtClean="0"/>
              <a:t> </a:t>
            </a:r>
            <a:r>
              <a:rPr lang="en-US" sz="2400" dirty="0" err="1" smtClean="0"/>
              <a:t>membantu</a:t>
            </a:r>
            <a:r>
              <a:rPr lang="en-US" sz="2400" dirty="0" smtClean="0"/>
              <a:t> </a:t>
            </a:r>
            <a:r>
              <a:rPr lang="en-US" sz="2400" dirty="0" err="1" smtClean="0"/>
              <a:t>mewujudkan</a:t>
            </a:r>
            <a:r>
              <a:rPr lang="en-US" sz="2400" dirty="0" smtClean="0"/>
              <a:t> </a:t>
            </a:r>
            <a:r>
              <a:rPr lang="en-US" sz="2400" dirty="0" err="1" smtClean="0"/>
              <a:t>bentuk</a:t>
            </a:r>
            <a:r>
              <a:rPr lang="en-US" sz="2400" dirty="0" smtClean="0"/>
              <a:t> </a:t>
            </a:r>
            <a:r>
              <a:rPr lang="en-US" sz="2400" dirty="0" err="1" smtClean="0"/>
              <a:t>kebijakan</a:t>
            </a:r>
            <a:r>
              <a:rPr lang="en-US" sz="2400" dirty="0" smtClean="0"/>
              <a:t> yang </a:t>
            </a:r>
            <a:r>
              <a:rPr lang="en-US" sz="2400" dirty="0" err="1" smtClean="0"/>
              <a:t>menguntungkan</a:t>
            </a:r>
            <a:r>
              <a:rPr lang="en-US" sz="2400" dirty="0" smtClean="0"/>
              <a:t> </a:t>
            </a:r>
            <a:r>
              <a:rPr lang="en-US" sz="2400" dirty="0" err="1" smtClean="0"/>
              <a:t>semua</a:t>
            </a:r>
            <a:r>
              <a:rPr lang="en-US" sz="2400" dirty="0" smtClean="0"/>
              <a:t> </a:t>
            </a:r>
            <a:r>
              <a:rPr lang="en-US" sz="2400" dirty="0" err="1" smtClean="0"/>
              <a:t>pihak</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pertemuan</a:t>
            </a:r>
            <a:r>
              <a:rPr lang="en-US" sz="2400" dirty="0" smtClean="0"/>
              <a:t> </a:t>
            </a:r>
            <a:r>
              <a:rPr lang="en-US" sz="2400" dirty="0" err="1" smtClean="0"/>
              <a:t>perorangan</a:t>
            </a:r>
            <a:r>
              <a:rPr lang="en-US" sz="2400" dirty="0" smtClean="0"/>
              <a:t>, </a:t>
            </a:r>
            <a:r>
              <a:rPr lang="en-US" sz="2400" dirty="0" err="1" smtClean="0"/>
              <a:t>pertemuan</a:t>
            </a:r>
            <a:r>
              <a:rPr lang="en-US" sz="2400" dirty="0" smtClean="0"/>
              <a:t> </a:t>
            </a:r>
            <a:r>
              <a:rPr lang="en-US" sz="2400" dirty="0" err="1" smtClean="0"/>
              <a:t>dalam</a:t>
            </a:r>
            <a:r>
              <a:rPr lang="en-US" sz="2400" dirty="0" smtClean="0"/>
              <a:t> </a:t>
            </a:r>
            <a:r>
              <a:rPr lang="en-US" sz="2400" dirty="0" err="1" smtClean="0"/>
              <a:t>kelompok</a:t>
            </a:r>
            <a:r>
              <a:rPr lang="en-US" sz="2400" dirty="0" smtClean="0"/>
              <a:t> </a:t>
            </a:r>
            <a:r>
              <a:rPr lang="en-US" sz="2400" dirty="0" err="1" smtClean="0"/>
              <a:t>kecil</a:t>
            </a:r>
            <a:r>
              <a:rPr lang="en-US" sz="2400" dirty="0" smtClean="0"/>
              <a:t>, </a:t>
            </a:r>
            <a:r>
              <a:rPr lang="en-US" sz="2400" dirty="0" err="1" smtClean="0"/>
              <a:t>pernyataan</a:t>
            </a:r>
            <a:r>
              <a:rPr lang="en-US" sz="2400" dirty="0" smtClean="0"/>
              <a:t> </a:t>
            </a:r>
            <a:r>
              <a:rPr lang="en-US" sz="2400" dirty="0" err="1" smtClean="0"/>
              <a:t>beberapa</a:t>
            </a:r>
            <a:r>
              <a:rPr lang="en-US" sz="2400" dirty="0" smtClean="0"/>
              <a:t> </a:t>
            </a:r>
            <a:r>
              <a:rPr lang="en-US" sz="2400" dirty="0" err="1" smtClean="0"/>
              <a:t>pejabat</a:t>
            </a:r>
            <a:r>
              <a:rPr lang="en-US" sz="2400" dirty="0" smtClean="0"/>
              <a:t> yang </a:t>
            </a:r>
            <a:r>
              <a:rPr lang="en-US" sz="2400" dirty="0" err="1" smtClean="0"/>
              <a:t>berpengaruh</a:t>
            </a:r>
            <a:r>
              <a:rPr lang="en-US" sz="2400" dirty="0" smtClean="0"/>
              <a:t> </a:t>
            </a:r>
            <a:r>
              <a:rPr lang="en-US" sz="2400" dirty="0" err="1" smtClean="0"/>
              <a:t>dll</a:t>
            </a:r>
            <a:endParaRPr lang="en-US" sz="2400" dirty="0" smtClean="0"/>
          </a:p>
          <a:p>
            <a:pPr marL="514350" indent="-514350">
              <a:buAutoNum type="alphaLcPeriod" startAt="2"/>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para</a:t>
            </a:r>
            <a:r>
              <a:rPr lang="en-US" sz="2400" dirty="0" smtClean="0"/>
              <a:t> </a:t>
            </a:r>
            <a:r>
              <a:rPr lang="en-US" sz="2400" dirty="0" err="1" smtClean="0"/>
              <a:t>pelaksana</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sektor</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diharapkan</a:t>
            </a:r>
            <a:r>
              <a:rPr lang="en-US" sz="2400" dirty="0" smtClean="0"/>
              <a:t> agar </a:t>
            </a:r>
            <a:r>
              <a:rPr lang="en-US" sz="2400" dirty="0" err="1" smtClean="0"/>
              <a:t>semua</a:t>
            </a:r>
            <a:r>
              <a:rPr lang="en-US" sz="2400" dirty="0" smtClean="0"/>
              <a:t> </a:t>
            </a:r>
            <a:r>
              <a:rPr lang="en-US" sz="2400" dirty="0" err="1" smtClean="0"/>
              <a:t>unsur</a:t>
            </a:r>
            <a:r>
              <a:rPr lang="en-US" sz="2400" dirty="0" smtClean="0"/>
              <a:t> </a:t>
            </a:r>
            <a:r>
              <a:rPr lang="en-US" sz="2400" dirty="0" err="1" smtClean="0"/>
              <a:t>memahami</a:t>
            </a:r>
            <a:r>
              <a:rPr lang="en-US" sz="2400" dirty="0" smtClean="0"/>
              <a:t> </a:t>
            </a:r>
            <a:r>
              <a:rPr lang="en-US" sz="2400" dirty="0" err="1" smtClean="0"/>
              <a:t>dan</a:t>
            </a:r>
            <a:r>
              <a:rPr lang="en-US" sz="2400" dirty="0" smtClean="0"/>
              <a:t> </a:t>
            </a:r>
            <a:r>
              <a:rPr lang="en-US" sz="2400" dirty="0" err="1" smtClean="0"/>
              <a:t>memberikan</a:t>
            </a:r>
            <a:r>
              <a:rPr lang="en-US" sz="2400" dirty="0" smtClean="0"/>
              <a:t> </a:t>
            </a:r>
            <a:r>
              <a:rPr lang="en-US" sz="2400" dirty="0" err="1" smtClean="0"/>
              <a:t>dukungan</a:t>
            </a:r>
            <a:r>
              <a:rPr lang="en-US" sz="2400" dirty="0" smtClean="0"/>
              <a:t> </a:t>
            </a:r>
            <a:r>
              <a:rPr lang="en-US" sz="2400" dirty="0" err="1" smtClean="0"/>
              <a:t>dan</a:t>
            </a:r>
            <a:r>
              <a:rPr lang="en-US" sz="2400" dirty="0" smtClean="0"/>
              <a:t> </a:t>
            </a:r>
            <a:r>
              <a:rPr lang="en-US" sz="2400" dirty="0" err="1" smtClean="0"/>
              <a:t>turut</a:t>
            </a:r>
            <a:r>
              <a:rPr lang="en-US" sz="2400" dirty="0" smtClean="0"/>
              <a:t> </a:t>
            </a:r>
            <a:r>
              <a:rPr lang="en-US" sz="2400" dirty="0" err="1" smtClean="0"/>
              <a:t>merumuskan</a:t>
            </a:r>
            <a:r>
              <a:rPr lang="en-US" sz="2400" dirty="0" smtClean="0"/>
              <a:t> </a:t>
            </a:r>
            <a:r>
              <a:rPr lang="en-US" sz="2400" dirty="0" err="1" smtClean="0"/>
              <a:t>kebijakan</a:t>
            </a:r>
            <a:r>
              <a:rPr lang="en-US" sz="2400" dirty="0" smtClean="0"/>
              <a:t> </a:t>
            </a:r>
            <a:r>
              <a:rPr lang="en-US" sz="2400" dirty="0" err="1" smtClean="0"/>
              <a:t>dan</a:t>
            </a:r>
            <a:r>
              <a:rPr lang="en-US" sz="2400" dirty="0" smtClean="0"/>
              <a:t> </a:t>
            </a:r>
            <a:r>
              <a:rPr lang="en-US" sz="2400" dirty="0" err="1" smtClean="0"/>
              <a:t>pola</a:t>
            </a:r>
            <a:r>
              <a:rPr lang="en-US" sz="2400" dirty="0" smtClean="0"/>
              <a:t> </a:t>
            </a:r>
            <a:r>
              <a:rPr lang="en-US" sz="2400" dirty="0" err="1" smtClean="0"/>
              <a:t>pelaksanaannya</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lokakarya</a:t>
            </a:r>
            <a:r>
              <a:rPr lang="en-US" sz="2400" dirty="0" smtClean="0"/>
              <a:t>, </a:t>
            </a:r>
            <a:r>
              <a:rPr lang="en-US" sz="2400" dirty="0" err="1" smtClean="0"/>
              <a:t>seminar,pertemuan</a:t>
            </a:r>
            <a:r>
              <a:rPr lang="en-US" sz="2400" dirty="0" smtClean="0"/>
              <a:t> </a:t>
            </a:r>
            <a:r>
              <a:rPr lang="en-US" sz="2400" dirty="0" err="1" smtClean="0"/>
              <a:t>kerja</a:t>
            </a:r>
            <a:r>
              <a:rPr lang="en-US" sz="2400" dirty="0" smtClean="0"/>
              <a:t>, </a:t>
            </a:r>
            <a:r>
              <a:rPr lang="en-US" sz="2400" dirty="0" err="1" smtClean="0"/>
              <a:t>rapat</a:t>
            </a:r>
            <a:r>
              <a:rPr lang="en-US" sz="2400" dirty="0" smtClean="0"/>
              <a:t> </a:t>
            </a:r>
            <a:r>
              <a:rPr lang="en-US" sz="2400" dirty="0" err="1" smtClean="0"/>
              <a:t>kerja</a:t>
            </a:r>
            <a:r>
              <a:rPr lang="en-US" sz="2400" dirty="0" smtClean="0"/>
              <a:t>, </a:t>
            </a:r>
            <a:r>
              <a:rPr lang="en-US" sz="2400" dirty="0" err="1" smtClean="0"/>
              <a:t>musyawarah</a:t>
            </a:r>
            <a:r>
              <a:rPr lang="en-US" sz="2400" dirty="0" smtClean="0"/>
              <a:t> </a:t>
            </a:r>
            <a:r>
              <a:rPr lang="en-US" sz="2400" dirty="0" err="1" smtClean="0"/>
              <a:t>dll</a:t>
            </a:r>
            <a:endParaRPr lang="en-US" sz="2400" dirty="0" smtClean="0"/>
          </a:p>
          <a:p>
            <a:pPr marL="514350" indent="-514350">
              <a:buAutoNum type="alphaLcPeriod" startAt="3"/>
            </a:pPr>
            <a:r>
              <a:rPr lang="en-US" sz="2400" dirty="0" err="1" smtClean="0"/>
              <a:t>Pendekatan</a:t>
            </a:r>
            <a:r>
              <a:rPr lang="en-US" sz="2400" dirty="0" smtClean="0"/>
              <a:t> </a:t>
            </a:r>
            <a:r>
              <a:rPr lang="en-US" sz="2400" dirty="0" err="1" smtClean="0"/>
              <a:t>interaksi</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berlangsung</a:t>
            </a:r>
            <a:r>
              <a:rPr lang="en-US" sz="2400" dirty="0" smtClean="0"/>
              <a:t> </a:t>
            </a:r>
            <a:r>
              <a:rPr lang="en-US" sz="2400" dirty="0" err="1" smtClean="0"/>
              <a:t>secara</a:t>
            </a:r>
            <a:r>
              <a:rPr lang="en-US" sz="2400" dirty="0" smtClean="0"/>
              <a:t> :</a:t>
            </a:r>
          </a:p>
          <a:p>
            <a:pPr marL="514350" indent="-514350">
              <a:buNone/>
            </a:pPr>
            <a:r>
              <a:rPr lang="en-US" sz="2400" dirty="0" smtClean="0"/>
              <a:t>	1. Horizontal, </a:t>
            </a:r>
            <a:r>
              <a:rPr lang="en-US" sz="2400" dirty="0" err="1" smtClean="0"/>
              <a:t>yaitu</a:t>
            </a:r>
            <a:r>
              <a:rPr lang="en-US" sz="2400" dirty="0" smtClean="0"/>
              <a:t> </a:t>
            </a:r>
            <a:r>
              <a:rPr lang="en-US" sz="2400" dirty="0" err="1" smtClean="0"/>
              <a:t>antar</a:t>
            </a:r>
            <a:r>
              <a:rPr lang="en-US" sz="2400" dirty="0" smtClean="0"/>
              <a:t> </a:t>
            </a:r>
            <a:r>
              <a:rPr lang="en-US" sz="2400" dirty="0" err="1" smtClean="0"/>
              <a:t>berbagai</a:t>
            </a:r>
            <a:r>
              <a:rPr lang="en-US" sz="2400" dirty="0" smtClean="0"/>
              <a:t> </a:t>
            </a:r>
            <a:r>
              <a:rPr lang="en-US" sz="2400" dirty="0" err="1" smtClean="0"/>
              <a:t>sektor</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administrasi</a:t>
            </a:r>
            <a:r>
              <a:rPr lang="en-US" sz="2400" dirty="0" smtClean="0"/>
              <a:t> </a:t>
            </a:r>
          </a:p>
          <a:p>
            <a:pPr marL="514350" indent="-514350">
              <a:buNone/>
            </a:pPr>
            <a:r>
              <a:rPr lang="en-US" sz="2400" dirty="0" smtClean="0"/>
              <a:t>            yang </a:t>
            </a:r>
            <a:r>
              <a:rPr lang="en-US" sz="2400" dirty="0" err="1" smtClean="0"/>
              <a:t>sama</a:t>
            </a:r>
            <a:r>
              <a:rPr lang="en-US" sz="2400" dirty="0" smtClean="0"/>
              <a:t>. 2 </a:t>
            </a:r>
            <a:r>
              <a:rPr lang="en-US" sz="2400" dirty="0" err="1" smtClean="0"/>
              <a:t>Vertikal</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dan</a:t>
            </a:r>
            <a:r>
              <a:rPr lang="en-US" sz="2400" dirty="0" smtClean="0"/>
              <a:t> </a:t>
            </a:r>
            <a:r>
              <a:rPr lang="en-US" sz="2400" dirty="0" err="1" smtClean="0"/>
              <a:t>di</a:t>
            </a:r>
            <a:r>
              <a:rPr lang="en-US" sz="2400" dirty="0" smtClean="0"/>
              <a:t> </a:t>
            </a:r>
            <a:r>
              <a:rPr lang="en-US" sz="2400" dirty="0" err="1" smtClean="0"/>
              <a:t>bawahnya</a:t>
            </a:r>
            <a:r>
              <a:rPr lang="en-US" sz="2400" dirty="0" smtClean="0"/>
              <a:t> </a:t>
            </a:r>
          </a:p>
          <a:p>
            <a:pPr marL="514350" indent="-514350">
              <a:buNone/>
            </a:pPr>
            <a:endParaRPr lang="en-US" sz="24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516562"/>
          </a:xfrm>
        </p:spPr>
        <p:txBody>
          <a:bodyPr>
            <a:normAutofit/>
          </a:bodyPr>
          <a:lstStyle/>
          <a:p>
            <a:pPr algn="l"/>
            <a:r>
              <a:rPr lang="en-US" sz="2800" dirty="0" err="1" smtClean="0"/>
              <a:t>Dalam</a:t>
            </a:r>
            <a:r>
              <a:rPr lang="en-US" sz="2800" dirty="0" smtClean="0"/>
              <a:t> </a:t>
            </a:r>
            <a:r>
              <a:rPr lang="en-US" sz="2800" dirty="0" err="1" smtClean="0"/>
              <a:t>prosesnya</a:t>
            </a:r>
            <a:r>
              <a:rPr lang="en-US" sz="2800" dirty="0" smtClean="0"/>
              <a:t> </a:t>
            </a:r>
            <a:r>
              <a:rPr lang="en-US" sz="2800" dirty="0" err="1" smtClean="0"/>
              <a:t>masing-masing</a:t>
            </a:r>
            <a:r>
              <a:rPr lang="en-US" sz="2800" dirty="0" smtClean="0"/>
              <a:t> </a:t>
            </a:r>
            <a:r>
              <a:rPr lang="en-US" sz="2800" dirty="0" err="1" smtClean="0"/>
              <a:t>diharapkan</a:t>
            </a:r>
            <a:r>
              <a:rPr lang="en-US" sz="2800" dirty="0" smtClean="0"/>
              <a:t> </a:t>
            </a:r>
            <a:r>
              <a:rPr lang="en-US" sz="2800" dirty="0" err="1" smtClean="0"/>
              <a:t>telah</a:t>
            </a:r>
            <a:r>
              <a:rPr lang="en-US" sz="2800" dirty="0" smtClean="0"/>
              <a:t> </a:t>
            </a:r>
            <a:r>
              <a:rPr lang="en-US" sz="2800" dirty="0" err="1" smtClean="0"/>
              <a:t>mengumpulkan</a:t>
            </a:r>
            <a:r>
              <a:rPr lang="en-US" sz="2800" dirty="0" smtClean="0"/>
              <a:t> data </a:t>
            </a:r>
            <a:r>
              <a:rPr lang="en-US" sz="2800" dirty="0" err="1" smtClean="0"/>
              <a:t>oleh</a:t>
            </a:r>
            <a:r>
              <a:rPr lang="en-US" sz="2800" dirty="0" smtClean="0"/>
              <a:t> </a:t>
            </a:r>
            <a:r>
              <a:rPr lang="en-US" sz="2800" dirty="0" err="1" smtClean="0"/>
              <a:t>masing-masing</a:t>
            </a:r>
            <a:r>
              <a:rPr lang="en-US" sz="2800" dirty="0" smtClean="0"/>
              <a:t> </a:t>
            </a:r>
            <a:r>
              <a:rPr lang="en-US" sz="2800" dirty="0" err="1" smtClean="0"/>
              <a:t>sektor</a:t>
            </a:r>
            <a:r>
              <a:rPr lang="en-US" sz="2800" dirty="0" smtClean="0"/>
              <a:t>. Data </a:t>
            </a:r>
            <a:r>
              <a:rPr lang="en-US" sz="2800" dirty="0" err="1" smtClean="0"/>
              <a:t>sebagai</a:t>
            </a:r>
            <a:r>
              <a:rPr lang="en-US" sz="2800" dirty="0" smtClean="0"/>
              <a:t> </a:t>
            </a:r>
            <a:r>
              <a:rPr lang="en-US" sz="2800" dirty="0" err="1" smtClean="0"/>
              <a:t>bahan</a:t>
            </a:r>
            <a:r>
              <a:rPr lang="en-US" sz="2800" dirty="0" smtClean="0"/>
              <a:t> </a:t>
            </a:r>
            <a:r>
              <a:rPr lang="en-US" sz="2800" dirty="0" err="1" smtClean="0"/>
              <a:t>koordinasi</a:t>
            </a:r>
            <a:r>
              <a:rPr lang="en-US" sz="2800" dirty="0" smtClean="0"/>
              <a:t> </a:t>
            </a:r>
            <a:r>
              <a:rPr lang="en-US" sz="2800" dirty="0" err="1" smtClean="0"/>
              <a:t>harus</a:t>
            </a:r>
            <a:r>
              <a:rPr lang="en-US" sz="2800" dirty="0" smtClean="0"/>
              <a:t> </a:t>
            </a:r>
            <a:r>
              <a:rPr lang="en-US" sz="2800" dirty="0" err="1" smtClean="0"/>
              <a:t>mencakup</a:t>
            </a:r>
            <a:r>
              <a:rPr lang="en-US" sz="2800" dirty="0" smtClean="0"/>
              <a:t> :</a:t>
            </a:r>
            <a:br>
              <a:rPr lang="en-US" sz="2800" dirty="0" smtClean="0"/>
            </a:br>
            <a:r>
              <a:rPr lang="en-US" sz="2800" dirty="0" smtClean="0"/>
              <a:t>1. Data </a:t>
            </a:r>
            <a:r>
              <a:rPr lang="en-US" sz="2800" dirty="0" err="1" smtClean="0"/>
              <a:t>umum</a:t>
            </a:r>
            <a:r>
              <a:rPr lang="en-US" sz="2800" dirty="0" smtClean="0"/>
              <a:t> (</a:t>
            </a:r>
            <a:r>
              <a:rPr lang="en-US" sz="2800" dirty="0" err="1" smtClean="0"/>
              <a:t>geografi</a:t>
            </a:r>
            <a:r>
              <a:rPr lang="en-US" sz="2800" dirty="0" smtClean="0"/>
              <a:t>, </a:t>
            </a:r>
            <a:r>
              <a:rPr lang="en-US" sz="2800" dirty="0" err="1" smtClean="0"/>
              <a:t>kondisis</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kondisi</a:t>
            </a:r>
            <a:r>
              <a:rPr lang="en-US" sz="2800" dirty="0" smtClean="0"/>
              <a:t> </a:t>
            </a:r>
            <a:br>
              <a:rPr lang="en-US" sz="2800" dirty="0" smtClean="0"/>
            </a:br>
            <a:r>
              <a:rPr lang="en-US" sz="2800" dirty="0" smtClean="0"/>
              <a:t>     </a:t>
            </a:r>
            <a:r>
              <a:rPr lang="en-US" sz="2800" dirty="0" err="1" smtClean="0"/>
              <a:t>pemuka</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saluran</a:t>
            </a:r>
            <a:r>
              <a:rPr lang="en-US" sz="2800" dirty="0" smtClean="0"/>
              <a:t> </a:t>
            </a:r>
            <a:r>
              <a:rPr lang="en-US" sz="2800" dirty="0" err="1" smtClean="0"/>
              <a:t>kmunikasi</a:t>
            </a:r>
            <a:r>
              <a:rPr lang="en-US" sz="2800" dirty="0" smtClean="0"/>
              <a:t> yang </a:t>
            </a:r>
            <a:r>
              <a:rPr lang="en-US" sz="2800" dirty="0" err="1" smtClean="0"/>
              <a:t>ada</a:t>
            </a:r>
            <a:r>
              <a:rPr lang="en-US" sz="2800" dirty="0" smtClean="0"/>
              <a:t>)</a:t>
            </a:r>
            <a:br>
              <a:rPr lang="en-US" sz="2800" dirty="0" smtClean="0"/>
            </a:br>
            <a:r>
              <a:rPr lang="en-US" sz="2800" dirty="0" smtClean="0"/>
              <a:t>2.  Data </a:t>
            </a:r>
            <a:r>
              <a:rPr lang="en-US" sz="2800" dirty="0" err="1" smtClean="0"/>
              <a:t>khusus</a:t>
            </a:r>
            <a:r>
              <a:rPr lang="en-US" sz="2800" dirty="0" smtClean="0"/>
              <a:t> (data </a:t>
            </a:r>
            <a:r>
              <a:rPr lang="en-US" sz="2800" dirty="0" err="1" smtClean="0"/>
              <a:t>kesehatan</a:t>
            </a:r>
            <a:r>
              <a:rPr lang="en-US" sz="2800" dirty="0" smtClean="0"/>
              <a:t>, </a:t>
            </a:r>
            <a:r>
              <a:rPr lang="en-US" sz="2800" dirty="0" err="1" smtClean="0"/>
              <a:t>pendidikan</a:t>
            </a:r>
            <a:r>
              <a:rPr lang="en-US" sz="2800" dirty="0" smtClean="0"/>
              <a:t>, </a:t>
            </a:r>
            <a:r>
              <a:rPr lang="en-US" sz="2800" dirty="0" err="1" smtClean="0"/>
              <a:t>organisasi</a:t>
            </a:r>
            <a:r>
              <a:rPr lang="en-US" sz="2800" dirty="0" smtClean="0"/>
              <a:t> </a:t>
            </a:r>
            <a:r>
              <a:rPr lang="en-US" sz="2800" dirty="0" err="1" smtClean="0"/>
              <a:t>dll</a:t>
            </a:r>
            <a:r>
              <a:rPr lang="en-US" sz="2800" dirty="0" smtClean="0"/>
              <a:t>)</a:t>
            </a:r>
            <a:br>
              <a:rPr lang="en-US" sz="2800" dirty="0" smtClean="0"/>
            </a:br>
            <a:r>
              <a:rPr lang="en-US" sz="2800" dirty="0" smtClean="0"/>
              <a:t>3.  Data </a:t>
            </a:r>
            <a:r>
              <a:rPr lang="en-US" sz="2800" dirty="0" err="1" smtClean="0"/>
              <a:t>perilaku</a:t>
            </a:r>
            <a:r>
              <a:rPr lang="en-US" sz="2800" dirty="0" smtClean="0"/>
              <a:t> </a:t>
            </a:r>
            <a:r>
              <a:rPr lang="en-US" sz="2800" dirty="0" err="1" smtClean="0"/>
              <a:t>masyarakat</a:t>
            </a:r>
            <a:r>
              <a:rPr lang="en-US" sz="2800" dirty="0" smtClean="0"/>
              <a:t> (</a:t>
            </a:r>
            <a:r>
              <a:rPr lang="en-US" sz="2800" dirty="0" err="1" smtClean="0"/>
              <a:t>kebiasaan</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budaya</a:t>
            </a:r>
            <a:r>
              <a:rPr lang="en-US" sz="2800" dirty="0" smtClean="0"/>
              <a:t> </a:t>
            </a:r>
            <a:br>
              <a:rPr lang="en-US" sz="2800" dirty="0" smtClean="0"/>
            </a:br>
            <a:r>
              <a:rPr lang="en-US" sz="2800" dirty="0" smtClean="0"/>
              <a:t>      </a:t>
            </a:r>
            <a:r>
              <a:rPr lang="en-US" sz="2800" dirty="0" err="1" smtClean="0"/>
              <a:t>dll</a:t>
            </a:r>
            <a:r>
              <a:rPr lang="en-US" sz="2800" dirty="0" smtClean="0"/>
              <a:t>)</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err="1" smtClean="0"/>
              <a:t>Hubungan</a:t>
            </a:r>
            <a:r>
              <a:rPr lang="en-US" sz="2800" dirty="0" smtClean="0"/>
              <a:t> </a:t>
            </a:r>
            <a:r>
              <a:rPr lang="en-US" sz="2800" dirty="0" err="1" smtClean="0"/>
              <a:t>Kebutuhan</a:t>
            </a:r>
            <a:r>
              <a:rPr lang="en-US" sz="2800" dirty="0" smtClean="0"/>
              <a:t> </a:t>
            </a:r>
            <a:r>
              <a:rPr lang="en-US" sz="2800" dirty="0" err="1" smtClean="0"/>
              <a:t>dan</a:t>
            </a:r>
            <a:r>
              <a:rPr lang="en-US" sz="2800" dirty="0" smtClean="0"/>
              <a:t> </a:t>
            </a:r>
            <a:r>
              <a:rPr lang="en-US" sz="2800" dirty="0" err="1" smtClean="0"/>
              <a:t>Kepentingan</a:t>
            </a:r>
            <a:endParaRPr lang="en-US" sz="2800" dirty="0"/>
          </a:p>
        </p:txBody>
      </p:sp>
      <p:sp>
        <p:nvSpPr>
          <p:cNvPr id="3" name="Content Placeholder 2"/>
          <p:cNvSpPr>
            <a:spLocks noGrp="1"/>
          </p:cNvSpPr>
          <p:nvPr>
            <p:ph idx="1"/>
          </p:nvPr>
        </p:nvSpPr>
        <p:spPr>
          <a:xfrm>
            <a:off x="0" y="685800"/>
            <a:ext cx="9144000" cy="5440363"/>
          </a:xfrm>
        </p:spPr>
        <p:txBody>
          <a:bodyPr/>
          <a:lstStyle/>
          <a:p>
            <a:pPr>
              <a:buNone/>
            </a:pPr>
            <a:r>
              <a:rPr lang="en-US" dirty="0" err="1" smtClean="0"/>
              <a:t>Pemenuhan</a:t>
            </a:r>
            <a:r>
              <a:rPr lang="en-US" dirty="0" smtClean="0"/>
              <a:t> </a:t>
            </a:r>
            <a:r>
              <a:rPr lang="en-US" dirty="0" err="1" smtClean="0"/>
              <a:t>Kebutuhan</a:t>
            </a:r>
            <a:r>
              <a:rPr lang="en-US" dirty="0" smtClean="0"/>
              <a:t> </a:t>
            </a:r>
            <a:r>
              <a:rPr lang="en-US" dirty="0" err="1" smtClean="0"/>
              <a:t>harus</a:t>
            </a:r>
            <a:r>
              <a:rPr lang="en-US" dirty="0" smtClean="0"/>
              <a:t> </a:t>
            </a:r>
            <a:r>
              <a:rPr lang="en-US" dirty="0" err="1" smtClean="0"/>
              <a:t>diusahakan</a:t>
            </a:r>
            <a:r>
              <a:rPr lang="en-US" dirty="0" smtClean="0"/>
              <a:t> </a:t>
            </a:r>
            <a:r>
              <a:rPr lang="en-US" dirty="0" err="1" smtClean="0"/>
              <a:t>secara</a:t>
            </a:r>
            <a:r>
              <a:rPr lang="en-US" dirty="0" smtClean="0"/>
              <a:t> </a:t>
            </a:r>
          </a:p>
          <a:p>
            <a:pPr>
              <a:buNone/>
            </a:pPr>
            <a:r>
              <a:rPr lang="en-US" dirty="0" err="1" smtClean="0"/>
              <a:t>maksimal</a:t>
            </a:r>
            <a:r>
              <a:rPr lang="en-US" dirty="0" smtClean="0"/>
              <a:t> </a:t>
            </a:r>
            <a:r>
              <a:rPr lang="en-US" dirty="0" err="1" smtClean="0"/>
              <a:t>sebab</a:t>
            </a:r>
            <a:r>
              <a:rPr lang="en-US" dirty="0" smtClean="0"/>
              <a:t> :</a:t>
            </a:r>
          </a:p>
          <a:p>
            <a:pPr marL="514350" indent="-514350">
              <a:buAutoNum type="arabicPeriod"/>
            </a:pPr>
            <a:r>
              <a:rPr lang="en-US" dirty="0" err="1" smtClean="0"/>
              <a:t>Alat</a:t>
            </a:r>
            <a:r>
              <a:rPr lang="en-US" dirty="0" smtClean="0"/>
              <a:t> </a:t>
            </a:r>
            <a:r>
              <a:rPr lang="en-US" dirty="0" err="1" smtClean="0"/>
              <a:t>sebagai</a:t>
            </a:r>
            <a:r>
              <a:rPr lang="en-US" dirty="0" smtClean="0"/>
              <a:t> </a:t>
            </a:r>
            <a:r>
              <a:rPr lang="en-US" dirty="0" err="1" smtClean="0"/>
              <a:t>sarana</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terbatas</a:t>
            </a:r>
            <a:r>
              <a:rPr lang="en-US" dirty="0" smtClean="0"/>
              <a:t> </a:t>
            </a:r>
            <a:r>
              <a:rPr lang="en-US" dirty="0" err="1" smtClean="0"/>
              <a:t>adanya</a:t>
            </a:r>
            <a:endParaRPr lang="en-US" dirty="0" smtClean="0"/>
          </a:p>
          <a:p>
            <a:pPr marL="514350" indent="-514350">
              <a:buAutoNum type="arabicPeriod"/>
            </a:pPr>
            <a:r>
              <a:rPr lang="en-US" dirty="0" err="1" smtClean="0"/>
              <a:t>Kebutuhan</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merupakan</a:t>
            </a:r>
            <a:r>
              <a:rPr lang="en-US" dirty="0" smtClean="0"/>
              <a:t> </a:t>
            </a:r>
            <a:r>
              <a:rPr lang="en-US" dirty="0" err="1" smtClean="0"/>
              <a:t>kepentingan</a:t>
            </a:r>
            <a:endParaRPr lang="en-US" dirty="0" smtClean="0"/>
          </a:p>
          <a:p>
            <a:pPr marL="514350" indent="-514350">
              <a:buAutoNum type="arabicPeriod"/>
            </a:pPr>
            <a:r>
              <a:rPr lang="en-US" dirty="0" err="1" smtClean="0"/>
              <a:t>Kebutuhan</a:t>
            </a:r>
            <a:r>
              <a:rPr lang="en-US" dirty="0" smtClean="0"/>
              <a:t> yang </a:t>
            </a:r>
            <a:r>
              <a:rPr lang="en-US" dirty="0" err="1" smtClean="0"/>
              <a:t>tidak</a:t>
            </a:r>
            <a:r>
              <a:rPr lang="en-US" dirty="0" smtClean="0"/>
              <a:t> </a:t>
            </a:r>
            <a:r>
              <a:rPr lang="en-US" dirty="0" err="1" smtClean="0"/>
              <a:t>terpenuhi</a:t>
            </a:r>
            <a:r>
              <a:rPr lang="en-US" dirty="0" smtClean="0"/>
              <a:t> </a:t>
            </a:r>
            <a:r>
              <a:rPr lang="en-US" dirty="0" err="1" smtClean="0"/>
              <a:t>akan</a:t>
            </a:r>
            <a:r>
              <a:rPr lang="en-US" dirty="0" smtClean="0"/>
              <a:t> </a:t>
            </a:r>
            <a:r>
              <a:rPr lang="en-US" dirty="0" err="1" smtClean="0"/>
              <a:t>menimbulkan</a:t>
            </a:r>
            <a:r>
              <a:rPr lang="en-US" dirty="0" smtClean="0"/>
              <a:t> </a:t>
            </a:r>
            <a:r>
              <a:rPr lang="en-US" dirty="0" err="1" smtClean="0"/>
              <a:t>masalah</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a:bodyPr>
          <a:lstStyle/>
          <a:p>
            <a:pPr algn="l"/>
            <a:r>
              <a:rPr lang="en-US" sz="2400" dirty="0" err="1" smtClean="0"/>
              <a:t>Manfaat</a:t>
            </a:r>
            <a:r>
              <a:rPr lang="en-US" sz="2400" dirty="0" smtClean="0"/>
              <a:t> </a:t>
            </a:r>
            <a:r>
              <a:rPr lang="en-US" sz="2400" dirty="0" err="1" smtClean="0"/>
              <a:t>pengumpulan</a:t>
            </a:r>
            <a:r>
              <a:rPr lang="en-US" sz="2400" dirty="0" smtClean="0"/>
              <a:t> data </a:t>
            </a:r>
            <a:r>
              <a:rPr lang="en-US" sz="2400" dirty="0" err="1" smtClean="0"/>
              <a:t>tersebut</a:t>
            </a:r>
            <a:r>
              <a:rPr lang="en-US" sz="2400" dirty="0" smtClean="0"/>
              <a:t> </a:t>
            </a:r>
            <a:r>
              <a:rPr lang="en-US" sz="2400" dirty="0" err="1" smtClean="0"/>
              <a:t>dapat</a:t>
            </a:r>
            <a:r>
              <a:rPr lang="en-US" sz="2400" dirty="0" smtClean="0"/>
              <a:t> </a:t>
            </a:r>
            <a:r>
              <a:rPr lang="en-US" sz="2400" dirty="0" err="1" smtClean="0"/>
              <a:t>dipetakan</a:t>
            </a:r>
            <a:r>
              <a:rPr lang="en-US" sz="2400" dirty="0" smtClean="0"/>
              <a:t> </a:t>
            </a:r>
            <a:r>
              <a:rPr lang="en-US" sz="2400" dirty="0" err="1" smtClean="0"/>
              <a:t>dalam</a:t>
            </a:r>
            <a:r>
              <a:rPr lang="en-US" sz="2400" dirty="0" smtClean="0"/>
              <a:t> :</a:t>
            </a:r>
            <a:br>
              <a:rPr lang="en-US" sz="2400" dirty="0" smtClean="0"/>
            </a:br>
            <a:r>
              <a:rPr lang="en-US" sz="2400" dirty="0" smtClean="0"/>
              <a:t>1. </a:t>
            </a:r>
            <a:r>
              <a:rPr lang="en-US" sz="2400" dirty="0" err="1" smtClean="0"/>
              <a:t>Psikologi</a:t>
            </a:r>
            <a:r>
              <a:rPr lang="en-US" sz="2400" dirty="0" smtClean="0"/>
              <a:t/>
            </a:r>
            <a:br>
              <a:rPr lang="en-US" sz="2400" dirty="0" smtClean="0"/>
            </a:b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keakraban</a:t>
            </a:r>
            <a:r>
              <a:rPr lang="en-US" sz="2400" dirty="0" smtClean="0"/>
              <a:t> </a:t>
            </a:r>
            <a:r>
              <a:rPr lang="en-US" sz="2400" dirty="0" err="1" smtClean="0"/>
              <a:t>anatar</a:t>
            </a:r>
            <a:r>
              <a:rPr lang="en-US" sz="2400" dirty="0" smtClean="0"/>
              <a:t> provider </a:t>
            </a:r>
            <a:r>
              <a:rPr lang="en-US" sz="2400" dirty="0" err="1" smtClean="0"/>
              <a:t>dalam</a:t>
            </a:r>
            <a:r>
              <a:rPr lang="en-US" sz="2400" dirty="0" smtClean="0"/>
              <a:t> </a:t>
            </a:r>
            <a:br>
              <a:rPr lang="en-US" sz="2400" dirty="0" smtClean="0"/>
            </a:b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masalah-masalah</a:t>
            </a:r>
            <a:r>
              <a:rPr lang="en-US" sz="2400" dirty="0" smtClean="0"/>
              <a:t> yang </a:t>
            </a:r>
            <a:r>
              <a:rPr lang="en-US" sz="2400" dirty="0" err="1" smtClean="0"/>
              <a:t>dihadapi</a:t>
            </a:r>
            <a:r>
              <a:rPr lang="en-US" sz="2400" dirty="0" smtClean="0"/>
              <a:t> </a:t>
            </a:r>
            <a:r>
              <a:rPr lang="en-US" sz="2400" dirty="0" err="1" smtClean="0"/>
              <a:t>masyarakat</a:t>
            </a:r>
            <a:r>
              <a:rPr lang="en-US" sz="2400" dirty="0" smtClean="0"/>
              <a:t>. </a:t>
            </a:r>
            <a:br>
              <a:rPr lang="en-US" sz="2400" dirty="0" smtClean="0"/>
            </a:br>
            <a:r>
              <a:rPr lang="en-US" sz="2400" dirty="0" smtClean="0"/>
              <a:t>     </a:t>
            </a:r>
            <a:r>
              <a:rPr lang="en-US" sz="2400" dirty="0" err="1" smtClean="0"/>
              <a:t>Secara</a:t>
            </a:r>
            <a:r>
              <a:rPr lang="en-US" sz="2400" dirty="0" smtClean="0"/>
              <a:t> </a:t>
            </a:r>
            <a:r>
              <a:rPr lang="en-US" sz="2400" dirty="0" err="1" smtClean="0"/>
              <a:t>teknis</a:t>
            </a:r>
            <a:r>
              <a:rPr lang="en-US" sz="2400" dirty="0" smtClean="0"/>
              <a:t>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data </a:t>
            </a:r>
            <a:r>
              <a:rPr lang="en-US" sz="2400" dirty="0" err="1" smtClean="0"/>
              <a:t>awal</a:t>
            </a:r>
            <a:r>
              <a:rPr lang="en-US" sz="2400" dirty="0" smtClean="0"/>
              <a:t> </a:t>
            </a:r>
            <a:r>
              <a:rPr lang="en-US" sz="2400" dirty="0" err="1" smtClean="0"/>
              <a:t>perbandingan</a:t>
            </a:r>
            <a:r>
              <a:rPr lang="en-US" sz="2400" dirty="0" smtClean="0"/>
              <a:t> </a:t>
            </a:r>
            <a:br>
              <a:rPr lang="en-US" sz="2400" dirty="0" smtClean="0"/>
            </a:br>
            <a:r>
              <a:rPr lang="en-US" sz="2400" dirty="0" smtClean="0"/>
              <a:t>     </a:t>
            </a:r>
            <a:r>
              <a:rPr lang="en-US" sz="2400" dirty="0" err="1" smtClean="0"/>
              <a:t>dalam</a:t>
            </a:r>
            <a:r>
              <a:rPr lang="en-US" sz="2400" dirty="0" smtClean="0"/>
              <a:t> </a:t>
            </a:r>
            <a:r>
              <a:rPr lang="en-US" sz="2400" dirty="0" err="1" smtClean="0"/>
              <a:t>penyusunan</a:t>
            </a:r>
            <a:r>
              <a:rPr lang="en-US" sz="2400" dirty="0" smtClean="0"/>
              <a:t> program.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a:t>
            </a:r>
            <a:r>
              <a:rPr lang="en-US" sz="2400" dirty="0" err="1" smtClean="0"/>
              <a:t>titik</a:t>
            </a:r>
            <a:r>
              <a:rPr lang="en-US" sz="2400" dirty="0" smtClean="0"/>
              <a:t> </a:t>
            </a:r>
            <a:r>
              <a:rPr lang="en-US" sz="2400" dirty="0" err="1" smtClean="0"/>
              <a:t>tolak</a:t>
            </a:r>
            <a:r>
              <a:rPr lang="en-US" sz="2400" dirty="0" smtClean="0"/>
              <a:t> </a:t>
            </a:r>
            <a:br>
              <a:rPr lang="en-US" sz="2400" dirty="0" smtClean="0"/>
            </a:br>
            <a:r>
              <a:rPr lang="en-US" sz="2400" dirty="0" smtClean="0"/>
              <a:t>     </a:t>
            </a:r>
            <a:r>
              <a:rPr lang="en-US" sz="2400" dirty="0" err="1" smtClean="0"/>
              <a:t>pembahasan</a:t>
            </a:r>
            <a:r>
              <a:rPr lang="en-US" sz="2400" dirty="0" smtClean="0"/>
              <a:t> </a:t>
            </a:r>
            <a:r>
              <a:rPr lang="en-US" sz="2400" dirty="0" err="1" smtClean="0"/>
              <a:t>berdasarkan</a:t>
            </a:r>
            <a:r>
              <a:rPr lang="en-US" sz="2400" dirty="0" smtClean="0"/>
              <a:t> </a:t>
            </a:r>
            <a:r>
              <a:rPr lang="en-US" sz="2400" dirty="0" err="1" smtClean="0"/>
              <a:t>fakta</a:t>
            </a:r>
            <a:r>
              <a:rPr lang="en-US" sz="2400" dirty="0" smtClean="0"/>
              <a:t>  </a:t>
            </a:r>
            <a:br>
              <a:rPr lang="en-US" sz="2400" dirty="0" smtClean="0"/>
            </a:br>
            <a:r>
              <a:rPr lang="en-US" sz="2400" dirty="0" smtClean="0"/>
              <a:t>2.  </a:t>
            </a:r>
            <a:r>
              <a:rPr lang="en-US" sz="2400" dirty="0" err="1" smtClean="0"/>
              <a:t>Proses</a:t>
            </a:r>
            <a:r>
              <a:rPr lang="en-US" sz="2400" dirty="0" smtClean="0"/>
              <a:t> </a:t>
            </a:r>
            <a:r>
              <a:rPr lang="en-US" sz="2400" dirty="0" err="1" smtClean="0"/>
              <a:t>Pembelajaran</a:t>
            </a:r>
            <a:r>
              <a:rPr lang="en-US" sz="2400" dirty="0" smtClean="0"/>
              <a:t/>
            </a:r>
            <a:br>
              <a:rPr lang="en-US" sz="2400" dirty="0" smtClean="0"/>
            </a:br>
            <a:r>
              <a:rPr lang="en-US" sz="2400" dirty="0" smtClean="0"/>
              <a:t>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kondisi</a:t>
            </a:r>
            <a:r>
              <a:rPr lang="en-US" sz="2400" dirty="0" smtClean="0"/>
              <a:t> </a:t>
            </a:r>
            <a:r>
              <a:rPr lang="en-US" sz="2400" dirty="0" err="1" smtClean="0"/>
              <a:t>masalah</a:t>
            </a:r>
            <a:r>
              <a:rPr lang="en-US" sz="2400" dirty="0" smtClean="0"/>
              <a:t> yang </a:t>
            </a:r>
            <a:br>
              <a:rPr lang="en-US" sz="2400" dirty="0" smtClean="0"/>
            </a:b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akan</a:t>
            </a:r>
            <a:r>
              <a:rPr lang="en-US" sz="2400" dirty="0" smtClean="0"/>
              <a:t> </a:t>
            </a:r>
            <a:r>
              <a:rPr lang="en-US" sz="2400" dirty="0" err="1" smtClean="0"/>
              <a:t>terbangun</a:t>
            </a:r>
            <a:r>
              <a:rPr lang="en-US" sz="2400" dirty="0" smtClean="0"/>
              <a:t> </a:t>
            </a:r>
            <a:r>
              <a:rPr lang="en-US" sz="2400" dirty="0" err="1" smtClean="0"/>
              <a:t>kesamaan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br>
              <a:rPr lang="en-US" sz="2400" dirty="0" smtClean="0"/>
            </a:br>
            <a:r>
              <a:rPr lang="en-US" sz="2400" dirty="0" smtClean="0"/>
              <a:t>     </a:t>
            </a:r>
            <a:r>
              <a:rPr lang="en-US" sz="2400" dirty="0" err="1" smtClean="0"/>
              <a:t>petugas</a:t>
            </a:r>
            <a:r>
              <a:rPr lang="en-US" sz="2400" dirty="0" smtClean="0"/>
              <a:t> </a:t>
            </a:r>
            <a:r>
              <a:rPr lang="en-US" sz="2400" dirty="0" err="1" smtClean="0"/>
              <a:t>dalam</a:t>
            </a:r>
            <a:r>
              <a:rPr lang="en-US" sz="2400" dirty="0" smtClean="0"/>
              <a:t> </a:t>
            </a:r>
            <a:r>
              <a:rPr lang="en-US" sz="2400" dirty="0" err="1" smtClean="0"/>
              <a:t>pemahaman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petugas</a:t>
            </a:r>
            <a:r>
              <a:rPr lang="en-US" sz="2400" dirty="0" smtClean="0"/>
              <a:t> </a:t>
            </a:r>
            <a:r>
              <a:rPr lang="en-US" sz="2400" dirty="0" err="1" smtClean="0"/>
              <a:t>akan</a:t>
            </a:r>
            <a:r>
              <a:rPr lang="en-US" sz="2400" dirty="0" smtClean="0"/>
              <a:t> </a:t>
            </a:r>
            <a:br>
              <a:rPr lang="en-US" sz="2400" dirty="0" smtClean="0"/>
            </a:br>
            <a:r>
              <a:rPr lang="en-US" sz="2400" dirty="0" smtClean="0"/>
              <a:t>     </a:t>
            </a:r>
            <a:r>
              <a:rPr lang="en-US" sz="2400" dirty="0" err="1" smtClean="0"/>
              <a:t>memilih</a:t>
            </a:r>
            <a:r>
              <a:rPr lang="en-US" sz="2400" dirty="0" smtClean="0"/>
              <a:t> alternative </a:t>
            </a:r>
            <a:r>
              <a:rPr lang="en-US" sz="2400" dirty="0" err="1" smtClean="0"/>
              <a:t>kemampuan</a:t>
            </a:r>
            <a:r>
              <a:rPr lang="en-US" sz="2400" dirty="0" smtClean="0"/>
              <a:t> </a:t>
            </a:r>
            <a:r>
              <a:rPr lang="en-US" sz="2400" dirty="0" err="1" smtClean="0"/>
              <a:t>dan</a:t>
            </a:r>
            <a:r>
              <a:rPr lang="en-US" sz="2400" dirty="0" smtClean="0"/>
              <a:t> </a:t>
            </a:r>
            <a:r>
              <a:rPr lang="en-US" sz="2400" dirty="0" err="1" smtClean="0"/>
              <a:t>pengalamannya</a:t>
            </a:r>
            <a:r>
              <a:rPr lang="en-US" sz="2400" dirty="0" smtClean="0"/>
              <a:t> yang </a:t>
            </a:r>
            <a:r>
              <a:rPr lang="en-US" sz="2400" dirty="0" err="1" smtClean="0"/>
              <a:t>relevan</a:t>
            </a:r>
            <a:r>
              <a:rPr lang="en-US" sz="2400" dirty="0" smtClean="0"/>
              <a:t> </a:t>
            </a:r>
            <a:br>
              <a:rPr lang="en-US" sz="2400" dirty="0" smtClean="0"/>
            </a:br>
            <a:r>
              <a:rPr lang="en-US" sz="2400" dirty="0" smtClean="0"/>
              <a:t>     </a:t>
            </a:r>
            <a:r>
              <a:rPr lang="en-US" sz="2400" dirty="0" err="1" smtClean="0"/>
              <a:t>terhadap</a:t>
            </a:r>
            <a:r>
              <a:rPr lang="en-US" sz="2400" dirty="0" smtClean="0"/>
              <a:t> </a:t>
            </a:r>
            <a:r>
              <a:rPr lang="en-US" sz="2400" dirty="0" err="1" smtClean="0"/>
              <a:t>penyelesaian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masyarakat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smtClean="0"/>
              <a:t>BAB IV</a:t>
            </a:r>
            <a:br>
              <a:rPr lang="en-US" sz="2800" dirty="0" smtClean="0"/>
            </a:br>
            <a:r>
              <a:rPr lang="en-US" sz="2800" dirty="0" smtClean="0"/>
              <a:t>KASUS-KASUS PENGORGANISASIAN MASYARAKATAN</a:t>
            </a:r>
            <a:endParaRPr lang="en-US" sz="28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800" dirty="0" smtClean="0"/>
              <a:t>Model </a:t>
            </a:r>
            <a:r>
              <a:rPr lang="en-US" sz="2800" dirty="0" err="1" smtClean="0"/>
              <a:t>dan</a:t>
            </a:r>
            <a:r>
              <a:rPr lang="en-US" sz="2800" dirty="0" smtClean="0"/>
              <a:t> </a:t>
            </a:r>
            <a:r>
              <a:rPr lang="en-US" sz="2800" dirty="0" err="1" smtClean="0"/>
              <a:t>Teknik</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oleh</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dan</a:t>
            </a:r>
            <a:r>
              <a:rPr lang="en-US" sz="2800" dirty="0" smtClean="0"/>
              <a:t> Non </a:t>
            </a:r>
            <a:r>
              <a:rPr lang="en-US" sz="2800" dirty="0" err="1" smtClean="0"/>
              <a:t>pemerintah</a:t>
            </a:r>
            <a:endParaRPr lang="en-US" sz="2800" dirty="0" smtClean="0"/>
          </a:p>
          <a:p>
            <a:pPr marL="514350" indent="-514350">
              <a:buNone/>
            </a:pPr>
            <a:r>
              <a:rPr lang="en-US" sz="2800" dirty="0" smtClean="0"/>
              <a:t>	1.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menurut</a:t>
            </a:r>
            <a:r>
              <a:rPr lang="en-US" sz="2800" dirty="0" smtClean="0"/>
              <a:t> </a:t>
            </a:r>
            <a:r>
              <a:rPr lang="en-US" sz="2800" dirty="0" err="1" smtClean="0"/>
              <a:t>Yayasan</a:t>
            </a:r>
            <a:r>
              <a:rPr lang="en-US" sz="2800" dirty="0" smtClean="0"/>
              <a:t> </a:t>
            </a:r>
            <a:r>
              <a:rPr lang="en-US" sz="2800" dirty="0" err="1" smtClean="0"/>
              <a:t>Sosial</a:t>
            </a:r>
            <a:r>
              <a:rPr lang="en-US" sz="2800" dirty="0" smtClean="0"/>
              <a:t> 	</a:t>
            </a:r>
            <a:r>
              <a:rPr lang="en-US" sz="2800" dirty="0" err="1" smtClean="0"/>
              <a:t>Abdi</a:t>
            </a:r>
            <a:r>
              <a:rPr lang="en-US" sz="2800" dirty="0" smtClean="0"/>
              <a:t> </a:t>
            </a:r>
            <a:r>
              <a:rPr lang="en-US" sz="2800" dirty="0" err="1" smtClean="0"/>
              <a:t>Masyarakat</a:t>
            </a:r>
            <a:r>
              <a:rPr lang="en-US" sz="2800" dirty="0" smtClean="0"/>
              <a:t> Solo </a:t>
            </a:r>
            <a:r>
              <a:rPr lang="en-US" sz="2800" dirty="0" err="1" smtClean="0"/>
              <a:t>jawa</a:t>
            </a:r>
            <a:r>
              <a:rPr lang="en-US" sz="2800" dirty="0" smtClean="0"/>
              <a:t> Tengah</a:t>
            </a:r>
          </a:p>
          <a:p>
            <a:pPr marL="514350" indent="-514350">
              <a:buNone/>
            </a:pPr>
            <a:r>
              <a:rPr lang="en-US" sz="2800" dirty="0" smtClean="0"/>
              <a:t>		</a:t>
            </a:r>
            <a:r>
              <a:rPr lang="en-US" sz="2800" dirty="0" err="1" smtClean="0"/>
              <a:t>Ada</a:t>
            </a:r>
            <a:r>
              <a:rPr lang="en-US" sz="2800" dirty="0" smtClean="0"/>
              <a:t> lima </a:t>
            </a:r>
            <a:r>
              <a:rPr lang="en-US" sz="2800" dirty="0" err="1" smtClean="0"/>
              <a:t>tahapan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p>
          <a:p>
            <a:pPr marL="514350" indent="-514350">
              <a:buNone/>
            </a:pPr>
            <a:r>
              <a:rPr lang="en-US" sz="2800" dirty="0" smtClean="0"/>
              <a:t>           </a:t>
            </a:r>
            <a:r>
              <a:rPr lang="en-US" sz="2800" dirty="0" err="1" smtClean="0"/>
              <a:t>berdasarkan</a:t>
            </a:r>
            <a:r>
              <a:rPr lang="en-US" sz="2800" dirty="0" smtClean="0"/>
              <a:t> </a:t>
            </a:r>
            <a:r>
              <a:rPr lang="en-US" sz="2800" dirty="0" err="1" smtClean="0"/>
              <a:t>pengalaman</a:t>
            </a:r>
            <a:r>
              <a:rPr lang="en-US" sz="2800" dirty="0" smtClean="0"/>
              <a:t> YSAM, </a:t>
            </a:r>
            <a:r>
              <a:rPr lang="en-US" sz="2800" dirty="0" err="1" smtClean="0"/>
              <a:t>dalam</a:t>
            </a:r>
            <a:r>
              <a:rPr lang="en-US" sz="2800" dirty="0" smtClean="0"/>
              <a:t> </a:t>
            </a:r>
            <a:r>
              <a:rPr lang="en-US" sz="2800" dirty="0" err="1" smtClean="0"/>
              <a:t>prakteknya</a:t>
            </a:r>
            <a:r>
              <a:rPr lang="en-US" sz="2800" dirty="0" smtClean="0"/>
              <a:t> </a:t>
            </a:r>
          </a:p>
          <a:p>
            <a:pPr marL="514350" indent="-514350">
              <a:buNone/>
            </a:pPr>
            <a:r>
              <a:rPr lang="en-US" sz="2800" smtClean="0"/>
              <a:t>           tahapan </a:t>
            </a:r>
            <a:r>
              <a:rPr lang="en-US" sz="2800" dirty="0" err="1" smtClean="0"/>
              <a:t>tidak</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atas</a:t>
            </a:r>
            <a:r>
              <a:rPr lang="en-US" sz="2800" dirty="0" smtClean="0"/>
              <a:t> </a:t>
            </a:r>
            <a:r>
              <a:rPr lang="en-US" sz="2800" dirty="0" err="1" smtClean="0"/>
              <a:t>ke</a:t>
            </a:r>
            <a:r>
              <a:rPr lang="en-US" sz="2800" dirty="0" smtClean="0"/>
              <a:t> </a:t>
            </a:r>
            <a:r>
              <a:rPr lang="en-US" sz="2800" err="1" smtClean="0"/>
              <a:t>bawah</a:t>
            </a:r>
            <a:r>
              <a:rPr lang="en-US" sz="2800" smtClean="0"/>
              <a:t> atau</a:t>
            </a:r>
          </a:p>
          <a:p>
            <a:pPr marL="514350" indent="-514350">
              <a:buNone/>
            </a:pPr>
            <a:r>
              <a:rPr lang="en-US" sz="2800" smtClean="0"/>
              <a:t>           sebaliknya </a:t>
            </a:r>
            <a:r>
              <a:rPr lang="en-US" sz="2800" dirty="0" err="1" smtClean="0"/>
              <a:t>dari</a:t>
            </a:r>
            <a:r>
              <a:rPr lang="en-US" sz="2800" dirty="0" smtClean="0"/>
              <a:t> </a:t>
            </a:r>
            <a:r>
              <a:rPr lang="en-US" sz="2800" dirty="0" err="1" smtClean="0"/>
              <a:t>bawah</a:t>
            </a:r>
            <a:r>
              <a:rPr lang="en-US" sz="2800" dirty="0" smtClean="0"/>
              <a:t> </a:t>
            </a:r>
            <a:r>
              <a:rPr lang="en-US" sz="2800" dirty="0" err="1" smtClean="0"/>
              <a:t>ke</a:t>
            </a:r>
            <a:r>
              <a:rPr lang="en-US" sz="2800" dirty="0" smtClean="0"/>
              <a:t> </a:t>
            </a:r>
            <a:r>
              <a:rPr lang="en-US" sz="2800" dirty="0" err="1" smtClean="0"/>
              <a:t>atas</a:t>
            </a:r>
            <a:r>
              <a:rPr lang="en-US" sz="2800" dirty="0" smtClean="0"/>
              <a:t>, </a:t>
            </a:r>
            <a:r>
              <a:rPr lang="en-US" sz="2800" err="1" smtClean="0"/>
              <a:t>tetapi</a:t>
            </a:r>
            <a:r>
              <a:rPr lang="en-US" sz="2800" smtClean="0"/>
              <a:t> dimungkinkan</a:t>
            </a:r>
          </a:p>
          <a:p>
            <a:pPr marL="514350" indent="-514350">
              <a:buNone/>
            </a:pPr>
            <a:r>
              <a:rPr lang="en-US" sz="2800" smtClean="0"/>
              <a:t>           tahapan </a:t>
            </a:r>
            <a:r>
              <a:rPr lang="en-US" sz="2800" dirty="0" err="1" smtClean="0"/>
              <a:t>akan</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tengah</a:t>
            </a:r>
            <a:r>
              <a:rPr lang="en-US" sz="2800" dirty="0" smtClean="0"/>
              <a:t>. </a:t>
            </a:r>
            <a:r>
              <a:rPr lang="en-US" sz="2800" dirty="0" err="1" smtClean="0"/>
              <a:t>Situasi</a:t>
            </a:r>
            <a:r>
              <a:rPr lang="en-US" sz="2800" dirty="0" smtClean="0"/>
              <a:t> </a:t>
            </a:r>
            <a:r>
              <a:rPr lang="en-US" sz="2800" err="1" smtClean="0"/>
              <a:t>dan</a:t>
            </a:r>
            <a:r>
              <a:rPr lang="en-US" sz="2800" smtClean="0"/>
              <a:t> kondisi</a:t>
            </a:r>
          </a:p>
          <a:p>
            <a:pPr marL="514350" indent="-514350">
              <a:buNone/>
            </a:pPr>
            <a:r>
              <a:rPr lang="en-US" sz="2800" smtClean="0"/>
              <a:t>           masyarakat menjadi kunci kapan  waktu paling tepat       </a:t>
            </a:r>
          </a:p>
          <a:p>
            <a:pPr marL="514350" indent="-514350">
              <a:buNone/>
            </a:pPr>
            <a:r>
              <a:rPr lang="en-US" sz="2800" smtClean="0"/>
              <a:t>            mulai melakukan pengorganisasian</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menurut</a:t>
            </a:r>
            <a:r>
              <a:rPr lang="en-US" sz="2800" dirty="0" smtClean="0"/>
              <a:t> </a:t>
            </a:r>
            <a:r>
              <a:rPr lang="en-US" sz="2800" dirty="0" err="1" smtClean="0"/>
              <a:t>konsep</a:t>
            </a:r>
            <a:r>
              <a:rPr lang="en-US" sz="2800" dirty="0" smtClean="0"/>
              <a:t> YSAM </a:t>
            </a:r>
            <a:r>
              <a:rPr lang="en-US" sz="2800" dirty="0" err="1" smtClean="0"/>
              <a:t>harus</a:t>
            </a:r>
            <a:r>
              <a:rPr lang="en-US" sz="2800" dirty="0" smtClean="0"/>
              <a:t> </a:t>
            </a:r>
            <a:r>
              <a:rPr lang="en-US" sz="2800" dirty="0" err="1" smtClean="0"/>
              <a:t>memprioritaskan</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mendesak</a:t>
            </a:r>
            <a:r>
              <a:rPr lang="en-US" sz="2800" dirty="0" smtClean="0"/>
              <a:t> </a:t>
            </a:r>
            <a:r>
              <a:rPr lang="en-US" sz="2800" dirty="0" err="1" smtClean="0"/>
              <a:t>dan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Tahapan-tahapan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pengalaman</a:t>
            </a:r>
            <a:r>
              <a:rPr lang="en-US" sz="2800" dirty="0" smtClean="0"/>
              <a:t> YSAM </a:t>
            </a:r>
            <a:r>
              <a:rPr lang="en-US" sz="2800" dirty="0" err="1" smtClean="0"/>
              <a:t>tersebut</a:t>
            </a:r>
            <a:r>
              <a:rPr lang="en-US" sz="2800" dirty="0" smtClean="0"/>
              <a:t> </a:t>
            </a:r>
            <a:r>
              <a:rPr lang="en-US" sz="2800" dirty="0" err="1" smtClean="0"/>
              <a:t>sebagai</a:t>
            </a:r>
            <a:r>
              <a:rPr lang="en-US" sz="2800" dirty="0" smtClean="0"/>
              <a:t> </a:t>
            </a:r>
            <a:r>
              <a:rPr lang="en-US" sz="2800" dirty="0" err="1" smtClean="0"/>
              <a:t>berikut</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graphicFrame>
        <p:nvGraphicFramePr>
          <p:cNvPr id="4" name="Content Placeholder 3"/>
          <p:cNvGraphicFramePr>
            <a:graphicFrameLocks noGrp="1"/>
          </p:cNvGraphicFramePr>
          <p:nvPr>
            <p:ph idx="1"/>
          </p:nvPr>
        </p:nvGraphicFramePr>
        <p:xfrm>
          <a:off x="457200" y="6858000"/>
          <a:ext cx="8229600" cy="185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bl>
          </a:graphicData>
        </a:graphic>
      </p:graphicFrame>
      <p:graphicFrame>
        <p:nvGraphicFramePr>
          <p:cNvPr id="5" name="Table 4"/>
          <p:cNvGraphicFramePr>
            <a:graphicFrameLocks noGrp="1"/>
          </p:cNvGraphicFramePr>
          <p:nvPr/>
        </p:nvGraphicFramePr>
        <p:xfrm>
          <a:off x="381000" y="2209800"/>
          <a:ext cx="8382000" cy="3505200"/>
        </p:xfrm>
        <a:graphic>
          <a:graphicData uri="http://schemas.openxmlformats.org/drawingml/2006/table">
            <a:tbl>
              <a:tblPr firstRow="1" bandRow="1">
                <a:tableStyleId>{5C22544A-7EE6-4342-B048-85BDC9FD1C3A}</a:tableStyleId>
              </a:tblPr>
              <a:tblGrid>
                <a:gridCol w="1143000"/>
                <a:gridCol w="7239000"/>
              </a:tblGrid>
              <a:tr h="609600">
                <a:tc>
                  <a:txBody>
                    <a:bodyPr/>
                    <a:lstStyle/>
                    <a:p>
                      <a:r>
                        <a:rPr lang="en-US" dirty="0" err="1" smtClean="0"/>
                        <a:t>Tahap</a:t>
                      </a:r>
                      <a:r>
                        <a:rPr lang="en-US" dirty="0" smtClean="0"/>
                        <a:t> 1</a:t>
                      </a:r>
                      <a:endParaRPr lang="en-US" dirty="0"/>
                    </a:p>
                  </a:txBody>
                  <a:tcPr/>
                </a:tc>
                <a:tc>
                  <a:txBody>
                    <a:bodyPr/>
                    <a:lstStyle/>
                    <a:p>
                      <a:r>
                        <a:rPr lang="en-US" dirty="0" smtClean="0"/>
                        <a:t>Usaha </a:t>
                      </a:r>
                      <a:r>
                        <a:rPr lang="en-US" dirty="0" err="1" smtClean="0"/>
                        <a:t>mencari</a:t>
                      </a:r>
                      <a:r>
                        <a:rPr lang="en-US" dirty="0" smtClean="0"/>
                        <a:t> </a:t>
                      </a:r>
                      <a:r>
                        <a:rPr lang="en-US" dirty="0" err="1" smtClean="0"/>
                        <a:t>dan</a:t>
                      </a:r>
                      <a:r>
                        <a:rPr lang="en-US" dirty="0" smtClean="0"/>
                        <a:t> </a:t>
                      </a:r>
                      <a:r>
                        <a:rPr lang="en-US" dirty="0" err="1" smtClean="0"/>
                        <a:t>mendidik</a:t>
                      </a:r>
                      <a:r>
                        <a:rPr lang="en-US" dirty="0" smtClean="0"/>
                        <a:t> </a:t>
                      </a:r>
                      <a:r>
                        <a:rPr lang="en-US" dirty="0" err="1" smtClean="0"/>
                        <a:t>pemimpin</a:t>
                      </a:r>
                      <a:endParaRPr lang="en-US" dirty="0"/>
                    </a:p>
                  </a:txBody>
                  <a:tcPr/>
                </a:tc>
              </a:tr>
              <a:tr h="609600">
                <a:tc>
                  <a:txBody>
                    <a:bodyPr/>
                    <a:lstStyle/>
                    <a:p>
                      <a:r>
                        <a:rPr lang="en-US" dirty="0" err="1" smtClean="0"/>
                        <a:t>Tahap</a:t>
                      </a:r>
                      <a:r>
                        <a:rPr lang="en-US" dirty="0" smtClean="0"/>
                        <a:t> 2</a:t>
                      </a:r>
                      <a:endParaRPr lang="en-US" dirty="0"/>
                    </a:p>
                  </a:txBody>
                  <a:tcPr/>
                </a:tc>
                <a:tc>
                  <a:txBody>
                    <a:bodyPr/>
                    <a:lstStyle/>
                    <a:p>
                      <a:r>
                        <a:rPr lang="en-US" dirty="0" err="1" smtClean="0"/>
                        <a:t>Berpijak</a:t>
                      </a:r>
                      <a:r>
                        <a:rPr lang="en-US" dirty="0" smtClean="0"/>
                        <a:t> </a:t>
                      </a:r>
                      <a:r>
                        <a:rPr lang="en-US" dirty="0" err="1" smtClean="0"/>
                        <a:t>pada</a:t>
                      </a:r>
                      <a:r>
                        <a:rPr lang="en-US" dirty="0" smtClean="0"/>
                        <a:t> </a:t>
                      </a:r>
                      <a:r>
                        <a:rPr lang="en-US" dirty="0" err="1" smtClean="0"/>
                        <a:t>kondisi</a:t>
                      </a:r>
                      <a:r>
                        <a:rPr lang="en-US" dirty="0" smtClean="0"/>
                        <a:t> </a:t>
                      </a:r>
                      <a:r>
                        <a:rPr lang="en-US" dirty="0" err="1" smtClean="0"/>
                        <a:t>disorganisasi</a:t>
                      </a:r>
                      <a:endParaRPr lang="en-US" dirty="0"/>
                    </a:p>
                  </a:txBody>
                  <a:tcPr/>
                </a:tc>
              </a:tr>
              <a:tr h="609600">
                <a:tc>
                  <a:txBody>
                    <a:bodyPr/>
                    <a:lstStyle/>
                    <a:p>
                      <a:r>
                        <a:rPr lang="en-US" dirty="0" err="1" smtClean="0"/>
                        <a:t>Tahap</a:t>
                      </a:r>
                      <a:r>
                        <a:rPr lang="en-US" dirty="0" smtClean="0"/>
                        <a:t> 3</a:t>
                      </a:r>
                      <a:endParaRPr lang="en-US" dirty="0"/>
                    </a:p>
                  </a:txBody>
                  <a:tcPr/>
                </a:tc>
                <a:tc>
                  <a:txBody>
                    <a:bodyPr/>
                    <a:lstStyle/>
                    <a:p>
                      <a:r>
                        <a:rPr lang="en-US" dirty="0" err="1" smtClean="0"/>
                        <a:t>Menciptakan</a:t>
                      </a:r>
                      <a:r>
                        <a:rPr lang="en-US" dirty="0" smtClean="0"/>
                        <a:t> </a:t>
                      </a:r>
                      <a:r>
                        <a:rPr lang="en-US" dirty="0" err="1" smtClean="0"/>
                        <a:t>aksi</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reaksi</a:t>
                      </a:r>
                      <a:endParaRPr lang="en-US" dirty="0"/>
                    </a:p>
                  </a:txBody>
                  <a:tcPr/>
                </a:tc>
              </a:tr>
              <a:tr h="609600">
                <a:tc>
                  <a:txBody>
                    <a:bodyPr/>
                    <a:lstStyle/>
                    <a:p>
                      <a:r>
                        <a:rPr lang="en-US" dirty="0" err="1" smtClean="0"/>
                        <a:t>Tahap</a:t>
                      </a:r>
                      <a:r>
                        <a:rPr lang="en-US" dirty="0" smtClean="0"/>
                        <a:t> 4</a:t>
                      </a:r>
                      <a:endParaRPr lang="en-US" dirty="0"/>
                    </a:p>
                  </a:txBody>
                  <a:tcPr/>
                </a:tc>
                <a:tc>
                  <a:txBody>
                    <a:bodyPr/>
                    <a:lstStyle/>
                    <a:p>
                      <a:r>
                        <a:rPr lang="en-US" dirty="0" smtClean="0"/>
                        <a:t>Usaha </a:t>
                      </a:r>
                      <a:r>
                        <a:rPr lang="en-US" dirty="0" err="1" smtClean="0"/>
                        <a:t>melipatgandakan</a:t>
                      </a:r>
                      <a:r>
                        <a:rPr lang="en-US" dirty="0" smtClean="0"/>
                        <a:t> </a:t>
                      </a:r>
                      <a:r>
                        <a:rPr lang="en-US" dirty="0" err="1" smtClean="0"/>
                        <a:t>sekutu</a:t>
                      </a:r>
                      <a:endParaRPr lang="en-US" dirty="0"/>
                    </a:p>
                  </a:txBody>
                  <a:tcPr/>
                </a:tc>
              </a:tr>
              <a:tr h="1066800">
                <a:tc>
                  <a:txBody>
                    <a:bodyPr/>
                    <a:lstStyle/>
                    <a:p>
                      <a:r>
                        <a:rPr lang="en-US" dirty="0" err="1" smtClean="0"/>
                        <a:t>Tahap</a:t>
                      </a:r>
                      <a:r>
                        <a:rPr lang="en-US" dirty="0" smtClean="0"/>
                        <a:t> 5</a:t>
                      </a:r>
                      <a:endParaRPr lang="en-US" dirty="0"/>
                    </a:p>
                  </a:txBody>
                  <a:tcPr/>
                </a:tc>
                <a:tc>
                  <a:txBody>
                    <a:bodyPr/>
                    <a:lstStyle/>
                    <a:p>
                      <a:r>
                        <a:rPr lang="en-US" dirty="0" smtClean="0"/>
                        <a:t>Usaha </a:t>
                      </a:r>
                      <a:r>
                        <a:rPr lang="en-US" dirty="0" err="1" smtClean="0"/>
                        <a:t>melipatgandakan</a:t>
                      </a:r>
                      <a:r>
                        <a:rPr lang="en-US" dirty="0" smtClean="0"/>
                        <a:t> </a:t>
                      </a:r>
                      <a:r>
                        <a:rPr lang="en-US" dirty="0" err="1" smtClean="0"/>
                        <a:t>jumlah</a:t>
                      </a:r>
                      <a:r>
                        <a:rPr lang="en-US" dirty="0" smtClean="0"/>
                        <a:t> </a:t>
                      </a:r>
                      <a:r>
                        <a:rPr lang="en-US" dirty="0" err="1" smtClean="0"/>
                        <a:t>orang</a:t>
                      </a:r>
                      <a:r>
                        <a:rPr lang="en-US" dirty="0" smtClean="0"/>
                        <a:t> </a:t>
                      </a:r>
                      <a:r>
                        <a:rPr lang="en-US" dirty="0" err="1" smtClean="0"/>
                        <a:t>maupun</a:t>
                      </a:r>
                      <a:r>
                        <a:rPr lang="en-US" dirty="0" smtClean="0"/>
                        <a:t> </a:t>
                      </a:r>
                      <a:r>
                        <a:rPr lang="en-US" dirty="0" err="1" smtClean="0"/>
                        <a:t>kelompok</a:t>
                      </a:r>
                      <a:r>
                        <a:rPr lang="en-US" dirty="0" smtClean="0"/>
                        <a:t>  </a:t>
                      </a:r>
                      <a:r>
                        <a:rPr lang="en-US" dirty="0" err="1" smtClean="0"/>
                        <a:t>pemahaman</a:t>
                      </a:r>
                      <a:r>
                        <a:rPr lang="en-US" dirty="0" smtClean="0"/>
                        <a:t> </a:t>
                      </a:r>
                      <a:r>
                        <a:rPr lang="en-US" dirty="0" err="1" smtClean="0"/>
                        <a:t>masalah</a:t>
                      </a:r>
                      <a:r>
                        <a:rPr lang="en-US" dirty="0" smtClean="0"/>
                        <a:t> (issue)</a:t>
                      </a:r>
                      <a:endParaRPr lang="en-US" dirty="0"/>
                    </a:p>
                  </a:txBody>
                  <a:tcPr/>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2. </a:t>
            </a:r>
            <a:r>
              <a:rPr lang="en-US" sz="2800" dirty="0" err="1" smtClean="0"/>
              <a:t>Posyandu</a:t>
            </a:r>
            <a:r>
              <a:rPr lang="en-US" sz="2800" dirty="0" smtClean="0"/>
              <a:t> Plus </a:t>
            </a:r>
            <a:r>
              <a:rPr lang="en-US" sz="2800" dirty="0" err="1" smtClean="0"/>
              <a:t>sebagai</a:t>
            </a:r>
            <a:r>
              <a:rPr lang="en-US" sz="2800" dirty="0" smtClean="0"/>
              <a:t> Model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disingkat</a:t>
            </a:r>
            <a:r>
              <a:rPr lang="en-US" dirty="0" smtClean="0"/>
              <a:t> </a:t>
            </a:r>
            <a:r>
              <a:rPr lang="en-US" dirty="0" err="1" smtClean="0"/>
              <a:t>posyandu</a:t>
            </a:r>
            <a:r>
              <a:rPr lang="en-US" dirty="0" smtClean="0"/>
              <a:t>, </a:t>
            </a:r>
            <a:r>
              <a:rPr lang="en-US" dirty="0" err="1" smtClean="0"/>
              <a:t>seharusnya</a:t>
            </a:r>
            <a:r>
              <a:rPr lang="en-US" dirty="0" smtClean="0"/>
              <a:t> </a:t>
            </a:r>
            <a:r>
              <a:rPr lang="en-US" dirty="0" err="1" smtClean="0"/>
              <a:t>tidak</a:t>
            </a:r>
            <a:r>
              <a:rPr lang="en-US" dirty="0" smtClean="0"/>
              <a:t> </a:t>
            </a:r>
            <a:r>
              <a:rPr lang="en-US" dirty="0" err="1" smtClean="0"/>
              <a:t>ditulis</a:t>
            </a:r>
            <a:r>
              <a:rPr lang="en-US" dirty="0" smtClean="0"/>
              <a:t> Pos </a:t>
            </a:r>
            <a:r>
              <a:rPr lang="en-US" dirty="0" err="1" smtClean="0"/>
              <a:t>Yandu</a:t>
            </a:r>
            <a:r>
              <a:rPr lang="en-US" dirty="0" smtClean="0"/>
              <a:t> </a:t>
            </a:r>
            <a:r>
              <a:rPr lang="en-US" dirty="0" err="1" smtClean="0"/>
              <a:t>sebab</a:t>
            </a:r>
            <a:r>
              <a:rPr lang="en-US" dirty="0" smtClean="0"/>
              <a:t> </a:t>
            </a:r>
            <a:r>
              <a:rPr lang="en-US" dirty="0" err="1" smtClean="0"/>
              <a:t>akan</a:t>
            </a:r>
            <a:r>
              <a:rPr lang="en-US" dirty="0" smtClean="0"/>
              <a:t> </a:t>
            </a:r>
            <a:r>
              <a:rPr lang="en-US" dirty="0" err="1" smtClean="0"/>
              <a:t>bermakna</a:t>
            </a:r>
            <a:r>
              <a:rPr lang="en-US" dirty="0" smtClean="0"/>
              <a:t> lain </a:t>
            </a:r>
            <a:r>
              <a:rPr lang="en-US" dirty="0" err="1" smtClean="0"/>
              <a:t>jika</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ditulis</a:t>
            </a:r>
            <a:r>
              <a:rPr lang="en-US" dirty="0" smtClean="0"/>
              <a:t> </a:t>
            </a:r>
            <a:r>
              <a:rPr lang="en-US" dirty="0" err="1" smtClean="0"/>
              <a:t>dan</a:t>
            </a:r>
            <a:r>
              <a:rPr lang="en-US" dirty="0" smtClean="0"/>
              <a:t> </a:t>
            </a:r>
            <a:r>
              <a:rPr lang="en-US" dirty="0" err="1" smtClean="0"/>
              <a:t>dibaca</a:t>
            </a:r>
            <a:r>
              <a:rPr lang="en-US" dirty="0" smtClean="0"/>
              <a:t> Pos </a:t>
            </a:r>
            <a:r>
              <a:rPr lang="en-US" dirty="0" err="1" smtClean="0"/>
              <a:t>yandu</a:t>
            </a:r>
            <a:r>
              <a:rPr lang="en-US" dirty="0" smtClean="0"/>
              <a:t>, </a:t>
            </a:r>
            <a:r>
              <a:rPr lang="en-US" dirty="0" err="1" smtClean="0"/>
              <a:t>tidak</a:t>
            </a:r>
            <a:r>
              <a:rPr lang="en-US" dirty="0" smtClean="0"/>
              <a:t> </a:t>
            </a:r>
            <a:r>
              <a:rPr lang="en-US" dirty="0" err="1" smtClean="0"/>
              <a:t>menjadi</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tetapi</a:t>
            </a:r>
            <a:r>
              <a:rPr lang="en-US" dirty="0" smtClean="0"/>
              <a:t> </a:t>
            </a:r>
            <a:r>
              <a:rPr lang="en-US" dirty="0" err="1" smtClean="0"/>
              <a:t>menjadi</a:t>
            </a:r>
            <a:r>
              <a:rPr lang="en-US" dirty="0" smtClean="0"/>
              <a:t> pos </a:t>
            </a:r>
            <a:r>
              <a:rPr lang="en-US" dirty="0" err="1" smtClean="0"/>
              <a:t>bermakna</a:t>
            </a:r>
            <a:r>
              <a:rPr lang="en-US" dirty="0" smtClean="0"/>
              <a:t> </a:t>
            </a:r>
            <a:r>
              <a:rPr lang="en-US" dirty="0" err="1" smtClean="0"/>
              <a:t>tempat</a:t>
            </a:r>
            <a:r>
              <a:rPr lang="en-US" dirty="0" smtClean="0"/>
              <a:t> yang </a:t>
            </a:r>
            <a:r>
              <a:rPr lang="en-US" dirty="0" err="1" smtClean="0"/>
              <a:t>tidak</a:t>
            </a:r>
            <a:r>
              <a:rPr lang="en-US" dirty="0" smtClean="0"/>
              <a:t> </a:t>
            </a:r>
            <a:r>
              <a:rPr lang="en-US" dirty="0" err="1" smtClean="0"/>
              <a:t>pernah</a:t>
            </a:r>
            <a:r>
              <a:rPr lang="en-US" dirty="0" smtClean="0"/>
              <a:t> </a:t>
            </a:r>
            <a:r>
              <a:rPr lang="en-US" dirty="0" err="1" smtClean="0"/>
              <a:t>bergerak</a:t>
            </a:r>
            <a:r>
              <a:rPr lang="en-US" dirty="0" smtClean="0"/>
              <a:t> (</a:t>
            </a:r>
            <a:r>
              <a:rPr lang="en-US" dirty="0" err="1" smtClean="0"/>
              <a:t>menetap</a:t>
            </a:r>
            <a:r>
              <a:rPr lang="en-US" dirty="0" smtClean="0"/>
              <a:t> </a:t>
            </a:r>
            <a:r>
              <a:rPr lang="en-US" dirty="0" err="1" smtClean="0"/>
              <a:t>statis</a:t>
            </a:r>
            <a:r>
              <a:rPr lang="en-US" dirty="0" smtClean="0"/>
              <a:t>) </a:t>
            </a:r>
            <a:r>
              <a:rPr lang="en-US" dirty="0" err="1" smtClean="0"/>
              <a:t>dan</a:t>
            </a:r>
            <a:r>
              <a:rPr lang="en-US" dirty="0" smtClean="0"/>
              <a:t> </a:t>
            </a:r>
            <a:r>
              <a:rPr lang="en-US" dirty="0" err="1" smtClean="0"/>
              <a:t>yandu</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karena</a:t>
            </a:r>
            <a:r>
              <a:rPr lang="en-US" dirty="0" smtClean="0"/>
              <a:t> </a:t>
            </a:r>
            <a:r>
              <a:rPr lang="en-US" dirty="0" err="1" smtClean="0"/>
              <a:t>terpaku</a:t>
            </a:r>
            <a:r>
              <a:rPr lang="en-US" dirty="0" smtClean="0"/>
              <a:t> </a:t>
            </a:r>
            <a:r>
              <a:rPr lang="en-US" dirty="0" err="1" smtClean="0"/>
              <a:t>oleh</a:t>
            </a:r>
            <a:r>
              <a:rPr lang="en-US" dirty="0" smtClean="0"/>
              <a:t> </a:t>
            </a:r>
            <a:r>
              <a:rPr lang="en-US" dirty="0" err="1" smtClean="0"/>
              <a:t>tempat</a:t>
            </a:r>
            <a:r>
              <a:rPr lang="en-US" dirty="0" smtClean="0"/>
              <a:t>. </a:t>
            </a:r>
            <a:r>
              <a:rPr lang="en-US" dirty="0" err="1" smtClean="0"/>
              <a:t>Tetapi</a:t>
            </a:r>
            <a:r>
              <a:rPr lang="en-US" dirty="0" smtClean="0"/>
              <a:t> </a:t>
            </a:r>
            <a:r>
              <a:rPr lang="en-US" dirty="0" err="1" smtClean="0"/>
              <a:t>jika</a:t>
            </a:r>
            <a:r>
              <a:rPr lang="en-US" dirty="0" smtClean="0"/>
              <a:t> </a:t>
            </a:r>
            <a:r>
              <a:rPr lang="en-US" dirty="0" err="1" smtClean="0"/>
              <a:t>posyandu</a:t>
            </a:r>
            <a:r>
              <a:rPr lang="en-US" dirty="0" smtClean="0"/>
              <a:t> </a:t>
            </a:r>
            <a:r>
              <a:rPr lang="en-US" dirty="0" err="1" smtClean="0"/>
              <a:t>ditulis</a:t>
            </a:r>
            <a:r>
              <a:rPr lang="en-US" dirty="0" smtClean="0"/>
              <a:t> </a:t>
            </a:r>
            <a:r>
              <a:rPr lang="en-US" dirty="0" err="1" smtClean="0"/>
              <a:t>dan</a:t>
            </a:r>
            <a:r>
              <a:rPr lang="en-US" dirty="0" smtClean="0"/>
              <a:t> </a:t>
            </a:r>
            <a:r>
              <a:rPr lang="en-US" dirty="0" err="1" smtClean="0"/>
              <a:t>diucap</a:t>
            </a:r>
            <a:r>
              <a:rPr lang="en-US" dirty="0" smtClean="0"/>
              <a:t> </a:t>
            </a:r>
            <a:r>
              <a:rPr lang="en-US" dirty="0" err="1" smtClean="0"/>
              <a:t>bersambung</a:t>
            </a:r>
            <a:r>
              <a:rPr lang="en-US" dirty="0" smtClean="0"/>
              <a:t> </a:t>
            </a:r>
            <a:r>
              <a:rPr lang="en-US" dirty="0" err="1" smtClean="0"/>
              <a:t>maka</a:t>
            </a:r>
            <a:r>
              <a:rPr lang="en-US" dirty="0" smtClean="0"/>
              <a:t> </a:t>
            </a:r>
            <a:r>
              <a:rPr lang="en-US" dirty="0" err="1" smtClean="0"/>
              <a:t>bermakna</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yang </a:t>
            </a:r>
            <a:r>
              <a:rPr lang="en-US" dirty="0" err="1" smtClean="0"/>
              <a:t>dapat</a:t>
            </a:r>
            <a:r>
              <a:rPr lang="en-US" dirty="0" smtClean="0"/>
              <a:t> </a:t>
            </a:r>
            <a:r>
              <a:rPr lang="en-US" dirty="0" err="1" smtClean="0"/>
              <a:t>bergerak</a:t>
            </a:r>
            <a:r>
              <a:rPr lang="en-US" dirty="0" smtClean="0"/>
              <a:t> </a:t>
            </a:r>
            <a:r>
              <a:rPr lang="en-US" dirty="0" err="1" smtClean="0"/>
              <a:t>tanpa</a:t>
            </a:r>
            <a:r>
              <a:rPr lang="en-US" dirty="0" smtClean="0"/>
              <a:t> </a:t>
            </a:r>
            <a:r>
              <a:rPr lang="en-US" dirty="0" err="1" smtClean="0"/>
              <a:t>dibatasi</a:t>
            </a:r>
            <a:r>
              <a:rPr lang="en-US" dirty="0" smtClean="0"/>
              <a:t> </a:t>
            </a:r>
            <a:r>
              <a:rPr lang="en-US" dirty="0" err="1" smtClean="0"/>
              <a:t>oleh</a:t>
            </a:r>
            <a:r>
              <a:rPr lang="en-US" dirty="0" smtClean="0"/>
              <a:t> </a:t>
            </a:r>
            <a:r>
              <a:rPr lang="en-US" dirty="0" err="1" smtClean="0"/>
              <a:t>ruang</a:t>
            </a:r>
            <a:r>
              <a:rPr lang="en-US" dirty="0" smtClean="0"/>
              <a:t> </a:t>
            </a:r>
            <a:r>
              <a:rPr lang="en-US" dirty="0" err="1" smtClean="0"/>
              <a:t>dan</a:t>
            </a:r>
            <a:r>
              <a:rPr lang="en-US" dirty="0" smtClean="0"/>
              <a:t> </a:t>
            </a:r>
            <a:r>
              <a:rPr lang="en-US" dirty="0" err="1" smtClean="0"/>
              <a:t>waktu</a:t>
            </a:r>
            <a:r>
              <a:rPr lang="en-US" dirty="0" smtClean="0"/>
              <a:t> </a:t>
            </a:r>
            <a:r>
              <a:rPr lang="en-US" dirty="0" err="1" smtClean="0"/>
              <a:t>sehingga</a:t>
            </a:r>
            <a:r>
              <a:rPr lang="en-US" dirty="0" smtClean="0"/>
              <a:t> </a:t>
            </a:r>
            <a:r>
              <a:rPr lang="en-US" dirty="0" err="1" smtClean="0"/>
              <a:t>pelayanan</a:t>
            </a:r>
            <a:r>
              <a:rPr lang="en-US" dirty="0" smtClean="0"/>
              <a:t> </a:t>
            </a:r>
            <a:r>
              <a:rPr lang="en-US" dirty="0" err="1" smtClean="0"/>
              <a:t>diharapkan</a:t>
            </a:r>
            <a:r>
              <a:rPr lang="en-US" dirty="0" smtClean="0"/>
              <a:t> </a:t>
            </a:r>
            <a:r>
              <a:rPr lang="en-US" dirty="0" err="1" smtClean="0"/>
              <a:t>mampu</a:t>
            </a:r>
            <a:r>
              <a:rPr lang="en-US" dirty="0" smtClean="0"/>
              <a:t> </a:t>
            </a:r>
            <a:r>
              <a:rPr lang="en-US" dirty="0" err="1" smtClean="0"/>
              <a:t>secara</a:t>
            </a:r>
            <a:r>
              <a:rPr lang="en-US" dirty="0" smtClean="0"/>
              <a:t> </a:t>
            </a:r>
            <a:r>
              <a:rPr lang="en-US" dirty="0" err="1" smtClean="0"/>
              <a:t>utuh</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satu</a:t>
            </a:r>
            <a:r>
              <a:rPr lang="en-US" dirty="0" smtClean="0"/>
              <a:t> </a:t>
            </a:r>
            <a:r>
              <a:rPr lang="en-US" dirty="0" err="1" smtClean="0"/>
              <a:t>kesatuan</a:t>
            </a:r>
            <a:r>
              <a:rPr lang="en-US" dirty="0" smtClean="0"/>
              <a:t> yang </a:t>
            </a:r>
            <a:r>
              <a:rPr lang="en-US" dirty="0" err="1" smtClean="0"/>
              <a:t>holistik</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562600"/>
          </a:xfrm>
        </p:spPr>
        <p:txBody>
          <a:bodyPr>
            <a:normAutofit/>
          </a:bodyPr>
          <a:lstStyle/>
          <a:p>
            <a:pPr algn="l"/>
            <a:r>
              <a:rPr lang="en-US" sz="2800" dirty="0" err="1" smtClean="0"/>
              <a:t>Konsep</a:t>
            </a:r>
            <a:r>
              <a:rPr lang="en-US" sz="2800" dirty="0" smtClean="0"/>
              <a:t> </a:t>
            </a:r>
            <a:r>
              <a:rPr lang="en-US" sz="2800" dirty="0" err="1" smtClean="0"/>
              <a:t>posyandu</a:t>
            </a:r>
            <a:r>
              <a:rPr lang="en-US" sz="2800" dirty="0" smtClean="0"/>
              <a:t> </a:t>
            </a:r>
            <a:r>
              <a:rPr lang="en-US" sz="2800" dirty="0" err="1" smtClean="0"/>
              <a:t>pada</a:t>
            </a:r>
            <a:r>
              <a:rPr lang="en-US" sz="2800" dirty="0" smtClean="0"/>
              <a:t> </a:t>
            </a:r>
            <a:r>
              <a:rPr lang="en-US" sz="2800" dirty="0" err="1" smtClean="0"/>
              <a:t>awalnya</a:t>
            </a:r>
            <a:r>
              <a:rPr lang="en-US" sz="2800" dirty="0" smtClean="0"/>
              <a:t> </a:t>
            </a:r>
            <a:r>
              <a:rPr lang="en-US" sz="2800" dirty="0" err="1" smtClean="0"/>
              <a:t>berfokus</a:t>
            </a:r>
            <a:r>
              <a:rPr lang="en-US" sz="2800" dirty="0" smtClean="0"/>
              <a:t> </a:t>
            </a:r>
            <a:r>
              <a:rPr lang="en-US" sz="2800" dirty="0" err="1" smtClean="0"/>
              <a:t>pada</a:t>
            </a:r>
            <a:r>
              <a:rPr lang="en-US" sz="2800" dirty="0" smtClean="0"/>
              <a:t> </a:t>
            </a:r>
            <a:r>
              <a:rPr lang="en-US" sz="2800" dirty="0" err="1" smtClean="0"/>
              <a:t>upaya</a:t>
            </a:r>
            <a:r>
              <a:rPr lang="en-US" sz="2800" dirty="0" smtClean="0"/>
              <a:t> </a:t>
            </a:r>
            <a:r>
              <a:rPr lang="en-US" sz="2800" dirty="0" err="1" smtClean="0"/>
              <a:t>penangan</a:t>
            </a:r>
            <a:r>
              <a:rPr lang="en-US" sz="2800" dirty="0" smtClean="0"/>
              <a:t> </a:t>
            </a:r>
            <a:r>
              <a:rPr lang="en-US" sz="2800" dirty="0" err="1" smtClean="0"/>
              <a:t>kesehatan</a:t>
            </a:r>
            <a:r>
              <a:rPr lang="en-US" sz="2800" dirty="0" smtClean="0"/>
              <a:t> </a:t>
            </a:r>
            <a:r>
              <a:rPr lang="en-US" sz="2800" dirty="0" err="1" smtClean="0"/>
              <a:t>anak</a:t>
            </a:r>
            <a:r>
              <a:rPr lang="en-US" sz="2800" dirty="0" smtClean="0"/>
              <a:t> </a:t>
            </a:r>
            <a:r>
              <a:rPr lang="en-US" sz="2800" dirty="0" err="1" smtClean="0"/>
              <a:t>dan</a:t>
            </a:r>
            <a:r>
              <a:rPr lang="en-US" sz="2800" dirty="0" smtClean="0"/>
              <a:t> </a:t>
            </a:r>
            <a:r>
              <a:rPr lang="en-US" sz="2800" dirty="0" err="1" smtClean="0"/>
              <a:t>ibu</a:t>
            </a:r>
            <a:r>
              <a:rPr lang="en-US" sz="2800" dirty="0" smtClean="0"/>
              <a:t>. Hal </a:t>
            </a:r>
            <a:r>
              <a:rPr lang="en-US" sz="2800" dirty="0" err="1" smtClean="0"/>
              <a:t>ini</a:t>
            </a:r>
            <a:r>
              <a:rPr lang="en-US" sz="2800" dirty="0" smtClean="0"/>
              <a:t> </a:t>
            </a:r>
            <a:r>
              <a:rPr lang="en-US" sz="2800" dirty="0" err="1" smtClean="0"/>
              <a:t>dapat</a:t>
            </a:r>
            <a:r>
              <a:rPr lang="en-US" sz="2800" dirty="0" smtClean="0"/>
              <a:t> </a:t>
            </a:r>
            <a:r>
              <a:rPr lang="en-US" sz="2800" dirty="0" err="1" smtClean="0"/>
              <a:t>dilihat</a:t>
            </a:r>
            <a:r>
              <a:rPr lang="en-US" sz="2800" dirty="0" smtClean="0"/>
              <a:t> </a:t>
            </a:r>
            <a:r>
              <a:rPr lang="en-US" sz="2800" dirty="0" err="1" smtClean="0"/>
              <a:t>dalam</a:t>
            </a:r>
            <a:r>
              <a:rPr lang="en-US" sz="2800" dirty="0" smtClean="0"/>
              <a:t> </a:t>
            </a:r>
            <a:br>
              <a:rPr lang="en-US" sz="2800" dirty="0" smtClean="0"/>
            </a:br>
            <a:r>
              <a:rPr lang="en-US" sz="2800" dirty="0" smtClean="0"/>
              <a:t>model 5 </a:t>
            </a:r>
            <a:r>
              <a:rPr lang="en-US" sz="2800" dirty="0" err="1" smtClean="0"/>
              <a:t>meja</a:t>
            </a:r>
            <a:r>
              <a:rPr lang="en-US" sz="2800" dirty="0" smtClean="0"/>
              <a:t> </a:t>
            </a:r>
            <a:r>
              <a:rPr lang="en-US" sz="2800" dirty="0" err="1" smtClean="0"/>
              <a:t>pelayanan</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graphicFrame>
        <p:nvGraphicFramePr>
          <p:cNvPr id="4" name="Content Placeholder 3"/>
          <p:cNvGraphicFramePr>
            <a:graphicFrameLocks noGrp="1"/>
          </p:cNvGraphicFramePr>
          <p:nvPr>
            <p:ph idx="1"/>
          </p:nvPr>
        </p:nvGraphicFramePr>
        <p:xfrm>
          <a:off x="457200" y="6858000"/>
          <a:ext cx="8229600" cy="185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bl>
          </a:graphicData>
        </a:graphic>
      </p:graphicFrame>
      <p:graphicFrame>
        <p:nvGraphicFramePr>
          <p:cNvPr id="5" name="Table 4"/>
          <p:cNvGraphicFramePr>
            <a:graphicFrameLocks noGrp="1"/>
          </p:cNvGraphicFramePr>
          <p:nvPr/>
        </p:nvGraphicFramePr>
        <p:xfrm>
          <a:off x="304800" y="1676397"/>
          <a:ext cx="8229600" cy="4114802"/>
        </p:xfrm>
        <a:graphic>
          <a:graphicData uri="http://schemas.openxmlformats.org/drawingml/2006/table">
            <a:tbl>
              <a:tblPr firstRow="1" bandRow="1">
                <a:tableStyleId>{5C22544A-7EE6-4342-B048-85BDC9FD1C3A}</a:tableStyleId>
              </a:tblPr>
              <a:tblGrid>
                <a:gridCol w="990600"/>
                <a:gridCol w="7239000"/>
              </a:tblGrid>
              <a:tr h="715618">
                <a:tc>
                  <a:txBody>
                    <a:bodyPr/>
                    <a:lstStyle/>
                    <a:p>
                      <a:r>
                        <a:rPr lang="en-US" dirty="0" err="1" smtClean="0"/>
                        <a:t>Meja</a:t>
                      </a:r>
                      <a:r>
                        <a:rPr lang="en-US" dirty="0" smtClean="0"/>
                        <a:t> 1</a:t>
                      </a:r>
                      <a:endParaRPr lang="en-US" dirty="0"/>
                    </a:p>
                  </a:txBody>
                  <a:tcPr/>
                </a:tc>
                <a:tc>
                  <a:txBody>
                    <a:bodyPr/>
                    <a:lstStyle/>
                    <a:p>
                      <a:r>
                        <a:rPr lang="en-US" dirty="0" err="1" smtClean="0"/>
                        <a:t>Meja</a:t>
                      </a:r>
                      <a:r>
                        <a:rPr lang="en-US" dirty="0" smtClean="0"/>
                        <a:t> </a:t>
                      </a:r>
                      <a:r>
                        <a:rPr lang="en-US" dirty="0" err="1" smtClean="0"/>
                        <a:t>pendaftaran</a:t>
                      </a:r>
                      <a:r>
                        <a:rPr lang="en-US" dirty="0" smtClean="0"/>
                        <a:t> </a:t>
                      </a:r>
                      <a:r>
                        <a:rPr lang="en-US" dirty="0" err="1" smtClean="0"/>
                        <a:t>bayi</a:t>
                      </a:r>
                      <a:r>
                        <a:rPr lang="en-US" dirty="0" smtClean="0"/>
                        <a:t>, </a:t>
                      </a:r>
                      <a:r>
                        <a:rPr lang="en-US" dirty="0" err="1" smtClean="0"/>
                        <a:t>balita</a:t>
                      </a:r>
                      <a:r>
                        <a:rPr lang="en-US" dirty="0" smtClean="0"/>
                        <a:t>, </a:t>
                      </a:r>
                      <a:r>
                        <a:rPr lang="en-US" dirty="0" err="1" smtClean="0"/>
                        <a:t>ibu</a:t>
                      </a:r>
                      <a:r>
                        <a:rPr lang="en-US" dirty="0" smtClean="0"/>
                        <a:t> </a:t>
                      </a:r>
                      <a:r>
                        <a:rPr lang="en-US" dirty="0" err="1" smtClean="0"/>
                        <a:t>hamil</a:t>
                      </a:r>
                      <a:r>
                        <a:rPr lang="en-US" dirty="0" smtClean="0"/>
                        <a:t>, </a:t>
                      </a:r>
                      <a:r>
                        <a:rPr lang="en-US" dirty="0" err="1" smtClean="0"/>
                        <a:t>menyusui</a:t>
                      </a:r>
                      <a:r>
                        <a:rPr lang="en-US" dirty="0" smtClean="0"/>
                        <a:t>, </a:t>
                      </a:r>
                      <a:r>
                        <a:rPr lang="en-US" dirty="0" err="1" smtClean="0"/>
                        <a:t>nifas</a:t>
                      </a:r>
                      <a:endParaRPr lang="en-US" dirty="0"/>
                    </a:p>
                  </a:txBody>
                  <a:tcPr/>
                </a:tc>
              </a:tr>
              <a:tr h="715618">
                <a:tc>
                  <a:txBody>
                    <a:bodyPr/>
                    <a:lstStyle/>
                    <a:p>
                      <a:r>
                        <a:rPr lang="en-US" dirty="0" err="1" smtClean="0"/>
                        <a:t>Meja</a:t>
                      </a:r>
                      <a:r>
                        <a:rPr lang="en-US" dirty="0" smtClean="0"/>
                        <a:t> 2</a:t>
                      </a:r>
                      <a:endParaRPr lang="en-US" dirty="0"/>
                    </a:p>
                  </a:txBody>
                  <a:tcPr/>
                </a:tc>
                <a:tc>
                  <a:txBody>
                    <a:bodyPr/>
                    <a:lstStyle/>
                    <a:p>
                      <a:r>
                        <a:rPr lang="en-US" dirty="0" err="1" smtClean="0"/>
                        <a:t>Menimbang</a:t>
                      </a:r>
                      <a:r>
                        <a:rPr lang="en-US" dirty="0" smtClean="0"/>
                        <a:t> </a:t>
                      </a:r>
                      <a:r>
                        <a:rPr lang="en-US" dirty="0" err="1" smtClean="0"/>
                        <a:t>bayi</a:t>
                      </a:r>
                      <a:r>
                        <a:rPr lang="en-US" dirty="0" smtClean="0"/>
                        <a:t> </a:t>
                      </a:r>
                      <a:r>
                        <a:rPr lang="en-US" dirty="0" err="1" smtClean="0"/>
                        <a:t>dan</a:t>
                      </a:r>
                      <a:r>
                        <a:rPr lang="en-US" dirty="0" smtClean="0"/>
                        <a:t> </a:t>
                      </a:r>
                      <a:r>
                        <a:rPr lang="en-US" dirty="0" err="1" smtClean="0"/>
                        <a:t>mencatat</a:t>
                      </a:r>
                      <a:r>
                        <a:rPr lang="en-US" dirty="0" smtClean="0"/>
                        <a:t> </a:t>
                      </a:r>
                      <a:r>
                        <a:rPr lang="en-US" dirty="0" err="1" smtClean="0"/>
                        <a:t>hasil</a:t>
                      </a:r>
                      <a:r>
                        <a:rPr lang="en-US" dirty="0" smtClean="0"/>
                        <a:t> </a:t>
                      </a:r>
                      <a:r>
                        <a:rPr lang="en-US" dirty="0" err="1" smtClean="0"/>
                        <a:t>timbangan</a:t>
                      </a:r>
                      <a:endParaRPr lang="en-US" dirty="0"/>
                    </a:p>
                  </a:txBody>
                  <a:tcPr/>
                </a:tc>
              </a:tr>
              <a:tr h="715618">
                <a:tc>
                  <a:txBody>
                    <a:bodyPr/>
                    <a:lstStyle/>
                    <a:p>
                      <a:r>
                        <a:rPr lang="en-US" dirty="0" err="1" smtClean="0"/>
                        <a:t>Meja</a:t>
                      </a:r>
                      <a:r>
                        <a:rPr lang="en-US" dirty="0" smtClean="0"/>
                        <a:t> 3</a:t>
                      </a:r>
                      <a:endParaRPr lang="en-US" dirty="0"/>
                    </a:p>
                  </a:txBody>
                  <a:tcPr/>
                </a:tc>
                <a:tc>
                  <a:txBody>
                    <a:bodyPr/>
                    <a:lstStyle/>
                    <a:p>
                      <a:r>
                        <a:rPr lang="en-US" dirty="0" err="1" smtClean="0"/>
                        <a:t>Mengisi</a:t>
                      </a:r>
                      <a:r>
                        <a:rPr lang="en-US" dirty="0" smtClean="0"/>
                        <a:t> KMS</a:t>
                      </a:r>
                      <a:endParaRPr lang="en-US" dirty="0"/>
                    </a:p>
                  </a:txBody>
                  <a:tcPr/>
                </a:tc>
              </a:tr>
              <a:tr h="715618">
                <a:tc>
                  <a:txBody>
                    <a:bodyPr/>
                    <a:lstStyle/>
                    <a:p>
                      <a:r>
                        <a:rPr lang="en-US" dirty="0" err="1" smtClean="0"/>
                        <a:t>Meja</a:t>
                      </a:r>
                      <a:r>
                        <a:rPr lang="en-US" dirty="0" smtClean="0"/>
                        <a:t> 4</a:t>
                      </a:r>
                      <a:endParaRPr lang="en-US" dirty="0"/>
                    </a:p>
                  </a:txBody>
                  <a:tcPr/>
                </a:tc>
                <a:tc>
                  <a:txBody>
                    <a:bodyPr/>
                    <a:lstStyle/>
                    <a:p>
                      <a:r>
                        <a:rPr lang="en-US" dirty="0" err="1" smtClean="0"/>
                        <a:t>Informasi</a:t>
                      </a:r>
                      <a:r>
                        <a:rPr lang="en-US" dirty="0" smtClean="0"/>
                        <a:t> </a:t>
                      </a:r>
                      <a:r>
                        <a:rPr lang="en-US" dirty="0" err="1" smtClean="0"/>
                        <a:t>oleh</a:t>
                      </a:r>
                      <a:r>
                        <a:rPr lang="en-US" dirty="0" smtClean="0"/>
                        <a:t> </a:t>
                      </a:r>
                      <a:r>
                        <a:rPr lang="en-US" dirty="0" err="1" smtClean="0"/>
                        <a:t>kader</a:t>
                      </a:r>
                      <a:r>
                        <a:rPr lang="en-US" dirty="0" smtClean="0"/>
                        <a:t> </a:t>
                      </a:r>
                      <a:r>
                        <a:rPr lang="en-US" dirty="0" err="1" smtClean="0"/>
                        <a:t>kepada</a:t>
                      </a:r>
                      <a:r>
                        <a:rPr lang="en-US" dirty="0" smtClean="0"/>
                        <a:t> </a:t>
                      </a:r>
                      <a:r>
                        <a:rPr lang="en-US" dirty="0" err="1" smtClean="0"/>
                        <a:t>ibu</a:t>
                      </a:r>
                      <a:r>
                        <a:rPr lang="en-US" dirty="0" smtClean="0"/>
                        <a:t> </a:t>
                      </a:r>
                      <a:r>
                        <a:rPr lang="en-US" dirty="0" err="1" smtClean="0"/>
                        <a:t>tentang</a:t>
                      </a:r>
                      <a:r>
                        <a:rPr lang="en-US" dirty="0" smtClean="0"/>
                        <a:t> </a:t>
                      </a:r>
                      <a:r>
                        <a:rPr lang="en-US" dirty="0" err="1" smtClean="0"/>
                        <a:t>kondisi</a:t>
                      </a:r>
                      <a:r>
                        <a:rPr lang="en-US" dirty="0" smtClean="0"/>
                        <a:t> KMS</a:t>
                      </a:r>
                      <a:endParaRPr lang="en-US" dirty="0"/>
                    </a:p>
                  </a:txBody>
                  <a:tcPr/>
                </a:tc>
              </a:tr>
              <a:tr h="1252330">
                <a:tc>
                  <a:txBody>
                    <a:bodyPr/>
                    <a:lstStyle/>
                    <a:p>
                      <a:r>
                        <a:rPr lang="en-US" dirty="0" err="1" smtClean="0"/>
                        <a:t>Meja</a:t>
                      </a:r>
                      <a:r>
                        <a:rPr lang="en-US" dirty="0" smtClean="0"/>
                        <a:t> 5</a:t>
                      </a:r>
                      <a:endParaRPr lang="en-US" dirty="0"/>
                    </a:p>
                  </a:txBody>
                  <a:tcPr/>
                </a:tc>
                <a:tc>
                  <a:txBody>
                    <a:bodyPr/>
                    <a:lstStyle/>
                    <a:p>
                      <a:r>
                        <a:rPr lang="en-US" dirty="0" err="1" smtClean="0"/>
                        <a:t>Pelyanan</a:t>
                      </a:r>
                      <a:r>
                        <a:rPr lang="en-US" dirty="0" smtClean="0"/>
                        <a:t> </a:t>
                      </a:r>
                      <a:r>
                        <a:rPr lang="en-US" dirty="0" err="1" smtClean="0"/>
                        <a:t>sektor</a:t>
                      </a:r>
                      <a:r>
                        <a:rPr lang="en-US" dirty="0" smtClean="0"/>
                        <a:t> </a:t>
                      </a:r>
                      <a:r>
                        <a:rPr lang="en-US" dirty="0" err="1" smtClean="0"/>
                        <a:t>oleh</a:t>
                      </a:r>
                      <a:r>
                        <a:rPr lang="en-US" dirty="0" smtClean="0"/>
                        <a:t> PLKB ,</a:t>
                      </a:r>
                      <a:r>
                        <a:rPr lang="en-US" baseline="0" dirty="0" smtClean="0"/>
                        <a:t> </a:t>
                      </a:r>
                      <a:r>
                        <a:rPr lang="en-US" baseline="0" dirty="0" err="1" smtClean="0"/>
                        <a:t>Bidan</a:t>
                      </a:r>
                      <a:r>
                        <a:rPr lang="en-US" baseline="0" dirty="0" smtClean="0"/>
                        <a:t>/</a:t>
                      </a:r>
                      <a:r>
                        <a:rPr lang="en-US" baseline="0" dirty="0" err="1" smtClean="0"/>
                        <a:t>petugas</a:t>
                      </a:r>
                      <a:r>
                        <a:rPr lang="en-US" baseline="0" dirty="0" smtClean="0"/>
                        <a:t> </a:t>
                      </a:r>
                      <a:r>
                        <a:rPr lang="en-US" baseline="0" dirty="0" err="1" smtClean="0"/>
                        <a:t>puskesmas</a:t>
                      </a:r>
                      <a:r>
                        <a:rPr lang="en-US" baseline="0" dirty="0" smtClean="0"/>
                        <a:t> lain </a:t>
                      </a:r>
                      <a:r>
                        <a:rPr lang="en-US" baseline="0" dirty="0" err="1" smtClean="0"/>
                        <a:t>imunisasi</a:t>
                      </a:r>
                      <a:r>
                        <a:rPr lang="en-US" baseline="0" dirty="0" smtClean="0"/>
                        <a:t>, KB, </a:t>
                      </a:r>
                      <a:r>
                        <a:rPr lang="en-US" baseline="0" dirty="0" err="1" smtClean="0"/>
                        <a:t>Pengobatan</a:t>
                      </a:r>
                      <a:r>
                        <a:rPr lang="en-US" baseline="0" dirty="0" smtClean="0"/>
                        <a:t> </a:t>
                      </a:r>
                      <a:r>
                        <a:rPr lang="en-US" baseline="0" dirty="0" err="1" smtClean="0"/>
                        <a:t>dan</a:t>
                      </a:r>
                      <a:r>
                        <a:rPr lang="en-US" baseline="0" dirty="0" smtClean="0"/>
                        <a:t> </a:t>
                      </a:r>
                      <a:r>
                        <a:rPr lang="en-US" baseline="0" dirty="0" err="1" smtClean="0"/>
                        <a:t>pemberian</a:t>
                      </a:r>
                      <a:r>
                        <a:rPr lang="en-US" baseline="0" dirty="0" smtClean="0"/>
                        <a:t> Vitamin</a:t>
                      </a:r>
                      <a:endParaRPr lang="en-US" dirty="0"/>
                    </a:p>
                  </a:txBody>
                  <a:tcPr/>
                </a:tc>
              </a:tr>
            </a:tbl>
          </a:graphicData>
        </a:graphic>
      </p:graphicFrame>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172200"/>
          </a:xfrm>
        </p:spPr>
        <p:txBody>
          <a:bodyPr>
            <a:normAutofit/>
          </a:bodyPr>
          <a:lstStyle/>
          <a:p>
            <a:pPr algn="l"/>
            <a:r>
              <a:rPr lang="en-US" sz="2800" dirty="0" smtClean="0"/>
              <a:t>Model </a:t>
            </a:r>
            <a:r>
              <a:rPr lang="en-US" sz="2800" dirty="0" err="1" smtClean="0"/>
              <a:t>di</a:t>
            </a:r>
            <a:r>
              <a:rPr lang="en-US" sz="2800" dirty="0" smtClean="0"/>
              <a:t> </a:t>
            </a:r>
            <a:r>
              <a:rPr lang="en-US" sz="2800" dirty="0" err="1" smtClean="0"/>
              <a:t>atas</a:t>
            </a:r>
            <a:r>
              <a:rPr lang="en-US" sz="2800" dirty="0" smtClean="0"/>
              <a:t> </a:t>
            </a:r>
            <a:r>
              <a:rPr lang="en-US" sz="2800" dirty="0" err="1" smtClean="0"/>
              <a:t>dipandang</a:t>
            </a:r>
            <a:r>
              <a:rPr lang="en-US" sz="2800" dirty="0" smtClean="0"/>
              <a:t> </a:t>
            </a:r>
            <a:r>
              <a:rPr lang="en-US" sz="2800" dirty="0" err="1" smtClean="0"/>
              <a:t>tidak</a:t>
            </a:r>
            <a:r>
              <a:rPr lang="en-US" sz="2800" dirty="0" smtClean="0"/>
              <a:t> </a:t>
            </a:r>
            <a:r>
              <a:rPr lang="en-US" sz="2800" dirty="0" err="1" smtClean="0"/>
              <a:t>tuntas</a:t>
            </a:r>
            <a:r>
              <a:rPr lang="en-US" sz="2800" dirty="0" smtClean="0"/>
              <a:t> </a:t>
            </a:r>
            <a:r>
              <a:rPr lang="en-US" sz="2800" dirty="0" err="1" smtClean="0"/>
              <a:t>dalam</a:t>
            </a:r>
            <a:r>
              <a:rPr lang="en-US" sz="2800" dirty="0" smtClean="0"/>
              <a:t> </a:t>
            </a:r>
            <a:r>
              <a:rPr lang="en-US" sz="2800" dirty="0" err="1" smtClean="0"/>
              <a:t>memberikan</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ada</a:t>
            </a:r>
            <a:r>
              <a:rPr lang="en-US" sz="2800" dirty="0" smtClean="0"/>
              <a:t> </a:t>
            </a:r>
            <a:r>
              <a:rPr lang="en-US" sz="2800" dirty="0" err="1" smtClean="0"/>
              <a:t>pemikiran</a:t>
            </a:r>
            <a:r>
              <a:rPr lang="en-US" sz="2800" dirty="0" smtClean="0"/>
              <a:t> </a:t>
            </a:r>
            <a:r>
              <a:rPr lang="en-US" sz="2800" dirty="0" err="1" smtClean="0"/>
              <a:t>posyandu</a:t>
            </a:r>
            <a:r>
              <a:rPr lang="en-US" sz="2800" dirty="0" smtClean="0"/>
              <a:t> plus. </a:t>
            </a:r>
            <a:r>
              <a:rPr lang="en-US" sz="2800" dirty="0" err="1" smtClean="0"/>
              <a:t>Permasalahan</a:t>
            </a:r>
            <a:r>
              <a:rPr lang="en-US" sz="2800" dirty="0" smtClean="0"/>
              <a:t> yang </a:t>
            </a:r>
            <a:r>
              <a:rPr lang="en-US" sz="2800" dirty="0" err="1" smtClean="0"/>
              <a:t>muncul</a:t>
            </a:r>
            <a:r>
              <a:rPr lang="en-US" sz="2800" dirty="0" smtClean="0"/>
              <a:t> </a:t>
            </a:r>
            <a:r>
              <a:rPr lang="en-US" sz="2800" dirty="0" err="1" smtClean="0"/>
              <a:t>ketika</a:t>
            </a:r>
            <a:r>
              <a:rPr lang="en-US" sz="2800" dirty="0" smtClean="0"/>
              <a:t> </a:t>
            </a:r>
            <a:r>
              <a:rPr lang="en-US" sz="2800" dirty="0" err="1" smtClean="0"/>
              <a:t>posyandu</a:t>
            </a:r>
            <a:r>
              <a:rPr lang="en-US" sz="2800" dirty="0" smtClean="0"/>
              <a:t> </a:t>
            </a:r>
            <a:r>
              <a:rPr lang="en-US" sz="2800" dirty="0" err="1" smtClean="0"/>
              <a:t>dengan</a:t>
            </a:r>
            <a:r>
              <a:rPr lang="en-US" sz="2800" dirty="0" smtClean="0"/>
              <a:t> model 5 </a:t>
            </a:r>
            <a:r>
              <a:rPr lang="en-US" sz="2800" dirty="0" err="1" smtClean="0"/>
              <a:t>meja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Posyandu</a:t>
            </a:r>
            <a:r>
              <a:rPr lang="en-US" sz="2800" dirty="0" smtClean="0"/>
              <a:t> </a:t>
            </a:r>
            <a:r>
              <a:rPr lang="en-US" sz="2800" dirty="0" err="1" smtClean="0"/>
              <a:t>tidak</a:t>
            </a:r>
            <a:r>
              <a:rPr lang="en-US" sz="2800" dirty="0" smtClean="0"/>
              <a:t> </a:t>
            </a:r>
            <a:r>
              <a:rPr lang="en-US" sz="2800" dirty="0" err="1" smtClean="0"/>
              <a:t>mampu</a:t>
            </a:r>
            <a:r>
              <a:rPr lang="en-US" sz="2800" dirty="0" smtClean="0"/>
              <a:t> </a:t>
            </a:r>
            <a:r>
              <a:rPr lang="en-US" sz="2800" dirty="0" err="1" smtClean="0"/>
              <a:t>menjadi</a:t>
            </a:r>
            <a:r>
              <a:rPr lang="en-US" sz="2800" dirty="0" smtClean="0"/>
              <a:t> </a:t>
            </a:r>
            <a:r>
              <a:rPr lang="en-US" sz="2800" dirty="0" err="1" smtClean="0"/>
              <a:t>keranjang</a:t>
            </a:r>
            <a:r>
              <a:rPr lang="en-US" sz="2800" dirty="0" smtClean="0"/>
              <a:t>  </a:t>
            </a:r>
            <a:r>
              <a:rPr lang="en-US" sz="2800" dirty="0" err="1" smtClean="0"/>
              <a:t>sampah</a:t>
            </a:r>
            <a:r>
              <a:rPr lang="en-US" sz="2800" dirty="0" smtClean="0"/>
              <a:t> </a:t>
            </a:r>
            <a:br>
              <a:rPr lang="en-US" sz="2800" dirty="0" smtClean="0"/>
            </a:b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oleh</a:t>
            </a:r>
            <a:r>
              <a:rPr lang="en-US" sz="2800" dirty="0" smtClean="0"/>
              <a:t> </a:t>
            </a:r>
            <a:r>
              <a:rPr lang="en-US" sz="2800" dirty="0" err="1" smtClean="0"/>
              <a:t>masyarakat</a:t>
            </a:r>
            <a:r>
              <a:rPr lang="en-US" sz="2800" dirty="0" smtClean="0"/>
              <a:t> yang </a:t>
            </a:r>
            <a:r>
              <a:rPr lang="en-US" sz="2800" dirty="0" err="1" smtClean="0"/>
              <a:t>berkait</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kesehatan</a:t>
            </a:r>
            <a:r>
              <a:rPr lang="en-US" sz="2800" dirty="0" smtClean="0"/>
              <a:t> </a:t>
            </a:r>
            <a:r>
              <a:rPr lang="en-US" sz="2800" dirty="0" err="1" smtClean="0"/>
              <a:t>dan</a:t>
            </a:r>
            <a:r>
              <a:rPr lang="en-US" sz="2800" dirty="0" smtClean="0"/>
              <a:t> non </a:t>
            </a:r>
            <a:r>
              <a:rPr lang="en-US" sz="2800" dirty="0" err="1" smtClean="0"/>
              <a:t>kesehatan</a:t>
            </a:r>
            <a:r>
              <a:rPr lang="en-US" sz="2800" dirty="0" smtClean="0"/>
              <a:t/>
            </a:r>
            <a:br>
              <a:rPr lang="en-US" sz="2800" dirty="0" smtClean="0"/>
            </a:br>
            <a:r>
              <a:rPr lang="en-US" sz="2800" dirty="0" smtClean="0"/>
              <a:t>2. Kader </a:t>
            </a:r>
            <a:r>
              <a:rPr lang="en-US" sz="2800" dirty="0" err="1" smtClean="0"/>
              <a:t>sebagai</a:t>
            </a:r>
            <a:r>
              <a:rPr lang="en-US" sz="2800" dirty="0" smtClean="0"/>
              <a:t> </a:t>
            </a:r>
            <a:r>
              <a:rPr lang="en-US" sz="2800" dirty="0" err="1" smtClean="0"/>
              <a:t>relawan</a:t>
            </a:r>
            <a:r>
              <a:rPr lang="en-US" sz="2800" dirty="0" smtClean="0"/>
              <a:t> </a:t>
            </a:r>
            <a:r>
              <a:rPr lang="en-US" sz="2800" dirty="0" err="1" smtClean="0"/>
              <a:t>tidak</a:t>
            </a:r>
            <a:r>
              <a:rPr lang="en-US" sz="2800" dirty="0" smtClean="0"/>
              <a:t> </a:t>
            </a:r>
            <a:r>
              <a:rPr lang="en-US" sz="2800" dirty="0" err="1" smtClean="0"/>
              <a:t>memiliki</a:t>
            </a:r>
            <a:r>
              <a:rPr lang="en-US" sz="2800" dirty="0" smtClean="0"/>
              <a:t> modal skill </a:t>
            </a:r>
            <a:br>
              <a:rPr lang="en-US" sz="2800" dirty="0" smtClean="0"/>
            </a:br>
            <a:r>
              <a:rPr lang="en-US" sz="2800" dirty="0" smtClean="0"/>
              <a:t>     </a:t>
            </a:r>
            <a:r>
              <a:rPr lang="en-US" sz="2800" dirty="0" err="1" smtClean="0"/>
              <a:t>pengetahuan</a:t>
            </a:r>
            <a:r>
              <a:rPr lang="en-US" sz="2800" dirty="0" smtClean="0"/>
              <a:t> yang </a:t>
            </a:r>
            <a:r>
              <a:rPr lang="en-US" sz="2800" dirty="0" err="1" smtClean="0"/>
              <a:t>memadahi</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kebutuhan</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harapan</a:t>
            </a:r>
            <a:r>
              <a:rPr lang="en-US" sz="2800" dirty="0" smtClean="0"/>
              <a:t> </a:t>
            </a:r>
            <a:r>
              <a:rPr lang="en-US" sz="2800" dirty="0" err="1" smtClean="0"/>
              <a:t>masyarakat</a:t>
            </a:r>
            <a:r>
              <a:rPr lang="en-US" sz="2800" dirty="0" smtClean="0"/>
              <a:t/>
            </a:r>
            <a:br>
              <a:rPr lang="en-US" sz="2800" dirty="0" smtClean="0"/>
            </a:br>
            <a:r>
              <a:rPr lang="en-US" sz="2800" dirty="0" smtClean="0"/>
              <a:t>3.  </a:t>
            </a:r>
            <a:r>
              <a:rPr lang="en-US" sz="2800" dirty="0" err="1" smtClean="0"/>
              <a:t>Tidak</a:t>
            </a:r>
            <a:r>
              <a:rPr lang="en-US" sz="2800" dirty="0" smtClean="0"/>
              <a:t> </a:t>
            </a:r>
            <a:r>
              <a:rPr lang="en-US" sz="2800" dirty="0" err="1" smtClean="0"/>
              <a:t>setiap</a:t>
            </a:r>
            <a:r>
              <a:rPr lang="en-US" sz="2800" dirty="0" smtClean="0"/>
              <a:t> </a:t>
            </a:r>
            <a:r>
              <a:rPr lang="en-US" sz="2800" dirty="0" err="1" smtClean="0"/>
              <a:t>pelaksanaan</a:t>
            </a:r>
            <a:r>
              <a:rPr lang="en-US" sz="2800" dirty="0" smtClean="0"/>
              <a:t> </a:t>
            </a:r>
            <a:r>
              <a:rPr lang="en-US" sz="2800" dirty="0" err="1" smtClean="0"/>
              <a:t>posyandu</a:t>
            </a:r>
            <a:r>
              <a:rPr lang="en-US" sz="2800" dirty="0" smtClean="0"/>
              <a:t> </a:t>
            </a:r>
            <a:r>
              <a:rPr lang="en-US" sz="2800" dirty="0" err="1" smtClean="0"/>
              <a:t>ada</a:t>
            </a:r>
            <a:r>
              <a:rPr lang="en-US" sz="2800" dirty="0" smtClean="0"/>
              <a:t> 5 </a:t>
            </a:r>
            <a:r>
              <a:rPr lang="en-US" sz="2800" dirty="0" err="1" smtClean="0"/>
              <a:t>buku</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fasilitas</a:t>
            </a:r>
            <a:r>
              <a:rPr lang="en-US" sz="2800" dirty="0" smtClean="0"/>
              <a:t> yang </a:t>
            </a:r>
            <a:r>
              <a:rPr lang="en-US" sz="2800" dirty="0" err="1" smtClean="0"/>
              <a:t>diharapkan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763000" cy="6278562"/>
          </a:xfrm>
        </p:spPr>
        <p:txBody>
          <a:bodyPr>
            <a:normAutofit fontScale="90000"/>
          </a:bodyPr>
          <a:lstStyle/>
          <a:p>
            <a:pPr algn="l"/>
            <a:r>
              <a:rPr lang="en-US" sz="3200" dirty="0" err="1" smtClean="0"/>
              <a:t>Konsep</a:t>
            </a:r>
            <a:r>
              <a:rPr lang="en-US" sz="3200" dirty="0" smtClean="0"/>
              <a:t> </a:t>
            </a:r>
            <a:r>
              <a:rPr lang="en-US" sz="3200" dirty="0" err="1" smtClean="0"/>
              <a:t>posyandu</a:t>
            </a:r>
            <a:r>
              <a:rPr lang="en-US" sz="3200" dirty="0" smtClean="0"/>
              <a:t> plus </a:t>
            </a:r>
            <a:r>
              <a:rPr lang="en-US" sz="3200" dirty="0" err="1" smtClean="0"/>
              <a:t>menurut</a:t>
            </a:r>
            <a:r>
              <a:rPr lang="en-US" sz="3200" dirty="0" smtClean="0"/>
              <a:t> </a:t>
            </a:r>
            <a:r>
              <a:rPr lang="en-US" sz="3200" dirty="0" err="1" smtClean="0"/>
              <a:t>Dinas</a:t>
            </a:r>
            <a:r>
              <a:rPr lang="en-US" sz="3200" dirty="0" smtClean="0"/>
              <a:t> </a:t>
            </a:r>
            <a:r>
              <a:rPr lang="en-US" sz="3200" dirty="0" err="1" smtClean="0"/>
              <a:t>Kesehatan</a:t>
            </a:r>
            <a:r>
              <a:rPr lang="en-US" sz="3200" dirty="0" smtClean="0"/>
              <a:t> </a:t>
            </a:r>
            <a:r>
              <a:rPr lang="en-US" sz="3200" dirty="0" err="1" smtClean="0"/>
              <a:t>bidang</a:t>
            </a:r>
            <a:r>
              <a:rPr lang="en-US" sz="3200" dirty="0" smtClean="0"/>
              <a:t> </a:t>
            </a:r>
            <a:r>
              <a:rPr lang="en-US" sz="3200" dirty="0" err="1" smtClean="0"/>
              <a:t>Promosi</a:t>
            </a:r>
            <a:r>
              <a:rPr lang="en-US" sz="3200" dirty="0" smtClean="0"/>
              <a:t> </a:t>
            </a:r>
            <a:r>
              <a:rPr lang="en-US" sz="3200" dirty="0" err="1" smtClean="0"/>
              <a:t>Kesehatan</a:t>
            </a:r>
            <a:r>
              <a:rPr lang="en-US" sz="3200" dirty="0" smtClean="0"/>
              <a:t> </a:t>
            </a:r>
            <a:r>
              <a:rPr lang="en-US" sz="3200" dirty="0" err="1" smtClean="0"/>
              <a:t>merupakan</a:t>
            </a:r>
            <a:r>
              <a:rPr lang="en-US" sz="3200" dirty="0" smtClean="0"/>
              <a:t> </a:t>
            </a:r>
            <a:r>
              <a:rPr lang="en-US" sz="3200" dirty="0" err="1" smtClean="0"/>
              <a:t>upaya</a:t>
            </a:r>
            <a:r>
              <a:rPr lang="en-US" sz="3200" dirty="0" smtClean="0"/>
              <a:t> </a:t>
            </a:r>
            <a:r>
              <a:rPr lang="en-US" sz="3200" dirty="0" err="1" smtClean="0"/>
              <a:t>peningkatan</a:t>
            </a:r>
            <a:r>
              <a:rPr lang="en-US" sz="3200" dirty="0" smtClean="0"/>
              <a:t> </a:t>
            </a:r>
            <a:r>
              <a:rPr lang="en-US" sz="3200" dirty="0" err="1" smtClean="0"/>
              <a:t>mutu</a:t>
            </a:r>
            <a:r>
              <a:rPr lang="en-US" sz="3200" dirty="0" smtClean="0"/>
              <a:t> SDM </a:t>
            </a:r>
            <a:r>
              <a:rPr lang="en-US" sz="3200" dirty="0" err="1" smtClean="0"/>
              <a:t>berkualitas</a:t>
            </a:r>
            <a:r>
              <a:rPr lang="en-US" sz="3200" dirty="0" smtClean="0"/>
              <a:t> </a:t>
            </a:r>
            <a:r>
              <a:rPr lang="en-US" sz="3200" dirty="0" err="1" smtClean="0"/>
              <a:t>dengan</a:t>
            </a:r>
            <a:r>
              <a:rPr lang="en-US" sz="3200" dirty="0" smtClean="0"/>
              <a:t> </a:t>
            </a:r>
            <a:r>
              <a:rPr lang="en-US" sz="3200" dirty="0" err="1" smtClean="0"/>
              <a:t>intervensi</a:t>
            </a:r>
            <a:r>
              <a:rPr lang="en-US" sz="3200" dirty="0" smtClean="0"/>
              <a:t> : </a:t>
            </a:r>
            <a:r>
              <a:rPr lang="en-US" sz="3200" dirty="0" err="1" smtClean="0"/>
              <a:t>kelangsungan</a:t>
            </a:r>
            <a:r>
              <a:rPr lang="en-US" sz="3200" dirty="0" smtClean="0"/>
              <a:t> </a:t>
            </a:r>
            <a:r>
              <a:rPr lang="en-US" sz="3200" dirty="0" err="1" smtClean="0"/>
              <a:t>hidup</a:t>
            </a:r>
            <a:r>
              <a:rPr lang="en-US" sz="3200" dirty="0" smtClean="0"/>
              <a:t> </a:t>
            </a:r>
            <a:r>
              <a:rPr lang="en-US" sz="3200" dirty="0" err="1" smtClean="0"/>
              <a:t>anak</a:t>
            </a:r>
            <a:r>
              <a:rPr lang="en-US" sz="3200" dirty="0" smtClean="0"/>
              <a:t>, </a:t>
            </a:r>
            <a:r>
              <a:rPr lang="en-US" sz="3200" dirty="0" err="1" smtClean="0"/>
              <a:t>pembinaan</a:t>
            </a:r>
            <a:r>
              <a:rPr lang="en-US" sz="3200" dirty="0" smtClean="0"/>
              <a:t> </a:t>
            </a:r>
            <a:r>
              <a:rPr lang="en-US" sz="3200" dirty="0" err="1" smtClean="0"/>
              <a:t>perkembangan</a:t>
            </a:r>
            <a:r>
              <a:rPr lang="en-US" sz="3200" dirty="0" smtClean="0"/>
              <a:t> </a:t>
            </a:r>
            <a:r>
              <a:rPr lang="en-US" sz="3200" dirty="0" err="1" smtClean="0"/>
              <a:t>anak</a:t>
            </a:r>
            <a:r>
              <a:rPr lang="en-US" sz="3200" dirty="0" smtClean="0"/>
              <a:t>, </a:t>
            </a:r>
            <a:r>
              <a:rPr lang="en-US" sz="3200" dirty="0" err="1" smtClean="0"/>
              <a:t>dan</a:t>
            </a:r>
            <a:r>
              <a:rPr lang="en-US" sz="3200" dirty="0" smtClean="0"/>
              <a:t> </a:t>
            </a:r>
            <a:r>
              <a:rPr lang="en-US" sz="3200" dirty="0" err="1" smtClean="0"/>
              <a:t>pembinaan</a:t>
            </a:r>
            <a:r>
              <a:rPr lang="en-US" sz="3200" dirty="0" smtClean="0"/>
              <a:t> </a:t>
            </a:r>
            <a:r>
              <a:rPr lang="en-US" sz="3200" dirty="0" err="1" smtClean="0"/>
              <a:t>kemampuan</a:t>
            </a:r>
            <a:r>
              <a:rPr lang="en-US" sz="3200" dirty="0" smtClean="0"/>
              <a:t> </a:t>
            </a:r>
            <a:r>
              <a:rPr lang="en-US" sz="3200" dirty="0" err="1" smtClean="0"/>
              <a:t>kerja</a:t>
            </a:r>
            <a:r>
              <a:rPr lang="en-US" sz="3200" dirty="0" smtClean="0"/>
              <a:t>.</a:t>
            </a:r>
            <a:br>
              <a:rPr lang="en-US" sz="3200" dirty="0" smtClean="0"/>
            </a:br>
            <a:r>
              <a:rPr lang="en-US" sz="3200" dirty="0" err="1" smtClean="0"/>
              <a:t>Filosofi</a:t>
            </a:r>
            <a:r>
              <a:rPr lang="en-US" sz="3200" dirty="0" smtClean="0"/>
              <a:t> </a:t>
            </a:r>
            <a:r>
              <a:rPr lang="en-US" sz="3200" dirty="0" err="1" smtClean="0"/>
              <a:t>Posyandu</a:t>
            </a:r>
            <a:r>
              <a:rPr lang="en-US" sz="3200" dirty="0" smtClean="0"/>
              <a:t> Plus  “ONE STOP SHOPING”  </a:t>
            </a:r>
            <a:r>
              <a:rPr lang="en-US" sz="3200" dirty="0" err="1" smtClean="0"/>
              <a:t>Konsep</a:t>
            </a:r>
            <a:r>
              <a:rPr lang="en-US" sz="3200" dirty="0" smtClean="0"/>
              <a:t> </a:t>
            </a:r>
            <a:r>
              <a:rPr lang="en-US" sz="3200" dirty="0" err="1" smtClean="0"/>
              <a:t>ini</a:t>
            </a:r>
            <a:r>
              <a:rPr lang="en-US" sz="3200" dirty="0" smtClean="0"/>
              <a:t> </a:t>
            </a:r>
            <a:r>
              <a:rPr lang="en-US" sz="3200" dirty="0" err="1" smtClean="0"/>
              <a:t>mengarahkan</a:t>
            </a:r>
            <a:r>
              <a:rPr lang="en-US" sz="3200" dirty="0" smtClean="0"/>
              <a:t> </a:t>
            </a:r>
            <a:r>
              <a:rPr lang="en-US" sz="3200" dirty="0" err="1" smtClean="0"/>
              <a:t>pada</a:t>
            </a:r>
            <a:r>
              <a:rPr lang="en-US" sz="3200" dirty="0" smtClean="0"/>
              <a:t> multi </a:t>
            </a:r>
            <a:r>
              <a:rPr lang="en-US" sz="3200" dirty="0" err="1" smtClean="0"/>
              <a:t>fungsi</a:t>
            </a:r>
            <a:r>
              <a:rPr lang="en-US" sz="3200" dirty="0" smtClean="0"/>
              <a:t> </a:t>
            </a:r>
            <a:r>
              <a:rPr lang="en-US" sz="3200" dirty="0" err="1" smtClean="0"/>
              <a:t>dengan</a:t>
            </a:r>
            <a:r>
              <a:rPr lang="en-US" sz="3200" dirty="0" smtClean="0"/>
              <a:t> </a:t>
            </a:r>
            <a:r>
              <a:rPr lang="en-US" sz="3200" dirty="0" err="1" smtClean="0"/>
              <a:t>sasaran</a:t>
            </a:r>
            <a:r>
              <a:rPr lang="en-US" sz="3200" dirty="0" smtClean="0"/>
              <a:t> </a:t>
            </a:r>
            <a:r>
              <a:rPr lang="en-US" sz="3200" dirty="0" err="1" smtClean="0"/>
              <a:t>utama</a:t>
            </a:r>
            <a:r>
              <a:rPr lang="en-US" sz="3200" dirty="0" smtClean="0"/>
              <a:t> (primer) </a:t>
            </a:r>
            <a:r>
              <a:rPr lang="en-US" sz="3200" dirty="0" err="1" smtClean="0"/>
              <a:t>konseling</a:t>
            </a:r>
            <a:r>
              <a:rPr lang="en-US" sz="3200" dirty="0" smtClean="0"/>
              <a:t> </a:t>
            </a:r>
            <a:r>
              <a:rPr lang="en-US" sz="3200" dirty="0" err="1" smtClean="0"/>
              <a:t>kesehatan</a:t>
            </a:r>
            <a:r>
              <a:rPr lang="en-US" sz="3200" dirty="0" smtClean="0"/>
              <a:t>, </a:t>
            </a:r>
            <a:r>
              <a:rPr lang="en-US" sz="3200" dirty="0" err="1" smtClean="0"/>
              <a:t>sekunder</a:t>
            </a:r>
            <a:r>
              <a:rPr lang="en-US" sz="3200" dirty="0" smtClean="0"/>
              <a:t> : </a:t>
            </a:r>
            <a:r>
              <a:rPr lang="en-US" sz="3200" dirty="0" err="1" smtClean="0"/>
              <a:t>kegiatan</a:t>
            </a:r>
            <a:r>
              <a:rPr lang="en-US" sz="3200" dirty="0" smtClean="0"/>
              <a:t> </a:t>
            </a:r>
            <a:r>
              <a:rPr lang="en-US" sz="3200" dirty="0" err="1" smtClean="0"/>
              <a:t>bisnis</a:t>
            </a:r>
            <a:r>
              <a:rPr lang="en-US" sz="3200" dirty="0" smtClean="0"/>
              <a:t>, refreshing, </a:t>
            </a:r>
            <a:r>
              <a:rPr lang="en-US" sz="3200" dirty="0" err="1" smtClean="0"/>
              <a:t>dan</a:t>
            </a:r>
            <a:r>
              <a:rPr lang="en-US" sz="3200" dirty="0" smtClean="0"/>
              <a:t> </a:t>
            </a:r>
            <a:r>
              <a:rPr lang="en-US" sz="3200" dirty="0" err="1" smtClean="0"/>
              <a:t>kegiatan</a:t>
            </a:r>
            <a:r>
              <a:rPr lang="en-US" sz="3200" dirty="0" smtClean="0"/>
              <a:t> lain </a:t>
            </a:r>
            <a:r>
              <a:rPr lang="en-US" sz="3200" dirty="0" err="1" smtClean="0"/>
              <a:t>sesuai</a:t>
            </a:r>
            <a:r>
              <a:rPr lang="en-US" sz="3200" dirty="0" smtClean="0"/>
              <a:t> </a:t>
            </a:r>
            <a:r>
              <a:rPr lang="en-US" sz="3200" dirty="0" err="1" smtClean="0"/>
              <a:t>dengan</a:t>
            </a:r>
            <a:r>
              <a:rPr lang="en-US" sz="3200" dirty="0" smtClean="0"/>
              <a:t> </a:t>
            </a:r>
            <a:r>
              <a:rPr lang="en-US" sz="3200" dirty="0" err="1" smtClean="0"/>
              <a:t>kebutuhan</a:t>
            </a:r>
            <a:r>
              <a:rPr lang="en-US" sz="3200" dirty="0" smtClean="0"/>
              <a:t>. </a:t>
            </a:r>
            <a:r>
              <a:rPr lang="en-US" sz="3200" dirty="0" err="1" smtClean="0"/>
              <a:t>Selanjutnya</a:t>
            </a:r>
            <a:r>
              <a:rPr lang="en-US" sz="3200" dirty="0" smtClean="0"/>
              <a:t> </a:t>
            </a:r>
            <a:r>
              <a:rPr lang="en-US" sz="3200" dirty="0" err="1" smtClean="0"/>
              <a:t>dipersilahkan</a:t>
            </a:r>
            <a:r>
              <a:rPr lang="en-US" sz="3200" dirty="0" smtClean="0"/>
              <a:t> </a:t>
            </a:r>
            <a:r>
              <a:rPr lang="en-US" sz="3200" dirty="0" err="1" smtClean="0"/>
              <a:t>mempelajari</a:t>
            </a:r>
            <a:r>
              <a:rPr lang="en-US" sz="3200" dirty="0" smtClean="0"/>
              <a:t> </a:t>
            </a:r>
            <a:r>
              <a:rPr lang="en-US" sz="3200" dirty="0" err="1" smtClean="0"/>
              <a:t>konsep</a:t>
            </a:r>
            <a:r>
              <a:rPr lang="en-US" sz="3200" dirty="0" smtClean="0"/>
              <a:t> </a:t>
            </a:r>
            <a:r>
              <a:rPr lang="en-US" sz="3200" dirty="0" err="1" smtClean="0"/>
              <a:t>Posyandu</a:t>
            </a:r>
            <a:r>
              <a:rPr lang="en-US" sz="3200" dirty="0" smtClean="0"/>
              <a:t> model </a:t>
            </a:r>
            <a:r>
              <a:rPr lang="en-US" sz="3200" dirty="0" err="1" smtClean="0"/>
              <a:t>kota</a:t>
            </a:r>
            <a:r>
              <a:rPr lang="en-US" sz="3200" dirty="0" smtClean="0"/>
              <a:t>  Yogyakarta</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err="1" smtClean="0"/>
              <a:t>Posyandu</a:t>
            </a:r>
            <a:r>
              <a:rPr lang="en-US" sz="2800" dirty="0" smtClean="0"/>
              <a:t> Plus </a:t>
            </a:r>
            <a:r>
              <a:rPr lang="en-US" sz="2800" dirty="0" err="1" smtClean="0"/>
              <a:t>menurut</a:t>
            </a:r>
            <a:r>
              <a:rPr lang="en-US" sz="2800" dirty="0" smtClean="0"/>
              <a:t> </a:t>
            </a:r>
            <a:r>
              <a:rPr lang="en-US" sz="2800" dirty="0" err="1" smtClean="0"/>
              <a:t>konsep</a:t>
            </a:r>
            <a:r>
              <a:rPr lang="en-US" sz="2800" dirty="0" smtClean="0"/>
              <a:t> BK3S (</a:t>
            </a:r>
            <a:r>
              <a:rPr lang="en-US" sz="2800" dirty="0" err="1" smtClean="0"/>
              <a:t>Badan</a:t>
            </a:r>
            <a:r>
              <a:rPr lang="en-US" sz="2800" dirty="0" smtClean="0"/>
              <a:t> </a:t>
            </a:r>
            <a:r>
              <a:rPr lang="en-US" sz="2800" dirty="0" err="1" smtClean="0"/>
              <a:t>Koordinasi</a:t>
            </a:r>
            <a:r>
              <a:rPr lang="en-US" sz="2800" dirty="0" smtClean="0"/>
              <a:t> </a:t>
            </a:r>
            <a:r>
              <a:rPr lang="en-US" sz="2800" dirty="0" err="1" smtClean="0"/>
              <a:t>Kegiatan</a:t>
            </a:r>
            <a:r>
              <a:rPr lang="en-US" sz="2800" dirty="0" smtClean="0"/>
              <a:t> </a:t>
            </a:r>
            <a:r>
              <a:rPr lang="en-US" sz="2800" dirty="0" err="1" smtClean="0"/>
              <a:t>Kesejahteraan</a:t>
            </a:r>
            <a:r>
              <a:rPr lang="en-US" sz="2800" dirty="0" smtClean="0"/>
              <a:t> </a:t>
            </a:r>
            <a:r>
              <a:rPr lang="en-US" sz="2800" dirty="0" err="1" smtClean="0"/>
              <a:t>Sosial</a:t>
            </a:r>
            <a:r>
              <a:rPr lang="en-US" sz="2800" dirty="0" smtClean="0"/>
              <a:t>) </a:t>
            </a:r>
            <a:r>
              <a:rPr lang="en-US" sz="2800" dirty="0" err="1" smtClean="0"/>
              <a:t>Propinsi</a:t>
            </a:r>
            <a:r>
              <a:rPr lang="en-US" sz="2800" dirty="0" smtClean="0"/>
              <a:t> DIY </a:t>
            </a:r>
            <a:r>
              <a:rPr lang="en-US" sz="2800" dirty="0" err="1" smtClean="0"/>
              <a:t>adalah</a:t>
            </a:r>
            <a:r>
              <a:rPr lang="en-US" sz="2800" dirty="0" smtClean="0"/>
              <a:t> </a:t>
            </a:r>
            <a:r>
              <a:rPr lang="en-US" sz="2800" dirty="0" err="1" smtClean="0"/>
              <a:t>sebagai</a:t>
            </a:r>
            <a:r>
              <a:rPr lang="en-US" sz="2800" dirty="0" smtClean="0"/>
              <a:t> </a:t>
            </a:r>
            <a:r>
              <a:rPr lang="en-US" sz="2800" dirty="0" err="1" smtClean="0"/>
              <a:t>berikut</a:t>
            </a:r>
            <a:r>
              <a:rPr lang="en-US" sz="2800" dirty="0" smtClean="0"/>
              <a:t> :</a:t>
            </a:r>
            <a:br>
              <a:rPr lang="en-US" sz="2800" dirty="0" smtClean="0"/>
            </a:br>
            <a:r>
              <a:rPr lang="en-US" sz="2800" dirty="0" err="1" smtClean="0"/>
              <a:t>Posyandu</a:t>
            </a:r>
            <a:r>
              <a:rPr lang="en-US" sz="2800" dirty="0" smtClean="0"/>
              <a:t> Plus </a:t>
            </a:r>
            <a:r>
              <a:rPr lang="en-US" sz="2800" dirty="0" err="1" smtClean="0"/>
              <a:t>adalah</a:t>
            </a:r>
            <a:r>
              <a:rPr lang="en-US" sz="2800" dirty="0" smtClean="0"/>
              <a:t> </a:t>
            </a:r>
            <a:r>
              <a:rPr lang="en-US" sz="2800" dirty="0" err="1" smtClean="0"/>
              <a:t>pelayanan</a:t>
            </a:r>
            <a:r>
              <a:rPr lang="en-US" sz="2800" dirty="0" smtClean="0"/>
              <a:t> </a:t>
            </a:r>
            <a:r>
              <a:rPr lang="en-US" sz="2800" dirty="0" err="1" smtClean="0"/>
              <a:t>terpadu</a:t>
            </a:r>
            <a:r>
              <a:rPr lang="en-US" sz="2800" dirty="0" smtClean="0"/>
              <a:t>, </a:t>
            </a:r>
            <a:r>
              <a:rPr lang="en-US" sz="2800" dirty="0" err="1" smtClean="0"/>
              <a:t>menyeluruh</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bagi</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dengan</a:t>
            </a:r>
            <a:r>
              <a:rPr lang="en-US" sz="2800" dirty="0" smtClean="0"/>
              <a:t> </a:t>
            </a:r>
            <a:r>
              <a:rPr lang="en-US" sz="2800" dirty="0" err="1" smtClean="0"/>
              <a:t>sasaran</a:t>
            </a:r>
            <a:r>
              <a:rPr lang="en-US" sz="2800" dirty="0" smtClean="0"/>
              <a:t> </a:t>
            </a:r>
            <a:r>
              <a:rPr lang="en-US" sz="2800" dirty="0" err="1" smtClean="0"/>
              <a:t>utama</a:t>
            </a:r>
            <a:r>
              <a:rPr lang="en-US" sz="2800" dirty="0" smtClean="0"/>
              <a:t> </a:t>
            </a:r>
            <a:r>
              <a:rPr lang="en-US" sz="2800" dirty="0" err="1" smtClean="0"/>
              <a:t>keluarga</a:t>
            </a:r>
            <a:r>
              <a:rPr lang="en-US" sz="2800" dirty="0" smtClean="0"/>
              <a:t> </a:t>
            </a:r>
            <a:r>
              <a:rPr lang="en-US" sz="2800" dirty="0" err="1" smtClean="0"/>
              <a:t>para</a:t>
            </a:r>
            <a:r>
              <a:rPr lang="en-US" sz="2800" dirty="0" smtClean="0"/>
              <a:t> </a:t>
            </a:r>
            <a:r>
              <a:rPr lang="en-US" sz="2800" dirty="0" err="1" smtClean="0"/>
              <a:t>penyandang</a:t>
            </a:r>
            <a:r>
              <a:rPr lang="en-US" sz="2800" dirty="0" smtClean="0"/>
              <a:t> </a:t>
            </a:r>
            <a:r>
              <a:rPr lang="en-US" sz="2800" dirty="0" err="1" smtClean="0"/>
              <a:t>cacat</a:t>
            </a:r>
            <a:r>
              <a:rPr lang="en-US" sz="2800" dirty="0" smtClean="0"/>
              <a:t> (</a:t>
            </a:r>
            <a:r>
              <a:rPr lang="en-US" sz="2800" dirty="0" err="1" smtClean="0"/>
              <a:t>difabel</a:t>
            </a:r>
            <a:r>
              <a:rPr lang="en-US" sz="2800" dirty="0" smtClean="0"/>
              <a:t>) </a:t>
            </a:r>
            <a:r>
              <a:rPr lang="en-US" sz="2800" dirty="0" err="1" smtClean="0"/>
              <a:t>dan</a:t>
            </a:r>
            <a:r>
              <a:rPr lang="en-US" sz="2800" dirty="0" smtClean="0"/>
              <a:t> </a:t>
            </a:r>
            <a:r>
              <a:rPr lang="en-US" sz="2800" dirty="0" err="1" smtClean="0"/>
              <a:t>para</a:t>
            </a:r>
            <a:r>
              <a:rPr lang="en-US" sz="2800" dirty="0" smtClean="0"/>
              <a:t> </a:t>
            </a:r>
            <a:r>
              <a:rPr lang="en-US" sz="2800" dirty="0" err="1" smtClean="0"/>
              <a:t>lansia</a:t>
            </a:r>
            <a:r>
              <a:rPr lang="en-US" sz="2800" dirty="0" smtClean="0"/>
              <a:t>. </a:t>
            </a:r>
            <a:r>
              <a:rPr lang="en-US" sz="2800" dirty="0" err="1" smtClean="0"/>
              <a:t>Jadi</a:t>
            </a:r>
            <a:r>
              <a:rPr lang="en-US" sz="2800" dirty="0" smtClean="0"/>
              <a:t> </a:t>
            </a:r>
            <a:r>
              <a:rPr lang="en-US" sz="2800" dirty="0" err="1" smtClean="0"/>
              <a:t>plusnya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pelayanan</a:t>
            </a:r>
            <a:r>
              <a:rPr lang="en-US" sz="2800" dirty="0" smtClean="0"/>
              <a:t> </a:t>
            </a:r>
            <a:r>
              <a:rPr lang="en-US" sz="2800" dirty="0" err="1" smtClean="0"/>
              <a:t>tidak</a:t>
            </a:r>
            <a:r>
              <a:rPr lang="en-US" sz="2800" dirty="0" smtClean="0"/>
              <a:t> </a:t>
            </a:r>
            <a:r>
              <a:rPr lang="en-US" sz="2800" dirty="0" err="1" smtClean="0"/>
              <a:t>dibatasi</a:t>
            </a:r>
            <a:r>
              <a:rPr lang="en-US" sz="2800" dirty="0" smtClean="0"/>
              <a:t> </a:t>
            </a:r>
            <a:r>
              <a:rPr lang="en-US" sz="2800" dirty="0" err="1" smtClean="0"/>
              <a:t>oleh</a:t>
            </a:r>
            <a:r>
              <a:rPr lang="en-US" sz="2800" dirty="0" smtClean="0"/>
              <a:t> </a:t>
            </a:r>
            <a:r>
              <a:rPr lang="en-US" sz="2800" dirty="0" err="1" smtClean="0"/>
              <a:t>ibu</a:t>
            </a:r>
            <a:r>
              <a:rPr lang="en-US" sz="2800" dirty="0" smtClean="0"/>
              <a:t> </a:t>
            </a:r>
            <a:r>
              <a:rPr lang="en-US" sz="2800" dirty="0" err="1" smtClean="0"/>
              <a:t>dan</a:t>
            </a:r>
            <a:r>
              <a:rPr lang="en-US" sz="2800" dirty="0" smtClean="0"/>
              <a:t> </a:t>
            </a:r>
            <a:r>
              <a:rPr lang="en-US" sz="2800" dirty="0" err="1" smtClean="0"/>
              <a:t>anak</a:t>
            </a:r>
            <a:r>
              <a:rPr lang="en-US" sz="2800" dirty="0" smtClean="0"/>
              <a:t> </a:t>
            </a:r>
            <a:r>
              <a:rPr lang="en-US" sz="2800" dirty="0" err="1" smtClean="0"/>
              <a:t>atau</a:t>
            </a:r>
            <a:r>
              <a:rPr lang="en-US" sz="2800" dirty="0" smtClean="0"/>
              <a:t> </a:t>
            </a:r>
            <a:r>
              <a:rPr lang="en-US" sz="2800" dirty="0" err="1" smtClean="0"/>
              <a:t>menambah</a:t>
            </a:r>
            <a:r>
              <a:rPr lang="en-US" sz="2800" dirty="0" smtClean="0"/>
              <a:t> </a:t>
            </a:r>
            <a:r>
              <a:rPr lang="en-US" sz="2800" dirty="0" err="1" smtClean="0"/>
              <a:t>satu</a:t>
            </a:r>
            <a:r>
              <a:rPr lang="en-US" sz="2800" dirty="0" smtClean="0"/>
              <a:t> </a:t>
            </a:r>
            <a:r>
              <a:rPr lang="en-US" sz="2800" dirty="0" err="1" smtClean="0"/>
              <a:t>meja</a:t>
            </a:r>
            <a:r>
              <a:rPr lang="en-US" sz="2800" dirty="0" smtClean="0"/>
              <a:t> </a:t>
            </a:r>
            <a:r>
              <a:rPr lang="en-US" sz="2800" dirty="0" err="1" smtClean="0"/>
              <a:t>menjadi</a:t>
            </a:r>
            <a:r>
              <a:rPr lang="en-US" sz="2800" dirty="0" smtClean="0"/>
              <a:t> 6 </a:t>
            </a:r>
            <a:r>
              <a:rPr lang="en-US" sz="2800" dirty="0" err="1" smtClean="0"/>
              <a:t>meja</a:t>
            </a:r>
            <a:r>
              <a:rPr lang="en-US" sz="2800" dirty="0" smtClean="0"/>
              <a:t>, </a:t>
            </a:r>
            <a:r>
              <a:rPr lang="en-US" sz="2800" dirty="0" err="1" smtClean="0"/>
              <a:t>tetapi</a:t>
            </a:r>
            <a:r>
              <a:rPr lang="en-US" sz="2800" dirty="0" smtClean="0"/>
              <a:t> </a:t>
            </a:r>
            <a:r>
              <a:rPr lang="en-US" sz="2800" dirty="0" err="1" smtClean="0"/>
              <a:t>plusnya</a:t>
            </a:r>
            <a:r>
              <a:rPr lang="en-US" sz="2800" dirty="0" smtClean="0"/>
              <a:t> </a:t>
            </a:r>
            <a:r>
              <a:rPr lang="en-US" sz="2800" dirty="0" err="1" smtClean="0"/>
              <a:t>pada</a:t>
            </a:r>
            <a:r>
              <a:rPr lang="en-US" sz="2800" dirty="0" smtClean="0"/>
              <a:t> </a:t>
            </a:r>
            <a:r>
              <a:rPr lang="en-US" sz="2800" dirty="0" err="1" smtClean="0"/>
              <a:t>sasaran</a:t>
            </a:r>
            <a:r>
              <a:rPr lang="en-US" sz="2800" dirty="0" smtClean="0"/>
              <a:t> </a:t>
            </a:r>
            <a:r>
              <a:rPr lang="en-US" sz="2800" dirty="0" err="1" smtClean="0"/>
              <a:t>yaitu</a:t>
            </a:r>
            <a:r>
              <a:rPr lang="en-US" sz="2800" dirty="0" smtClean="0"/>
              <a:t> </a:t>
            </a:r>
            <a:r>
              <a:rPr lang="en-US" sz="2800" dirty="0" err="1" smtClean="0"/>
              <a:t>keluarga</a:t>
            </a:r>
            <a:r>
              <a:rPr lang="en-US" sz="2800" dirty="0" smtClean="0"/>
              <a:t> (</a:t>
            </a:r>
            <a:r>
              <a:rPr lang="en-US" sz="2800" dirty="0" err="1" smtClean="0"/>
              <a:t>termasuk</a:t>
            </a:r>
            <a:r>
              <a:rPr lang="en-US" sz="2800" dirty="0" smtClean="0"/>
              <a:t> </a:t>
            </a:r>
            <a:r>
              <a:rPr lang="en-US" sz="2800" dirty="0" err="1" smtClean="0"/>
              <a:t>didalamnya</a:t>
            </a:r>
            <a:r>
              <a:rPr lang="en-US" sz="2800" dirty="0" smtClean="0"/>
              <a:t> </a:t>
            </a:r>
            <a:r>
              <a:rPr lang="en-US" sz="2800" dirty="0" err="1" smtClean="0"/>
              <a:t>remaja</a:t>
            </a:r>
            <a:r>
              <a:rPr lang="en-US" sz="2800" dirty="0" smtClean="0"/>
              <a:t>, </a:t>
            </a:r>
            <a:r>
              <a:rPr lang="en-US" sz="2800" dirty="0" err="1" smtClean="0"/>
              <a:t>keluarga</a:t>
            </a:r>
            <a:r>
              <a:rPr lang="en-US" sz="2800" dirty="0" smtClean="0"/>
              <a:t> </a:t>
            </a:r>
            <a:r>
              <a:rPr lang="en-US" sz="2800" dirty="0" err="1" smtClean="0"/>
              <a:t>miskin</a:t>
            </a:r>
            <a:r>
              <a:rPr lang="en-US" sz="2800" dirty="0" smtClean="0"/>
              <a:t> </a:t>
            </a:r>
            <a:r>
              <a:rPr lang="en-US" sz="2800" dirty="0" err="1" smtClean="0"/>
              <a:t>materi</a:t>
            </a:r>
            <a:r>
              <a:rPr lang="en-US" sz="2800" dirty="0" smtClean="0"/>
              <a:t> </a:t>
            </a:r>
            <a:r>
              <a:rPr lang="en-US" sz="2800" dirty="0" err="1" smtClean="0"/>
              <a:t>dan</a:t>
            </a:r>
            <a:r>
              <a:rPr lang="en-US" sz="2800" dirty="0" smtClean="0"/>
              <a:t> </a:t>
            </a:r>
            <a:r>
              <a:rPr lang="en-US" sz="2800" dirty="0" err="1" smtClean="0"/>
              <a:t>miskin</a:t>
            </a:r>
            <a:r>
              <a:rPr lang="en-US" sz="2800" dirty="0" smtClean="0"/>
              <a:t> moral/</a:t>
            </a:r>
            <a:r>
              <a:rPr lang="en-US" sz="2800" dirty="0" err="1" smtClean="0"/>
              <a:t>etika</a:t>
            </a:r>
            <a:r>
              <a:rPr lang="en-US" sz="2800" dirty="0" smtClean="0"/>
              <a:t> </a:t>
            </a:r>
            <a:r>
              <a:rPr lang="en-US" sz="2800" dirty="0" err="1" smtClean="0"/>
              <a:t>serta</a:t>
            </a:r>
            <a:r>
              <a:rPr lang="en-US" sz="2800" dirty="0" smtClean="0"/>
              <a:t> </a:t>
            </a:r>
            <a:r>
              <a:rPr lang="en-US" sz="2800" dirty="0" err="1" smtClean="0"/>
              <a:t>sosial</a:t>
            </a:r>
            <a:r>
              <a:rPr lang="en-US" sz="2800" dirty="0" smtClean="0"/>
              <a:t>) </a:t>
            </a:r>
            <a:r>
              <a:rPr lang="en-US" sz="2800" dirty="0" err="1" smtClean="0"/>
              <a:t>difabel</a:t>
            </a:r>
            <a:r>
              <a:rPr lang="en-US" sz="2800" dirty="0" smtClean="0"/>
              <a:t>/</a:t>
            </a:r>
            <a:r>
              <a:rPr lang="en-US" sz="2800" dirty="0" err="1" smtClean="0"/>
              <a:t>penyandang</a:t>
            </a:r>
            <a:r>
              <a:rPr lang="en-US" sz="2800" dirty="0" smtClean="0"/>
              <a:t> </a:t>
            </a:r>
            <a:r>
              <a:rPr lang="en-US" sz="2800" dirty="0" err="1" smtClean="0"/>
              <a:t>cacat</a:t>
            </a:r>
            <a:r>
              <a:rPr lang="en-US" sz="2800" dirty="0" smtClean="0"/>
              <a:t>, </a:t>
            </a:r>
            <a:r>
              <a:rPr lang="en-US" sz="2800" dirty="0" err="1" smtClean="0"/>
              <a:t>pelyanan</a:t>
            </a:r>
            <a:r>
              <a:rPr lang="en-US" sz="2800" dirty="0" smtClean="0"/>
              <a:t> </a:t>
            </a:r>
            <a:r>
              <a:rPr lang="en-US" sz="2800" dirty="0" err="1" smtClean="0"/>
              <a:t>terhadap</a:t>
            </a:r>
            <a:r>
              <a:rPr lang="en-US" sz="2800" dirty="0" smtClean="0"/>
              <a:t> </a:t>
            </a:r>
            <a:r>
              <a:rPr lang="en-US" sz="2800" dirty="0" err="1" smtClean="0"/>
              <a:t>korban</a:t>
            </a:r>
            <a:r>
              <a:rPr lang="en-US" sz="2800" dirty="0" smtClean="0"/>
              <a:t> </a:t>
            </a:r>
            <a:r>
              <a:rPr lang="en-US" sz="2800" dirty="0" err="1" smtClean="0"/>
              <a:t>nafsa</a:t>
            </a:r>
            <a:r>
              <a:rPr lang="en-US" sz="2800" dirty="0" smtClean="0"/>
              <a:t> </a:t>
            </a:r>
            <a:r>
              <a:rPr lang="en-US" sz="2800" dirty="0" err="1" smtClean="0"/>
              <a:t>dan</a:t>
            </a:r>
            <a:r>
              <a:rPr lang="en-US" sz="2800" dirty="0" smtClean="0"/>
              <a:t> </a:t>
            </a:r>
            <a:r>
              <a:rPr lang="en-US" sz="2800" dirty="0" err="1" smtClean="0"/>
              <a:t>lansia</a:t>
            </a:r>
            <a:r>
              <a:rPr lang="en-US" sz="2800" dirty="0" smtClean="0"/>
              <a:t> </a:t>
            </a:r>
            <a:r>
              <a:rPr lang="en-US" sz="2800" dirty="0" err="1" smtClean="0"/>
              <a:t>serta</a:t>
            </a:r>
            <a:r>
              <a:rPr lang="en-US" sz="2800" dirty="0" smtClean="0"/>
              <a:t> PAUD. </a:t>
            </a:r>
            <a:r>
              <a:rPr lang="en-US" sz="2800" dirty="0" err="1" smtClean="0"/>
              <a:t>Untuk</a:t>
            </a:r>
            <a:r>
              <a:rPr lang="en-US" sz="2800" dirty="0" smtClean="0"/>
              <a:t> </a:t>
            </a:r>
            <a:r>
              <a:rPr lang="en-US" sz="2800" dirty="0" err="1" smtClean="0"/>
              <a:t>menunjang</a:t>
            </a:r>
            <a:r>
              <a:rPr lang="en-US" sz="2800" dirty="0" smtClean="0"/>
              <a:t> program </a:t>
            </a:r>
            <a:r>
              <a:rPr lang="en-US" sz="2800" dirty="0" err="1" smtClean="0"/>
              <a:t>tersebut</a:t>
            </a:r>
            <a:r>
              <a:rPr lang="en-US" sz="2800" dirty="0" smtClean="0"/>
              <a:t> </a:t>
            </a:r>
            <a:r>
              <a:rPr lang="en-US" sz="2800" dirty="0" err="1" smtClean="0"/>
              <a:t>yandu</a:t>
            </a:r>
            <a:r>
              <a:rPr lang="en-US" sz="2800" dirty="0" smtClean="0"/>
              <a:t> Plus </a:t>
            </a:r>
            <a:r>
              <a:rPr lang="en-US" sz="2800" dirty="0" err="1" smtClean="0"/>
              <a:t>harus</a:t>
            </a:r>
            <a:r>
              <a:rPr lang="en-US" sz="2800" dirty="0" smtClean="0"/>
              <a:t> </a:t>
            </a:r>
            <a:r>
              <a:rPr lang="en-US" sz="2800" dirty="0" err="1" smtClean="0"/>
              <a:t>memiliki</a:t>
            </a:r>
            <a:r>
              <a:rPr lang="en-US" sz="2800" dirty="0" smtClean="0"/>
              <a:t> </a:t>
            </a:r>
            <a:r>
              <a:rPr lang="en-US" sz="2800" dirty="0" err="1" smtClean="0"/>
              <a:t>jaringan</a:t>
            </a:r>
            <a:r>
              <a:rPr lang="en-US" sz="2800" dirty="0" smtClean="0"/>
              <a:t> </a:t>
            </a:r>
            <a:r>
              <a:rPr lang="en-US" sz="2800" dirty="0" err="1" smtClean="0"/>
              <a:t>dan</a:t>
            </a:r>
            <a:r>
              <a:rPr lang="en-US" sz="2800" dirty="0" smtClean="0"/>
              <a:t> </a:t>
            </a:r>
            <a:r>
              <a:rPr lang="en-US" sz="2800" dirty="0" err="1" smtClean="0"/>
              <a:t>akses</a:t>
            </a:r>
            <a:r>
              <a:rPr lang="en-US" sz="2800" dirty="0" smtClean="0"/>
              <a:t> </a:t>
            </a:r>
            <a:r>
              <a:rPr lang="en-US" sz="2800" dirty="0" err="1" smtClean="0"/>
              <a:t>terhadap</a:t>
            </a:r>
            <a:r>
              <a:rPr lang="en-US" sz="2800" dirty="0" smtClean="0"/>
              <a:t> </a:t>
            </a:r>
            <a:r>
              <a:rPr lang="en-US" sz="2800" dirty="0" err="1" smtClean="0"/>
              <a:t>instansi</a:t>
            </a:r>
            <a:r>
              <a:rPr lang="en-US" sz="2800" dirty="0" smtClean="0"/>
              <a:t> </a:t>
            </a:r>
            <a:r>
              <a:rPr lang="en-US" sz="2800" dirty="0" err="1" smtClean="0"/>
              <a:t>terkait</a:t>
            </a:r>
            <a:r>
              <a:rPr lang="en-US" sz="2800" dirty="0" smtClean="0"/>
              <a:t>, </a:t>
            </a:r>
            <a:r>
              <a:rPr lang="en-US" sz="2800" dirty="0" err="1" smtClean="0"/>
              <a:t>masyarakat</a:t>
            </a:r>
            <a:r>
              <a:rPr lang="en-US" sz="2800" dirty="0" smtClean="0"/>
              <a:t>, </a:t>
            </a:r>
            <a:r>
              <a:rPr lang="en-US" sz="2800" dirty="0" err="1" smtClean="0"/>
              <a:t>akademisi</a:t>
            </a:r>
            <a:r>
              <a:rPr lang="en-US" sz="2800" dirty="0" smtClean="0"/>
              <a:t>, </a:t>
            </a:r>
            <a:r>
              <a:rPr lang="en-US" sz="2800" dirty="0" err="1" smtClean="0"/>
              <a:t>lembaga</a:t>
            </a:r>
            <a:r>
              <a:rPr lang="en-US" sz="2800" dirty="0" smtClean="0"/>
              <a:t> lain, </a:t>
            </a:r>
            <a:r>
              <a:rPr lang="en-US" sz="2800" dirty="0" err="1" smtClean="0"/>
              <a:t>spt</a:t>
            </a:r>
            <a:r>
              <a:rPr lang="en-US" sz="2800" dirty="0" smtClean="0"/>
              <a:t> </a:t>
            </a:r>
            <a:r>
              <a:rPr lang="en-US" sz="2800" dirty="0" err="1" smtClean="0"/>
              <a:t>dunia</a:t>
            </a:r>
            <a:r>
              <a:rPr lang="en-US" sz="2800" dirty="0" smtClean="0"/>
              <a:t> </a:t>
            </a:r>
            <a:r>
              <a:rPr lang="en-US" sz="2800" dirty="0" err="1" smtClean="0"/>
              <a:t>bisnis</a:t>
            </a:r>
            <a:r>
              <a:rPr lang="en-US" sz="2800" dirty="0" smtClean="0"/>
              <a:t>, </a:t>
            </a:r>
            <a:r>
              <a:rPr lang="en-US" sz="2800" dirty="0" err="1" smtClean="0"/>
              <a:t>masmedia</a:t>
            </a:r>
            <a:r>
              <a:rPr lang="en-US" sz="2800" dirty="0" smtClean="0"/>
              <a:t>, </a:t>
            </a:r>
            <a:r>
              <a:rPr lang="en-US" sz="2800" dirty="0" err="1" smtClean="0"/>
              <a:t>fasilitas</a:t>
            </a:r>
            <a:r>
              <a:rPr lang="en-US" sz="2800" dirty="0" smtClean="0"/>
              <a:t> </a:t>
            </a:r>
            <a:r>
              <a:rPr lang="en-US" sz="2800" dirty="0" err="1" smtClean="0"/>
              <a:t>kesehatan</a:t>
            </a:r>
            <a:r>
              <a:rPr lang="en-US" sz="2800" dirty="0" smtClean="0"/>
              <a:t> </a:t>
            </a:r>
            <a:r>
              <a:rPr lang="en-US" sz="2800" dirty="0" err="1" smtClean="0"/>
              <a:t>termasuk</a:t>
            </a:r>
            <a:r>
              <a:rPr lang="en-US" sz="2800" dirty="0" smtClean="0"/>
              <a:t> </a:t>
            </a:r>
            <a:r>
              <a:rPr lang="en-US" sz="2800" dirty="0" err="1" smtClean="0"/>
              <a:t>pengobatan</a:t>
            </a:r>
            <a:r>
              <a:rPr lang="en-US" sz="2800" dirty="0" smtClean="0"/>
              <a:t> alternative </a:t>
            </a:r>
            <a:r>
              <a:rPr lang="en-US" sz="2800" dirty="0" err="1" smtClean="0"/>
              <a:t>dan</a:t>
            </a:r>
            <a:r>
              <a:rPr lang="en-US" sz="2800" dirty="0" smtClean="0"/>
              <a:t> LSM</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err="1" smtClean="0"/>
              <a:t>Pengorganisasian</a:t>
            </a:r>
            <a:r>
              <a:rPr lang="en-US" sz="2800" dirty="0" smtClean="0"/>
              <a:t> </a:t>
            </a:r>
            <a:r>
              <a:rPr lang="en-US" sz="2800" dirty="0" err="1" smtClean="0"/>
              <a:t>Posyandu</a:t>
            </a:r>
            <a:r>
              <a:rPr lang="en-US" sz="2800" dirty="0" smtClean="0"/>
              <a:t> Plus </a:t>
            </a:r>
            <a:r>
              <a:rPr lang="en-US" sz="2800" dirty="0" err="1" smtClean="0"/>
              <a:t>dilaksanakan</a:t>
            </a:r>
            <a:r>
              <a:rPr lang="en-US" sz="2800" dirty="0" smtClean="0"/>
              <a:t> </a:t>
            </a:r>
            <a:r>
              <a:rPr lang="en-US" sz="2800" dirty="0" err="1" smtClean="0"/>
              <a:t>secara</a:t>
            </a:r>
            <a:r>
              <a:rPr lang="en-US" sz="2800" dirty="0" smtClean="0"/>
              <a:t> </a:t>
            </a:r>
            <a:r>
              <a:rPr lang="en-US" sz="2800" dirty="0" err="1" smtClean="0"/>
              <a:t>berjenjang</a:t>
            </a:r>
            <a:r>
              <a:rPr lang="en-US" sz="2800" dirty="0" smtClean="0"/>
              <a:t> </a:t>
            </a:r>
            <a:r>
              <a:rPr lang="en-US" sz="2800" dirty="0" err="1" smtClean="0"/>
              <a:t>dalam</a:t>
            </a:r>
            <a:r>
              <a:rPr lang="en-US" sz="2800" dirty="0" smtClean="0"/>
              <a:t> </a:t>
            </a:r>
            <a:r>
              <a:rPr lang="en-US" sz="2800" dirty="0" err="1" smtClean="0"/>
              <a:t>memberikan</a:t>
            </a:r>
            <a:r>
              <a:rPr lang="en-US" sz="2800" dirty="0" smtClean="0"/>
              <a:t> </a:t>
            </a:r>
            <a:r>
              <a:rPr lang="en-US" sz="2800" dirty="0" err="1" smtClean="0"/>
              <a:t>pelayanan</a:t>
            </a:r>
            <a:r>
              <a:rPr lang="en-US" sz="2800" dirty="0" smtClean="0"/>
              <a:t> </a:t>
            </a:r>
            <a:r>
              <a:rPr lang="en-US" sz="2800" dirty="0" err="1" smtClean="0"/>
              <a:t>sesuai</a:t>
            </a:r>
            <a:r>
              <a:rPr lang="en-US" sz="2800" dirty="0" smtClean="0"/>
              <a:t> </a:t>
            </a:r>
            <a:r>
              <a:rPr lang="en-US" sz="2800" dirty="0" err="1" smtClean="0"/>
              <a:t>kebutuhan</a:t>
            </a:r>
            <a:r>
              <a:rPr lang="en-US" sz="2800" dirty="0" smtClean="0"/>
              <a:t> </a:t>
            </a:r>
            <a:r>
              <a:rPr lang="en-US" sz="2800" dirty="0" err="1" smtClean="0"/>
              <a:t>dasar</a:t>
            </a:r>
            <a:r>
              <a:rPr lang="en-US" sz="2800" dirty="0" smtClean="0"/>
              <a:t> </a:t>
            </a:r>
            <a:r>
              <a:rPr lang="en-US" sz="2800" dirty="0" err="1" smtClean="0"/>
              <a:t>pengembangan</a:t>
            </a:r>
            <a:r>
              <a:rPr lang="en-US" sz="2800" dirty="0" smtClean="0"/>
              <a:t>  </a:t>
            </a:r>
            <a:r>
              <a:rPr lang="en-US" sz="2800" dirty="0" err="1" smtClean="0"/>
              <a:t>sumberdaya</a:t>
            </a:r>
            <a:r>
              <a:rPr lang="en-US" sz="2800" dirty="0" smtClean="0"/>
              <a:t> </a:t>
            </a:r>
            <a:r>
              <a:rPr lang="en-US" sz="2800" dirty="0" err="1" smtClean="0"/>
              <a:t>manusia</a:t>
            </a:r>
            <a:r>
              <a:rPr lang="en-US" sz="2800" dirty="0" smtClean="0"/>
              <a:t> </a:t>
            </a:r>
            <a:r>
              <a:rPr lang="en-US" sz="2800" dirty="0" err="1" smtClean="0"/>
              <a:t>berkualitas</a:t>
            </a:r>
            <a:r>
              <a:rPr lang="en-US" sz="2800" dirty="0" smtClean="0"/>
              <a:t> </a:t>
            </a:r>
            <a:r>
              <a:rPr lang="en-US" sz="2800" dirty="0" err="1" smtClean="0"/>
              <a:t>secara</a:t>
            </a:r>
            <a:r>
              <a:rPr lang="en-US" sz="2800" dirty="0" smtClean="0"/>
              <a:t> </a:t>
            </a:r>
            <a:r>
              <a:rPr lang="en-US" sz="2800" dirty="0" err="1" smtClean="0"/>
              <a:t>dini</a:t>
            </a:r>
            <a:r>
              <a:rPr lang="en-US" sz="2800" dirty="0" smtClean="0"/>
              <a:t> yang </a:t>
            </a:r>
            <a:r>
              <a:rPr lang="en-US" sz="2800" dirty="0" err="1" smtClean="0"/>
              <a:t>didukung</a:t>
            </a:r>
            <a:r>
              <a:rPr lang="en-US" sz="2800" dirty="0" smtClean="0"/>
              <a:t> </a:t>
            </a:r>
            <a:r>
              <a:rPr lang="en-US" sz="2800" dirty="0" err="1" smtClean="0"/>
              <a:t>oleh</a:t>
            </a:r>
            <a:r>
              <a:rPr lang="en-US" sz="2800" dirty="0" smtClean="0"/>
              <a:t> 4 </a:t>
            </a:r>
            <a:r>
              <a:rPr lang="en-US" sz="2800" dirty="0" err="1" smtClean="0"/>
              <a:t>pilar</a:t>
            </a:r>
            <a:r>
              <a:rPr lang="en-US" sz="2800" dirty="0" smtClean="0"/>
              <a:t> </a:t>
            </a:r>
            <a:r>
              <a:rPr lang="en-US" sz="2800" dirty="0" err="1" smtClean="0"/>
              <a:t>utama</a:t>
            </a:r>
            <a:r>
              <a:rPr lang="en-US" sz="2800" dirty="0" smtClean="0"/>
              <a:t> yang </a:t>
            </a:r>
            <a:r>
              <a:rPr lang="en-US" sz="2800" dirty="0" err="1" smtClean="0"/>
              <a:t>diwadahi</a:t>
            </a:r>
            <a:r>
              <a:rPr lang="en-US" sz="2800" dirty="0" smtClean="0"/>
              <a:t> </a:t>
            </a:r>
            <a:r>
              <a:rPr lang="en-US" sz="2800" dirty="0" err="1" smtClean="0"/>
              <a:t>dalam</a:t>
            </a:r>
            <a:r>
              <a:rPr lang="en-US" sz="2800" dirty="0" smtClean="0"/>
              <a:t> </a:t>
            </a:r>
            <a:r>
              <a:rPr lang="en-US" sz="2800" dirty="0" err="1" smtClean="0"/>
              <a:t>instansi</a:t>
            </a:r>
            <a:r>
              <a:rPr lang="en-US" sz="2800" dirty="0" smtClean="0"/>
              <a:t> </a:t>
            </a:r>
            <a:r>
              <a:rPr lang="en-US" sz="2800" dirty="0" err="1" smtClean="0"/>
              <a:t>ditingkat</a:t>
            </a:r>
            <a:r>
              <a:rPr lang="en-US" sz="2800" dirty="0" smtClean="0"/>
              <a:t> </a:t>
            </a:r>
            <a:r>
              <a:rPr lang="en-US" sz="2800" dirty="0" err="1" smtClean="0"/>
              <a:t>propinsi</a:t>
            </a:r>
            <a:r>
              <a:rPr lang="en-US" sz="2800" dirty="0" smtClean="0"/>
              <a:t>, </a:t>
            </a:r>
            <a:r>
              <a:rPr lang="en-US" sz="2800" dirty="0" err="1" smtClean="0"/>
              <a:t>kota</a:t>
            </a:r>
            <a:r>
              <a:rPr lang="en-US" sz="2800" dirty="0" smtClean="0"/>
              <a:t>/</a:t>
            </a:r>
            <a:r>
              <a:rPr lang="en-US" sz="2800" dirty="0" err="1" smtClean="0"/>
              <a:t>kabupaten</a:t>
            </a:r>
            <a:r>
              <a:rPr lang="en-US" sz="2800" dirty="0" smtClean="0"/>
              <a:t> </a:t>
            </a:r>
            <a:r>
              <a:rPr lang="en-US" sz="2800" dirty="0" err="1" smtClean="0"/>
              <a:t>dan</a:t>
            </a:r>
            <a:r>
              <a:rPr lang="en-US" sz="2800" dirty="0" smtClean="0"/>
              <a:t> </a:t>
            </a:r>
            <a:r>
              <a:rPr lang="en-US" sz="2800" dirty="0" err="1" smtClean="0"/>
              <a:t>kecamatan</a:t>
            </a:r>
            <a:r>
              <a:rPr lang="en-US" sz="2800" dirty="0" smtClean="0"/>
              <a:t> </a:t>
            </a:r>
            <a:r>
              <a:rPr lang="en-US" sz="2800" dirty="0" err="1" smtClean="0"/>
              <a:t>yaitu</a:t>
            </a:r>
            <a:r>
              <a:rPr lang="en-US" sz="2800" dirty="0" smtClean="0"/>
              <a:t> :</a:t>
            </a:r>
            <a:br>
              <a:rPr lang="en-US" sz="2800" dirty="0" smtClean="0"/>
            </a:br>
            <a:r>
              <a:rPr lang="en-US" sz="2800" dirty="0" smtClean="0"/>
              <a:t>1. </a:t>
            </a:r>
            <a:r>
              <a:rPr lang="en-US" sz="2800" dirty="0" err="1" smtClean="0"/>
              <a:t>Unsur</a:t>
            </a:r>
            <a:r>
              <a:rPr lang="en-US" sz="2800" dirty="0" smtClean="0"/>
              <a:t> </a:t>
            </a:r>
            <a:r>
              <a:rPr lang="en-US" sz="2800" dirty="0" err="1" smtClean="0"/>
              <a:t>Dinas</a:t>
            </a:r>
            <a:r>
              <a:rPr lang="en-US" sz="2800" dirty="0" smtClean="0"/>
              <a:t> </a:t>
            </a:r>
            <a:r>
              <a:rPr lang="en-US" sz="2800" dirty="0" err="1" smtClean="0"/>
              <a:t>Keshatan</a:t>
            </a:r>
            <a:r>
              <a:rPr lang="en-US" sz="2800" dirty="0" smtClean="0"/>
              <a:t/>
            </a:r>
            <a:br>
              <a:rPr lang="en-US" sz="2800" dirty="0" smtClean="0"/>
            </a:br>
            <a:r>
              <a:rPr lang="en-US" sz="2800" dirty="0" smtClean="0"/>
              <a:t>2. </a:t>
            </a:r>
            <a:r>
              <a:rPr lang="en-US" sz="2800" dirty="0" err="1" smtClean="0"/>
              <a:t>Unsur</a:t>
            </a:r>
            <a:r>
              <a:rPr lang="en-US" sz="2800" dirty="0" smtClean="0"/>
              <a:t> BKKBN </a:t>
            </a:r>
            <a:br>
              <a:rPr lang="en-US" sz="2800" dirty="0" smtClean="0"/>
            </a:br>
            <a:r>
              <a:rPr lang="en-US" sz="2800" dirty="0" smtClean="0"/>
              <a:t>3. </a:t>
            </a:r>
            <a:r>
              <a:rPr lang="en-US" sz="2800" dirty="0" err="1" smtClean="0"/>
              <a:t>Unsur</a:t>
            </a:r>
            <a:r>
              <a:rPr lang="en-US" sz="2800" dirty="0" smtClean="0"/>
              <a:t> </a:t>
            </a:r>
            <a:r>
              <a:rPr lang="en-US" sz="2800" dirty="0" err="1" smtClean="0"/>
              <a:t>Dinas</a:t>
            </a:r>
            <a:r>
              <a:rPr lang="en-US" sz="2800" dirty="0" smtClean="0"/>
              <a:t> </a:t>
            </a:r>
            <a:r>
              <a:rPr lang="en-US" sz="2800" dirty="0" err="1" smtClean="0"/>
              <a:t>Pendidikan</a:t>
            </a:r>
            <a:r>
              <a:rPr lang="en-US" sz="2800" dirty="0" smtClean="0"/>
              <a:t> </a:t>
            </a:r>
            <a:r>
              <a:rPr lang="en-US" sz="2800" dirty="0" err="1" smtClean="0"/>
              <a:t>dan</a:t>
            </a:r>
            <a:r>
              <a:rPr lang="en-US" sz="2800" dirty="0" smtClean="0"/>
              <a:t> </a:t>
            </a:r>
            <a:r>
              <a:rPr lang="en-US" sz="2800" dirty="0" err="1" smtClean="0"/>
              <a:t>Pengajaran</a:t>
            </a:r>
            <a:r>
              <a:rPr lang="en-US" sz="2800" dirty="0" smtClean="0"/>
              <a:t/>
            </a:r>
            <a:br>
              <a:rPr lang="en-US" sz="2800" dirty="0" smtClean="0"/>
            </a:br>
            <a:r>
              <a:rPr lang="en-US" sz="2800" dirty="0" smtClean="0"/>
              <a:t>4. </a:t>
            </a:r>
            <a:r>
              <a:rPr lang="en-US" sz="2800" dirty="0" err="1" smtClean="0"/>
              <a:t>unsur</a:t>
            </a:r>
            <a:r>
              <a:rPr lang="en-US" sz="2800" dirty="0" smtClean="0"/>
              <a:t> TP PKK, </a:t>
            </a:r>
            <a:r>
              <a:rPr lang="en-US" sz="2800" dirty="0" err="1" smtClean="0"/>
              <a:t>Organisasi</a:t>
            </a:r>
            <a:r>
              <a:rPr lang="en-US" sz="2800" dirty="0" smtClean="0"/>
              <a:t> </a:t>
            </a:r>
            <a:r>
              <a:rPr lang="en-US" sz="2800" dirty="0" err="1" smtClean="0"/>
              <a:t>Sosial</a:t>
            </a:r>
            <a:r>
              <a:rPr lang="en-US" sz="2800" dirty="0" smtClean="0"/>
              <a:t> </a:t>
            </a:r>
            <a:r>
              <a:rPr lang="en-US" sz="2800" dirty="0" err="1" smtClean="0"/>
              <a:t>Kemasyarakatan</a:t>
            </a:r>
            <a:r>
              <a:rPr lang="en-US" sz="2800" dirty="0" smtClean="0"/>
              <a:t> </a:t>
            </a:r>
            <a:r>
              <a:rPr lang="en-US" sz="2800" dirty="0" err="1" smtClean="0"/>
              <a:t>dan</a:t>
            </a:r>
            <a:r>
              <a:rPr lang="en-US" sz="2800" dirty="0" smtClean="0"/>
              <a:t> LSM</a:t>
            </a:r>
            <a:br>
              <a:rPr lang="en-US" sz="2800" dirty="0" smtClean="0"/>
            </a:br>
            <a:r>
              <a:rPr lang="en-US" sz="2800" dirty="0" smtClean="0"/>
              <a:t/>
            </a:r>
            <a:br>
              <a:rPr lang="en-US" sz="2800" dirty="0" smtClean="0"/>
            </a:br>
            <a:r>
              <a:rPr lang="en-US" sz="2800" dirty="0" err="1" smtClean="0"/>
              <a:t>Institusi</a:t>
            </a:r>
            <a:r>
              <a:rPr lang="en-US" sz="2800" dirty="0" smtClean="0"/>
              <a:t> </a:t>
            </a:r>
            <a:r>
              <a:rPr lang="en-US" sz="2800" dirty="0" err="1" smtClean="0"/>
              <a:t>sebagai</a:t>
            </a:r>
            <a:r>
              <a:rPr lang="en-US" sz="2800" dirty="0" smtClean="0"/>
              <a:t> </a:t>
            </a:r>
            <a:r>
              <a:rPr lang="en-US" sz="2800" dirty="0" err="1" smtClean="0"/>
              <a:t>konsultasi</a:t>
            </a:r>
            <a:r>
              <a:rPr lang="en-US" sz="2800" dirty="0" smtClean="0"/>
              <a:t> </a:t>
            </a:r>
            <a:r>
              <a:rPr lang="en-US" sz="2800" dirty="0" err="1" smtClean="0"/>
              <a:t>dan</a:t>
            </a:r>
            <a:r>
              <a:rPr lang="en-US" sz="2800" dirty="0" smtClean="0"/>
              <a:t> </a:t>
            </a:r>
            <a:r>
              <a:rPr lang="en-US" sz="2800" dirty="0" err="1" smtClean="0"/>
              <a:t>pelaksana</a:t>
            </a:r>
            <a:r>
              <a:rPr lang="en-US" sz="2800" dirty="0" smtClean="0"/>
              <a:t> </a:t>
            </a:r>
            <a:r>
              <a:rPr lang="en-US" sz="2800" dirty="0" err="1" smtClean="0"/>
              <a:t>mitra</a:t>
            </a:r>
            <a:r>
              <a:rPr lang="en-US" sz="2800" dirty="0" smtClean="0"/>
              <a:t> </a:t>
            </a:r>
            <a:r>
              <a:rPr lang="en-US" sz="2800" dirty="0" err="1" smtClean="0"/>
              <a:t>keluarga</a:t>
            </a:r>
            <a:r>
              <a:rPr lang="en-US" sz="2800" dirty="0" smtClean="0"/>
              <a:t> </a:t>
            </a:r>
            <a:r>
              <a:rPr lang="en-US" sz="2800" dirty="0" err="1" smtClean="0"/>
              <a:t>terdiri</a:t>
            </a:r>
            <a:r>
              <a:rPr lang="en-US" sz="2800" dirty="0" smtClean="0"/>
              <a:t> </a:t>
            </a:r>
            <a:r>
              <a:rPr lang="en-US" sz="2800" dirty="0" err="1" smtClean="0"/>
              <a:t>dari</a:t>
            </a:r>
            <a:r>
              <a:rPr lang="en-US" sz="2800" dirty="0" smtClean="0"/>
              <a:t> :</a:t>
            </a:r>
            <a:br>
              <a:rPr lang="en-US" sz="2800" dirty="0" smtClean="0"/>
            </a:br>
            <a:r>
              <a:rPr lang="en-US" sz="2800" dirty="0" smtClean="0"/>
              <a:t>1. </a:t>
            </a:r>
            <a:r>
              <a:rPr lang="en-US" sz="2800" dirty="0" err="1" smtClean="0"/>
              <a:t>Hukum</a:t>
            </a:r>
            <a:r>
              <a:rPr lang="en-US" sz="2800" dirty="0" smtClean="0"/>
              <a:t/>
            </a:r>
            <a:br>
              <a:rPr lang="en-US" sz="2800" dirty="0" smtClean="0"/>
            </a:br>
            <a:r>
              <a:rPr lang="en-US" sz="2800" dirty="0" smtClean="0"/>
              <a:t>	a. </a:t>
            </a:r>
            <a:r>
              <a:rPr lang="en-US" sz="2800" dirty="0" err="1" smtClean="0"/>
              <a:t>Perguruan</a:t>
            </a:r>
            <a:r>
              <a:rPr lang="en-US" sz="2800" dirty="0" smtClean="0"/>
              <a:t> </a:t>
            </a:r>
            <a:r>
              <a:rPr lang="en-US" sz="2800" dirty="0" err="1" smtClean="0"/>
              <a:t>Tinggi</a:t>
            </a:r>
            <a:r>
              <a:rPr lang="en-US" sz="2800" dirty="0" smtClean="0"/>
              <a:t> </a:t>
            </a:r>
            <a:r>
              <a:rPr lang="en-US" sz="2800" dirty="0" err="1" smtClean="0"/>
              <a:t>melalui</a:t>
            </a:r>
            <a:r>
              <a:rPr lang="en-US" sz="2800" dirty="0" smtClean="0"/>
              <a:t> </a:t>
            </a:r>
            <a:r>
              <a:rPr lang="en-US" sz="2800" dirty="0" err="1" smtClean="0"/>
              <a:t>pengabdian</a:t>
            </a:r>
            <a:r>
              <a:rPr lang="en-US" sz="2800" dirty="0" smtClean="0"/>
              <a:t> </a:t>
            </a:r>
            <a:r>
              <a:rPr lang="en-US" sz="2800" dirty="0" err="1" smtClean="0"/>
              <a:t>masyarakat</a:t>
            </a:r>
            <a:r>
              <a:rPr lang="en-US" sz="2800" dirty="0" smtClean="0"/>
              <a:t/>
            </a:r>
            <a:br>
              <a:rPr lang="en-US" sz="2800" dirty="0" smtClean="0"/>
            </a:br>
            <a:r>
              <a:rPr lang="en-US" sz="2800" dirty="0" smtClean="0"/>
              <a:t>	b. </a:t>
            </a:r>
            <a:r>
              <a:rPr lang="en-US" sz="2800" dirty="0" err="1" smtClean="0"/>
              <a:t>Polisi</a:t>
            </a:r>
            <a:r>
              <a:rPr lang="en-US" sz="2800" dirty="0" smtClean="0"/>
              <a:t/>
            </a:r>
            <a:br>
              <a:rPr lang="en-US" sz="2800" dirty="0" smtClean="0"/>
            </a:br>
            <a:r>
              <a:rPr lang="en-US" sz="2800" dirty="0" smtClean="0"/>
              <a:t>	c. </a:t>
            </a:r>
            <a:r>
              <a:rPr lang="en-US" sz="2800" dirty="0" err="1" smtClean="0"/>
              <a:t>Institusi</a:t>
            </a:r>
            <a:r>
              <a:rPr lang="en-US" sz="2800" dirty="0" smtClean="0"/>
              <a:t> </a:t>
            </a:r>
            <a:r>
              <a:rPr lang="en-US" sz="2800" dirty="0" err="1" smtClean="0"/>
              <a:t>pemerintahan</a:t>
            </a:r>
            <a:r>
              <a:rPr lang="en-US" sz="2800" dirty="0" smtClean="0"/>
              <a:t> : </a:t>
            </a:r>
            <a:r>
              <a:rPr lang="en-US" sz="2800" dirty="0" err="1" smtClean="0"/>
              <a:t>Pengadilan</a:t>
            </a:r>
            <a:r>
              <a:rPr lang="en-US" sz="2800" dirty="0" smtClean="0"/>
              <a:t/>
            </a:r>
            <a:br>
              <a:rPr lang="en-US" sz="2800" dirty="0" smtClean="0"/>
            </a:br>
            <a:r>
              <a:rPr lang="en-US" sz="2800" dirty="0" smtClean="0"/>
              <a:t>	d. LBH </a:t>
            </a:r>
            <a:r>
              <a:rPr lang="en-US" sz="2800" dirty="0" err="1" smtClean="0"/>
              <a:t>dan</a:t>
            </a:r>
            <a:r>
              <a:rPr lang="en-US" sz="2800" dirty="0" smtClean="0"/>
              <a:t> LSM</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458200" cy="6858000"/>
          </a:xfrm>
        </p:spPr>
        <p:txBody>
          <a:bodyPr>
            <a:normAutofit fontScale="90000"/>
          </a:bodyPr>
          <a:lstStyle/>
          <a:p>
            <a:pPr algn="l"/>
            <a:r>
              <a:rPr lang="en-US" sz="2800" dirty="0" smtClean="0"/>
              <a:t>2. </a:t>
            </a:r>
            <a:r>
              <a:rPr lang="en-US" sz="2700" dirty="0" err="1" smtClean="0"/>
              <a:t>Kesehatan</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kesehatan</a:t>
            </a:r>
            <a:r>
              <a:rPr lang="en-US" sz="2700" dirty="0" smtClean="0"/>
              <a:t/>
            </a:r>
            <a:br>
              <a:rPr lang="en-US" sz="2700" dirty="0" smtClean="0"/>
            </a:br>
            <a:r>
              <a:rPr lang="en-US" sz="2700" dirty="0" smtClean="0"/>
              <a:t>	b. </a:t>
            </a:r>
            <a:r>
              <a:rPr lang="en-US" sz="2700" dirty="0" err="1" smtClean="0"/>
              <a:t>Rumah</a:t>
            </a:r>
            <a:r>
              <a:rPr lang="en-US" sz="2700" dirty="0" smtClean="0"/>
              <a:t> </a:t>
            </a:r>
            <a:r>
              <a:rPr lang="en-US" sz="2700" dirty="0" err="1" smtClean="0"/>
              <a:t>Sakit</a:t>
            </a:r>
            <a:r>
              <a:rPr lang="en-US" sz="2700" dirty="0" smtClean="0"/>
              <a:t/>
            </a:r>
            <a:br>
              <a:rPr lang="en-US" sz="2700" dirty="0" smtClean="0"/>
            </a:br>
            <a:r>
              <a:rPr lang="en-US" sz="2700" dirty="0" smtClean="0"/>
              <a:t>	c.  </a:t>
            </a:r>
            <a:r>
              <a:rPr lang="en-US" sz="2700" dirty="0" err="1" smtClean="0"/>
              <a:t>Puskesmas</a:t>
            </a:r>
            <a:r>
              <a:rPr lang="en-US" sz="2700" dirty="0" smtClean="0"/>
              <a:t/>
            </a:r>
            <a:br>
              <a:rPr lang="en-US" sz="2700" dirty="0" smtClean="0"/>
            </a:br>
            <a:r>
              <a:rPr lang="en-US" sz="2700" dirty="0" smtClean="0"/>
              <a:t>	d.  PMI</a:t>
            </a:r>
            <a:br>
              <a:rPr lang="en-US" sz="2700" dirty="0" smtClean="0"/>
            </a:br>
            <a:r>
              <a:rPr lang="en-US" sz="2700" dirty="0" smtClean="0"/>
              <a:t>	e.  IBI, IDI </a:t>
            </a:r>
            <a:r>
              <a:rPr lang="en-US" sz="2700" dirty="0" err="1" smtClean="0"/>
              <a:t>dll</a:t>
            </a:r>
            <a:r>
              <a:rPr lang="en-US" sz="2700" dirty="0" smtClean="0"/>
              <a:t/>
            </a:r>
            <a:br>
              <a:rPr lang="en-US" sz="2700" dirty="0" smtClean="0"/>
            </a:br>
            <a:r>
              <a:rPr lang="en-US" sz="2700" dirty="0" smtClean="0"/>
              <a:t>3. </a:t>
            </a:r>
            <a:r>
              <a:rPr lang="en-US" sz="2700" dirty="0" err="1" smtClean="0"/>
              <a:t>Sosial</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Sosial</a:t>
            </a:r>
            <a:r>
              <a:rPr lang="en-US" sz="2700" dirty="0" smtClean="0"/>
              <a:t/>
            </a:r>
            <a:br>
              <a:rPr lang="en-US" sz="2700" dirty="0" smtClean="0"/>
            </a:br>
            <a:r>
              <a:rPr lang="en-US" sz="2700" dirty="0" smtClean="0"/>
              <a:t>	b.  BK3S</a:t>
            </a:r>
            <a:br>
              <a:rPr lang="en-US" sz="2700" dirty="0" smtClean="0"/>
            </a:br>
            <a:r>
              <a:rPr lang="en-US" sz="2700" dirty="0" smtClean="0"/>
              <a:t>4. </a:t>
            </a:r>
            <a:r>
              <a:rPr lang="en-US" sz="2700" dirty="0" err="1" smtClean="0"/>
              <a:t>Psikologi</a:t>
            </a:r>
            <a:r>
              <a:rPr lang="en-US" sz="2700" dirty="0" smtClean="0"/>
              <a:t/>
            </a:r>
            <a:br>
              <a:rPr lang="en-US" sz="2700" dirty="0" smtClean="0"/>
            </a:br>
            <a:r>
              <a:rPr lang="en-US" sz="2700" dirty="0" smtClean="0"/>
              <a:t>	a.  PT</a:t>
            </a:r>
            <a:br>
              <a:rPr lang="en-US" sz="2700" dirty="0" smtClean="0"/>
            </a:br>
            <a:r>
              <a:rPr lang="en-US" sz="2700" dirty="0" smtClean="0"/>
              <a:t>	b.  LSM</a:t>
            </a:r>
            <a:br>
              <a:rPr lang="en-US" sz="2700" dirty="0" smtClean="0"/>
            </a:br>
            <a:r>
              <a:rPr lang="en-US" sz="2700" dirty="0" smtClean="0"/>
              <a:t>5.  </a:t>
            </a:r>
            <a:r>
              <a:rPr lang="en-US" sz="2700" dirty="0" err="1" smtClean="0"/>
              <a:t>Ekonomi</a:t>
            </a:r>
            <a:r>
              <a:rPr lang="en-US" sz="2700" dirty="0" smtClean="0"/>
              <a:t> </a:t>
            </a:r>
            <a:r>
              <a:rPr lang="en-US" sz="2700" dirty="0" err="1" smtClean="0"/>
              <a:t>Keluarga</a:t>
            </a:r>
            <a:r>
              <a:rPr lang="en-US" sz="2700" dirty="0" smtClean="0"/>
              <a:t/>
            </a:r>
            <a:br>
              <a:rPr lang="en-US" sz="2700" dirty="0" smtClean="0"/>
            </a:br>
            <a:r>
              <a:rPr lang="en-US" sz="2700" dirty="0" smtClean="0"/>
              <a:t>	a.  BKKBN</a:t>
            </a:r>
            <a:br>
              <a:rPr lang="en-US" sz="2700" dirty="0" smtClean="0"/>
            </a:br>
            <a:r>
              <a:rPr lang="en-US" sz="2700" dirty="0" smtClean="0"/>
              <a:t>	b.  TP PKK</a:t>
            </a:r>
            <a:br>
              <a:rPr lang="en-US" sz="2700" dirty="0" smtClean="0"/>
            </a:br>
            <a:r>
              <a:rPr lang="en-US" sz="2700" dirty="0" smtClean="0"/>
              <a:t>	c.  </a:t>
            </a:r>
            <a:r>
              <a:rPr lang="en-US" sz="2700" dirty="0" err="1" smtClean="0"/>
              <a:t>Pemerintah</a:t>
            </a:r>
            <a:r>
              <a:rPr lang="en-US" sz="2700" dirty="0" smtClean="0"/>
              <a:t> </a:t>
            </a:r>
            <a:r>
              <a:rPr lang="en-US" sz="2700" dirty="0" err="1" smtClean="0"/>
              <a:t>daerah</a:t>
            </a:r>
            <a:r>
              <a:rPr lang="en-US" sz="2700" dirty="0" smtClean="0"/>
              <a:t> </a:t>
            </a:r>
            <a:r>
              <a:rPr lang="en-US" sz="2700" dirty="0" err="1" smtClean="0"/>
              <a:t>bagian</a:t>
            </a:r>
            <a:r>
              <a:rPr lang="en-US" sz="2700" dirty="0" smtClean="0"/>
              <a:t> </a:t>
            </a:r>
            <a:r>
              <a:rPr lang="en-US" sz="2700" dirty="0" err="1" smtClean="0"/>
              <a:t>kesejahteraan</a:t>
            </a:r>
            <a:r>
              <a:rPr lang="en-US" sz="2700" dirty="0" smtClean="0"/>
              <a:t> </a:t>
            </a:r>
            <a:r>
              <a:rPr lang="en-US" sz="2700" dirty="0" err="1" smtClean="0"/>
              <a:t>sosial</a:t>
            </a:r>
            <a:r>
              <a:rPr lang="en-US" sz="2700" dirty="0" smtClean="0"/>
              <a:t/>
            </a:r>
            <a:br>
              <a:rPr lang="en-US" sz="2700" dirty="0" smtClean="0"/>
            </a:br>
            <a:r>
              <a:rPr lang="en-US" sz="2700" dirty="0" smtClean="0"/>
              <a:t>6.  </a:t>
            </a:r>
            <a:r>
              <a:rPr lang="en-US" sz="2700" dirty="0" err="1" smtClean="0"/>
              <a:t>Pendidikan</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pendidikan</a:t>
            </a:r>
            <a:r>
              <a:rPr lang="en-US" sz="2700" dirty="0" smtClean="0"/>
              <a:t/>
            </a:r>
            <a:br>
              <a:rPr lang="en-US" sz="2700" dirty="0" smtClean="0"/>
            </a:br>
            <a:r>
              <a:rPr lang="en-US" sz="2700" dirty="0" smtClean="0"/>
              <a:t>	b. BK3S</a:t>
            </a:r>
            <a:endParaRPr lang="en-US" sz="27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200" dirty="0" err="1" smtClean="0"/>
              <a:t>Kepentingan</a:t>
            </a:r>
            <a:r>
              <a:rPr lang="en-US" sz="3200" dirty="0" smtClean="0"/>
              <a:t> (interest)</a:t>
            </a:r>
            <a:endParaRPr lang="en-US" sz="3200" dirty="0"/>
          </a:p>
        </p:txBody>
      </p:sp>
      <p:sp>
        <p:nvSpPr>
          <p:cNvPr id="3" name="Content Placeholder 2"/>
          <p:cNvSpPr>
            <a:spLocks noGrp="1"/>
          </p:cNvSpPr>
          <p:nvPr>
            <p:ph idx="1"/>
          </p:nvPr>
        </p:nvSpPr>
        <p:spPr>
          <a:xfrm>
            <a:off x="457200" y="609600"/>
            <a:ext cx="8686800" cy="5516563"/>
          </a:xfrm>
        </p:spPr>
        <p:txBody>
          <a:bodyPr>
            <a:normAutofit lnSpcReduction="10000"/>
          </a:bodyPr>
          <a:lstStyle/>
          <a:p>
            <a:pPr>
              <a:buNone/>
            </a:pPr>
            <a:r>
              <a:rPr lang="en-US" dirty="0" err="1" smtClean="0"/>
              <a:t>Penting</a:t>
            </a:r>
            <a:r>
              <a:rPr lang="en-US" dirty="0" smtClean="0"/>
              <a:t> </a:t>
            </a:r>
            <a:r>
              <a:rPr lang="en-US" dirty="0" err="1" smtClean="0"/>
              <a:t>artinya</a:t>
            </a:r>
            <a:r>
              <a:rPr lang="en-US" dirty="0" smtClean="0"/>
              <a:t> </a:t>
            </a:r>
            <a:r>
              <a:rPr lang="en-US" dirty="0" err="1" smtClean="0"/>
              <a:t>amat</a:t>
            </a:r>
            <a:r>
              <a:rPr lang="en-US" dirty="0" smtClean="0"/>
              <a:t> </a:t>
            </a:r>
            <a:r>
              <a:rPr lang="en-US" dirty="0" err="1" smtClean="0"/>
              <a:t>perlu</a:t>
            </a:r>
            <a:r>
              <a:rPr lang="en-US" dirty="0" smtClean="0"/>
              <a:t>, </a:t>
            </a:r>
            <a:r>
              <a:rPr lang="en-US" dirty="0" err="1" smtClean="0"/>
              <a:t>sangat</a:t>
            </a:r>
            <a:r>
              <a:rPr lang="en-US" dirty="0" smtClean="0"/>
              <a:t> </a:t>
            </a:r>
            <a:r>
              <a:rPr lang="en-US" dirty="0" err="1" smtClean="0"/>
              <a:t>berharga</a:t>
            </a:r>
            <a:r>
              <a:rPr lang="en-US" dirty="0" smtClean="0"/>
              <a:t>, </a:t>
            </a:r>
          </a:p>
          <a:p>
            <a:pPr>
              <a:buNone/>
            </a:pPr>
            <a:r>
              <a:rPr lang="en-US" dirty="0" err="1" smtClean="0"/>
              <a:t>sangat</a:t>
            </a:r>
            <a:r>
              <a:rPr lang="en-US" dirty="0" smtClean="0"/>
              <a:t> </a:t>
            </a:r>
            <a:r>
              <a:rPr lang="en-US" dirty="0" err="1" smtClean="0"/>
              <a:t>berguna</a:t>
            </a:r>
            <a:endParaRPr lang="en-US" dirty="0" smtClean="0"/>
          </a:p>
          <a:p>
            <a:pPr>
              <a:buNone/>
            </a:pPr>
            <a:r>
              <a:rPr lang="en-US" dirty="0" err="1" smtClean="0"/>
              <a:t>Kepentingan</a:t>
            </a:r>
            <a:r>
              <a:rPr lang="en-US" dirty="0" smtClean="0"/>
              <a:t> = </a:t>
            </a:r>
            <a:r>
              <a:rPr lang="en-US" dirty="0" err="1" smtClean="0"/>
              <a:t>Keperluan</a:t>
            </a:r>
            <a:r>
              <a:rPr lang="en-US" dirty="0" smtClean="0"/>
              <a:t>/</a:t>
            </a:r>
            <a:r>
              <a:rPr lang="en-US" dirty="0" err="1" smtClean="0"/>
              <a:t>kebutuhan</a:t>
            </a:r>
            <a:endParaRPr lang="en-US" dirty="0" smtClean="0"/>
          </a:p>
          <a:p>
            <a:pPr>
              <a:buNone/>
            </a:pPr>
            <a:r>
              <a:rPr lang="en-US" dirty="0" err="1" smtClean="0"/>
              <a:t>Esensi</a:t>
            </a:r>
            <a:r>
              <a:rPr lang="en-US" dirty="0" smtClean="0"/>
              <a:t> </a:t>
            </a:r>
            <a:r>
              <a:rPr lang="en-US" dirty="0" err="1" smtClean="0"/>
              <a:t>kepentingan</a:t>
            </a:r>
            <a:r>
              <a:rPr lang="en-US" dirty="0" smtClean="0"/>
              <a:t> </a:t>
            </a:r>
            <a:r>
              <a:rPr lang="en-US" dirty="0" err="1" smtClean="0"/>
              <a:t>merujuk</a:t>
            </a:r>
            <a:r>
              <a:rPr lang="en-US" dirty="0" smtClean="0"/>
              <a:t> </a:t>
            </a:r>
            <a:r>
              <a:rPr lang="en-US" dirty="0" err="1" smtClean="0"/>
              <a:t>pada</a:t>
            </a:r>
            <a:r>
              <a:rPr lang="en-US" dirty="0" smtClean="0"/>
              <a:t> </a:t>
            </a:r>
            <a:r>
              <a:rPr lang="en-US" dirty="0" err="1" smtClean="0"/>
              <a:t>kebutuhan</a:t>
            </a:r>
            <a:r>
              <a:rPr lang="en-US" dirty="0" smtClean="0"/>
              <a:t> </a:t>
            </a:r>
          </a:p>
          <a:p>
            <a:pPr>
              <a:buNone/>
            </a:pPr>
            <a:r>
              <a:rPr lang="en-US" dirty="0" smtClean="0"/>
              <a:t>yang </a:t>
            </a:r>
            <a:r>
              <a:rPr lang="en-US" dirty="0" err="1" smtClean="0"/>
              <a:t>berharga</a:t>
            </a:r>
            <a:r>
              <a:rPr lang="en-US" dirty="0" smtClean="0"/>
              <a:t> </a:t>
            </a:r>
            <a:r>
              <a:rPr lang="en-US" dirty="0" err="1" smtClean="0"/>
              <a:t>maka</a:t>
            </a:r>
            <a:r>
              <a:rPr lang="en-US" dirty="0" smtClean="0"/>
              <a:t> </a:t>
            </a:r>
            <a:r>
              <a:rPr lang="en-US" dirty="0" err="1" smtClean="0"/>
              <a:t>harus</a:t>
            </a:r>
            <a:r>
              <a:rPr lang="en-US" dirty="0" smtClean="0"/>
              <a:t> </a:t>
            </a:r>
            <a:r>
              <a:rPr lang="en-US" dirty="0" err="1" smtClean="0"/>
              <a:t>diusahakan</a:t>
            </a:r>
            <a:r>
              <a:rPr lang="en-US" dirty="0" smtClean="0"/>
              <a:t>, </a:t>
            </a:r>
            <a:r>
              <a:rPr lang="en-US" dirty="0" err="1" smtClean="0"/>
              <a:t>sebab</a:t>
            </a:r>
            <a:r>
              <a:rPr lang="en-US" dirty="0" smtClean="0"/>
              <a:t> </a:t>
            </a:r>
          </a:p>
          <a:p>
            <a:pPr>
              <a:buNone/>
            </a:pPr>
            <a:r>
              <a:rPr lang="en-US" dirty="0" err="1" smtClean="0"/>
              <a:t>alat</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terbatas</a:t>
            </a:r>
            <a:r>
              <a:rPr lang="en-US" dirty="0" smtClean="0"/>
              <a:t> </a:t>
            </a:r>
            <a:r>
              <a:rPr lang="en-US" dirty="0" err="1" smtClean="0"/>
              <a:t>sedang</a:t>
            </a:r>
            <a:r>
              <a:rPr lang="en-US" dirty="0" smtClean="0"/>
              <a:t> </a:t>
            </a:r>
          </a:p>
          <a:p>
            <a:pPr>
              <a:buNone/>
            </a:pPr>
            <a:r>
              <a:rPr lang="en-US" dirty="0" err="1" smtClean="0"/>
              <a:t>manusia</a:t>
            </a:r>
            <a:r>
              <a:rPr lang="en-US" dirty="0" smtClean="0"/>
              <a:t> yang </a:t>
            </a:r>
            <a:r>
              <a:rPr lang="en-US" dirty="0" err="1" smtClean="0"/>
              <a:t>membutuhkan</a:t>
            </a:r>
            <a:r>
              <a:rPr lang="en-US" dirty="0" smtClean="0"/>
              <a:t> </a:t>
            </a:r>
            <a:r>
              <a:rPr lang="en-US" dirty="0" err="1" smtClean="0"/>
              <a:t>semakin</a:t>
            </a:r>
            <a:r>
              <a:rPr lang="en-US" dirty="0" smtClean="0"/>
              <a:t> </a:t>
            </a:r>
            <a:r>
              <a:rPr lang="en-US" dirty="0" err="1" smtClean="0"/>
              <a:t>meningkat</a:t>
            </a:r>
            <a:endParaRPr lang="en-US" dirty="0" smtClean="0"/>
          </a:p>
          <a:p>
            <a:pPr>
              <a:buNone/>
            </a:pPr>
            <a:r>
              <a:rPr lang="en-US" dirty="0" err="1" smtClean="0"/>
              <a:t>Orang</a:t>
            </a:r>
            <a:r>
              <a:rPr lang="en-US" dirty="0" smtClean="0"/>
              <a:t> yang </a:t>
            </a:r>
            <a:r>
              <a:rPr lang="en-US" dirty="0" err="1" smtClean="0"/>
              <a:t>berusaha</a:t>
            </a:r>
            <a:r>
              <a:rPr lang="en-US" dirty="0" smtClean="0"/>
              <a:t> agar </a:t>
            </a:r>
            <a:r>
              <a:rPr lang="en-US" dirty="0" err="1" smtClean="0"/>
              <a:t>kebutuhan</a:t>
            </a:r>
            <a:r>
              <a:rPr lang="en-US" dirty="0" smtClean="0"/>
              <a:t> </a:t>
            </a:r>
            <a:r>
              <a:rPr lang="en-US" dirty="0" err="1" smtClean="0"/>
              <a:t>terpenuhi</a:t>
            </a:r>
            <a:r>
              <a:rPr lang="en-US" dirty="0" smtClean="0"/>
              <a:t> </a:t>
            </a:r>
          </a:p>
          <a:p>
            <a:pPr>
              <a:buNone/>
            </a:pPr>
            <a:r>
              <a:rPr lang="en-US" dirty="0" err="1" smtClean="0"/>
              <a:t>melalui</a:t>
            </a:r>
            <a:r>
              <a:rPr lang="en-US" dirty="0" smtClean="0"/>
              <a:t> </a:t>
            </a:r>
            <a:r>
              <a:rPr lang="en-US" dirty="0" err="1" smtClean="0"/>
              <a:t>alat</a:t>
            </a:r>
            <a:r>
              <a:rPr lang="en-US" dirty="0" smtClean="0"/>
              <a:t> </a:t>
            </a:r>
            <a:r>
              <a:rPr lang="en-US" dirty="0" err="1" smtClean="0"/>
              <a:t>dan</a:t>
            </a:r>
            <a:r>
              <a:rPr lang="en-US" dirty="0" smtClean="0"/>
              <a:t> </a:t>
            </a:r>
            <a:r>
              <a:rPr lang="en-US" dirty="0" err="1" smtClean="0"/>
              <a:t>cara</a:t>
            </a:r>
            <a:r>
              <a:rPr lang="en-US" dirty="0" smtClean="0"/>
              <a:t> </a:t>
            </a:r>
            <a:r>
              <a:rPr lang="en-US" dirty="0" err="1" smtClean="0"/>
              <a:t>tertentu</a:t>
            </a:r>
            <a:r>
              <a:rPr lang="en-US" dirty="0" smtClean="0"/>
              <a:t> </a:t>
            </a:r>
            <a:r>
              <a:rPr lang="en-US" dirty="0" err="1" smtClean="0"/>
              <a:t>disebut</a:t>
            </a:r>
            <a:r>
              <a:rPr lang="en-US" dirty="0" smtClean="0"/>
              <a:t> </a:t>
            </a:r>
            <a:r>
              <a:rPr lang="en-US" dirty="0" err="1" smtClean="0"/>
              <a:t>orang</a:t>
            </a:r>
            <a:r>
              <a:rPr lang="en-US" dirty="0" smtClean="0"/>
              <a:t> yang </a:t>
            </a:r>
          </a:p>
          <a:p>
            <a:pPr>
              <a:buNone/>
            </a:pPr>
            <a:r>
              <a:rPr lang="en-US" dirty="0" err="1" smtClean="0"/>
              <a:t>berkepentingan</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err="1" smtClean="0"/>
              <a:t>Pendanaan</a:t>
            </a:r>
            <a:r>
              <a:rPr lang="en-US" sz="2800" dirty="0" smtClean="0"/>
              <a:t> </a:t>
            </a:r>
            <a:r>
              <a:rPr lang="en-US" sz="2800" dirty="0" err="1" smtClean="0"/>
              <a:t>posyandu</a:t>
            </a:r>
            <a:r>
              <a:rPr lang="en-US" sz="2800" dirty="0" smtClean="0"/>
              <a:t> plus </a:t>
            </a:r>
            <a:r>
              <a:rPr lang="en-US" sz="2800" dirty="0" err="1" smtClean="0"/>
              <a:t>bersumber</a:t>
            </a:r>
            <a:r>
              <a:rPr lang="en-US" sz="2800" dirty="0" smtClean="0"/>
              <a:t> </a:t>
            </a:r>
            <a:r>
              <a:rPr lang="en-US" sz="2800" dirty="0" err="1" smtClean="0"/>
              <a:t>dari</a:t>
            </a:r>
            <a:r>
              <a:rPr lang="en-US" sz="2800" dirty="0" smtClean="0"/>
              <a:t> :</a:t>
            </a:r>
            <a:br>
              <a:rPr lang="en-US" sz="2800" dirty="0" smtClean="0"/>
            </a:br>
            <a:r>
              <a:rPr lang="en-US" sz="2800" dirty="0" smtClean="0"/>
              <a:t>1. </a:t>
            </a:r>
            <a:r>
              <a:rPr lang="en-US" sz="2800" dirty="0" err="1" smtClean="0"/>
              <a:t>Anggaran</a:t>
            </a:r>
            <a:r>
              <a:rPr lang="en-US" sz="2800" dirty="0" smtClean="0"/>
              <a:t> </a:t>
            </a:r>
            <a:r>
              <a:rPr lang="en-US" sz="2800" dirty="0" err="1" smtClean="0"/>
              <a:t>pemerintah</a:t>
            </a:r>
            <a:r>
              <a:rPr lang="en-US" sz="2800" dirty="0" smtClean="0"/>
              <a:t> </a:t>
            </a:r>
            <a:r>
              <a:rPr lang="en-US" sz="2800" dirty="0" err="1" smtClean="0"/>
              <a:t>pusat</a:t>
            </a:r>
            <a:r>
              <a:rPr lang="en-US" sz="2800" dirty="0" smtClean="0"/>
              <a:t>, </a:t>
            </a:r>
            <a:r>
              <a:rPr lang="en-US" sz="2800" dirty="0" err="1" smtClean="0"/>
              <a:t>propinsi</a:t>
            </a:r>
            <a:r>
              <a:rPr lang="en-US" sz="2800" dirty="0" smtClean="0"/>
              <a:t>, </a:t>
            </a:r>
            <a:r>
              <a:rPr lang="en-US" sz="2800" dirty="0" err="1" smtClean="0"/>
              <a:t>kabupaten</a:t>
            </a:r>
            <a:r>
              <a:rPr lang="en-US" sz="2800" dirty="0" smtClean="0"/>
              <a:t>/</a:t>
            </a:r>
            <a:r>
              <a:rPr lang="en-US" sz="2800" dirty="0" err="1" smtClean="0"/>
              <a:t>kota</a:t>
            </a:r>
            <a:r>
              <a:rPr lang="en-US" sz="2800" dirty="0" smtClean="0"/>
              <a:t/>
            </a:r>
            <a:br>
              <a:rPr lang="en-US" sz="2800" dirty="0" smtClean="0"/>
            </a:br>
            <a:r>
              <a:rPr lang="en-US" sz="2800" dirty="0" smtClean="0"/>
              <a:t>2. </a:t>
            </a:r>
            <a:r>
              <a:rPr lang="en-US" sz="2800" dirty="0" err="1" smtClean="0"/>
              <a:t>Sumbangan</a:t>
            </a:r>
            <a:r>
              <a:rPr lang="en-US" sz="2800" dirty="0" smtClean="0"/>
              <a:t> </a:t>
            </a:r>
            <a:r>
              <a:rPr lang="en-US" sz="2800" dirty="0" err="1" smtClean="0"/>
              <a:t>swasta</a:t>
            </a:r>
            <a:r>
              <a:rPr lang="en-US" sz="2800" dirty="0" smtClean="0"/>
              <a:t/>
            </a:r>
            <a:br>
              <a:rPr lang="en-US" sz="2800" dirty="0" smtClean="0"/>
            </a:br>
            <a:r>
              <a:rPr lang="en-US" sz="2800" dirty="0" smtClean="0"/>
              <a:t>3. </a:t>
            </a:r>
            <a:r>
              <a:rPr lang="en-US" sz="2800" dirty="0" err="1" smtClean="0"/>
              <a:t>Lembaga</a:t>
            </a:r>
            <a:r>
              <a:rPr lang="en-US" sz="2800" dirty="0" smtClean="0"/>
              <a:t> donor </a:t>
            </a:r>
            <a:r>
              <a:rPr lang="en-US" sz="2800" dirty="0" err="1" smtClean="0"/>
              <a:t>domestik</a:t>
            </a:r>
            <a:r>
              <a:rPr lang="en-US" sz="2800" dirty="0" smtClean="0"/>
              <a:t> </a:t>
            </a:r>
            <a:r>
              <a:rPr lang="en-US" sz="2800" dirty="0" err="1" smtClean="0"/>
              <a:t>dan</a:t>
            </a:r>
            <a:r>
              <a:rPr lang="en-US" sz="2800" dirty="0" smtClean="0"/>
              <a:t> </a:t>
            </a:r>
            <a:r>
              <a:rPr lang="en-US" sz="2800" dirty="0" err="1" smtClean="0"/>
              <a:t>internasional</a:t>
            </a:r>
            <a:r>
              <a:rPr lang="en-US" sz="2800" dirty="0" smtClean="0"/>
              <a:t/>
            </a:r>
            <a:br>
              <a:rPr lang="en-US" sz="2800" dirty="0" smtClean="0"/>
            </a:br>
            <a:r>
              <a:rPr lang="en-US" sz="2800" dirty="0" smtClean="0"/>
              <a:t>4. </a:t>
            </a:r>
            <a:r>
              <a:rPr lang="en-US" sz="2800" dirty="0" err="1" smtClean="0"/>
              <a:t>Menghimpun</a:t>
            </a:r>
            <a:r>
              <a:rPr lang="en-US" sz="2800" dirty="0" smtClean="0"/>
              <a:t> </a:t>
            </a:r>
            <a:r>
              <a:rPr lang="en-US" sz="2800" dirty="0" err="1" smtClean="0"/>
              <a:t>dari</a:t>
            </a:r>
            <a:r>
              <a:rPr lang="en-US" sz="2800" dirty="0" smtClean="0"/>
              <a:t> </a:t>
            </a:r>
            <a:r>
              <a:rPr lang="en-US" sz="2800" dirty="0" err="1" smtClean="0"/>
              <a:t>anggota</a:t>
            </a:r>
            <a:r>
              <a:rPr lang="en-US" sz="2800" dirty="0" smtClean="0"/>
              <a:t> </a:t>
            </a:r>
            <a:r>
              <a:rPr lang="en-US" sz="2800" dirty="0" err="1" smtClean="0"/>
              <a:t>dan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br>
              <a:rPr lang="en-US" sz="2800" dirty="0" smtClean="0"/>
            </a:br>
            <a:r>
              <a:rPr lang="en-US" sz="2800" dirty="0" smtClean="0"/>
              <a:t>     </a:t>
            </a:r>
            <a:r>
              <a:rPr lang="en-US" sz="2800" dirty="0" err="1" smtClean="0"/>
              <a:t>tradisional</a:t>
            </a:r>
            <a:r>
              <a:rPr lang="en-US" sz="2800" dirty="0" smtClean="0"/>
              <a:t/>
            </a:r>
            <a:br>
              <a:rPr lang="en-US" sz="2800" dirty="0" smtClean="0"/>
            </a:br>
            <a:r>
              <a:rPr lang="en-US" sz="2800" dirty="0" smtClean="0"/>
              <a:t/>
            </a:r>
            <a:br>
              <a:rPr lang="en-US" sz="2800" dirty="0" smtClean="0"/>
            </a:br>
            <a:r>
              <a:rPr lang="en-US" sz="2800" dirty="0" smtClean="0"/>
              <a:t>Problem yang </a:t>
            </a:r>
            <a:r>
              <a:rPr lang="en-US" sz="2800" dirty="0" err="1" smtClean="0"/>
              <a:t>masih</a:t>
            </a:r>
            <a:r>
              <a:rPr lang="en-US" sz="2800" dirty="0" smtClean="0"/>
              <a:t> </a:t>
            </a:r>
            <a:r>
              <a:rPr lang="en-US" sz="2800" dirty="0" err="1" smtClean="0"/>
              <a:t>harus</a:t>
            </a:r>
            <a:r>
              <a:rPr lang="en-US" sz="2800" dirty="0" smtClean="0"/>
              <a:t> </a:t>
            </a:r>
            <a:r>
              <a:rPr lang="en-US" sz="2800" dirty="0" err="1" smtClean="0"/>
              <a:t>dipikirkan</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terhadap</a:t>
            </a:r>
            <a:r>
              <a:rPr lang="en-US" sz="2800" dirty="0" smtClean="0"/>
              <a:t> </a:t>
            </a:r>
            <a:r>
              <a:rPr lang="en-US" sz="2800" dirty="0" err="1" smtClean="0"/>
              <a:t>pelaksanaan</a:t>
            </a:r>
            <a:r>
              <a:rPr lang="en-US" sz="2800" dirty="0" smtClean="0"/>
              <a:t> </a:t>
            </a:r>
            <a:r>
              <a:rPr lang="en-US" sz="2800" dirty="0" err="1" smtClean="0"/>
              <a:t>posyandu</a:t>
            </a:r>
            <a:r>
              <a:rPr lang="en-US" sz="2800" dirty="0" smtClean="0"/>
              <a:t> plus </a:t>
            </a:r>
            <a:r>
              <a:rPr lang="en-US" sz="2800" dirty="0" err="1" smtClean="0"/>
              <a:t>adalah</a:t>
            </a:r>
            <a:r>
              <a:rPr lang="en-US" sz="2800" dirty="0" smtClean="0"/>
              <a:t> :</a:t>
            </a:r>
            <a:br>
              <a:rPr lang="en-US" sz="2800" dirty="0" smtClean="0"/>
            </a:br>
            <a:r>
              <a:rPr lang="en-US" sz="2800" dirty="0" smtClean="0"/>
              <a:t>1. </a:t>
            </a:r>
            <a:r>
              <a:rPr lang="en-US" sz="2800" dirty="0" err="1" smtClean="0"/>
              <a:t>Bagaimana</a:t>
            </a:r>
            <a:r>
              <a:rPr lang="en-US" sz="2800" dirty="0" smtClean="0"/>
              <a:t> </a:t>
            </a:r>
            <a:r>
              <a:rPr lang="en-US" sz="2800" dirty="0" err="1" smtClean="0"/>
              <a:t>mewujudkan</a:t>
            </a:r>
            <a:r>
              <a:rPr lang="en-US" sz="2800" dirty="0" smtClean="0"/>
              <a:t> </a:t>
            </a:r>
            <a:r>
              <a:rPr lang="en-US" sz="2800" dirty="0" err="1" smtClean="0"/>
              <a:t>mitra</a:t>
            </a:r>
            <a:r>
              <a:rPr lang="en-US" sz="2800" dirty="0" smtClean="0"/>
              <a:t> </a:t>
            </a:r>
            <a:r>
              <a:rPr lang="en-US" sz="2800" dirty="0" err="1" smtClean="0"/>
              <a:t>keluarga</a:t>
            </a:r>
            <a:r>
              <a:rPr lang="en-US" sz="2800" dirty="0" smtClean="0"/>
              <a:t> yang ideal</a:t>
            </a:r>
            <a:br>
              <a:rPr lang="en-US" sz="2800" dirty="0" smtClean="0"/>
            </a:br>
            <a:r>
              <a:rPr lang="en-US" sz="2800" dirty="0" smtClean="0"/>
              <a:t>2. </a:t>
            </a:r>
            <a:r>
              <a:rPr lang="en-US" sz="2800" dirty="0" err="1" smtClean="0"/>
              <a:t>Konseling</a:t>
            </a:r>
            <a:r>
              <a:rPr lang="en-US" sz="2800" dirty="0" smtClean="0"/>
              <a:t> </a:t>
            </a:r>
            <a:r>
              <a:rPr lang="en-US" sz="2800" dirty="0" err="1" smtClean="0"/>
              <a:t>dengan</a:t>
            </a:r>
            <a:r>
              <a:rPr lang="en-US" sz="2800" dirty="0" smtClean="0"/>
              <a:t> </a:t>
            </a:r>
            <a:r>
              <a:rPr lang="en-US" sz="2800" dirty="0" err="1" smtClean="0"/>
              <a:t>prinsip</a:t>
            </a:r>
            <a:r>
              <a:rPr lang="en-US" sz="2800" dirty="0" smtClean="0"/>
              <a:t> </a:t>
            </a:r>
            <a:r>
              <a:rPr lang="en-US" sz="2800" dirty="0" err="1" smtClean="0"/>
              <a:t>kerahasiaan</a:t>
            </a:r>
            <a:r>
              <a:rPr lang="en-US" sz="2800" dirty="0" smtClean="0"/>
              <a:t/>
            </a:r>
            <a:br>
              <a:rPr lang="en-US" sz="2800" dirty="0" smtClean="0"/>
            </a:br>
            <a:r>
              <a:rPr lang="en-US" sz="2800" dirty="0" smtClean="0"/>
              <a:t>3. </a:t>
            </a:r>
            <a:r>
              <a:rPr lang="en-US" sz="2800" dirty="0" err="1" smtClean="0"/>
              <a:t>Pelayanan</a:t>
            </a:r>
            <a:r>
              <a:rPr lang="en-US" sz="2800" dirty="0" smtClean="0"/>
              <a:t> </a:t>
            </a:r>
            <a:r>
              <a:rPr lang="en-US" sz="2800" dirty="0" err="1" smtClean="0"/>
              <a:t>dibatasi</a:t>
            </a:r>
            <a:r>
              <a:rPr lang="en-US" sz="2800" dirty="0" smtClean="0"/>
              <a:t> </a:t>
            </a:r>
            <a:r>
              <a:rPr lang="en-US" sz="2800" dirty="0" err="1" smtClean="0"/>
              <a:t>waktu</a:t>
            </a:r>
            <a:r>
              <a:rPr lang="en-US" sz="2800" dirty="0" smtClean="0"/>
              <a:t>, </a:t>
            </a:r>
            <a:r>
              <a:rPr lang="en-US" sz="2800" dirty="0" err="1" smtClean="0"/>
              <a:t>sedang</a:t>
            </a:r>
            <a:r>
              <a:rPr lang="en-US" sz="2800" dirty="0" smtClean="0"/>
              <a:t> problem yang </a:t>
            </a:r>
            <a:r>
              <a:rPr lang="en-US" sz="2800" dirty="0" err="1" smtClean="0"/>
              <a:t>dihadapi</a:t>
            </a:r>
            <a:r>
              <a:rPr lang="en-US" sz="2800" dirty="0" smtClean="0"/>
              <a:t> </a:t>
            </a:r>
            <a:r>
              <a:rPr lang="en-US" sz="2800" dirty="0" err="1" smtClean="0"/>
              <a:t>setiap</a:t>
            </a:r>
            <a:r>
              <a:rPr lang="en-US" sz="2800" dirty="0" smtClean="0"/>
              <a:t> </a:t>
            </a:r>
            <a:br>
              <a:rPr lang="en-US" sz="2800" dirty="0" smtClean="0"/>
            </a:br>
            <a:r>
              <a:rPr lang="en-US" sz="2800" dirty="0" smtClean="0"/>
              <a:t>    </a:t>
            </a:r>
            <a:r>
              <a:rPr lang="en-US" sz="2800" dirty="0" err="1" smtClean="0"/>
              <a:t>detik</a:t>
            </a:r>
            <a:r>
              <a:rPr lang="en-US" sz="2800" dirty="0" smtClean="0"/>
              <a:t> </a:t>
            </a:r>
            <a:r>
              <a:rPr lang="en-US" sz="2800" dirty="0" err="1" smtClean="0"/>
              <a:t>berkembang</a:t>
            </a:r>
            <a:r>
              <a:rPr lang="en-US" sz="2800" dirty="0" smtClean="0"/>
              <a:t>, </a:t>
            </a:r>
            <a:r>
              <a:rPr lang="en-US" sz="2800" dirty="0" err="1" smtClean="0"/>
              <a:t>bagaimana</a:t>
            </a:r>
            <a:r>
              <a:rPr lang="en-US" sz="2800" dirty="0" smtClean="0"/>
              <a:t> </a:t>
            </a:r>
            <a:r>
              <a:rPr lang="en-US" sz="2800" dirty="0" err="1" smtClean="0"/>
              <a:t>konsep</a:t>
            </a:r>
            <a:r>
              <a:rPr lang="en-US" sz="2800" dirty="0" smtClean="0"/>
              <a:t> plus </a:t>
            </a:r>
            <a:r>
              <a:rPr lang="en-US" sz="2800" dirty="0" err="1" smtClean="0"/>
              <a:t>mengarah</a:t>
            </a:r>
            <a:r>
              <a:rPr lang="en-US" sz="2800" dirty="0" smtClean="0"/>
              <a:t> </a:t>
            </a:r>
            <a:r>
              <a:rPr lang="en-US" sz="2800" dirty="0" err="1" smtClean="0"/>
              <a:t>pada</a:t>
            </a:r>
            <a:r>
              <a:rPr lang="en-US" sz="2800" dirty="0" smtClean="0"/>
              <a:t> </a:t>
            </a:r>
            <a:br>
              <a:rPr lang="en-US" sz="2800" dirty="0" smtClean="0"/>
            </a:br>
            <a:r>
              <a:rPr lang="en-US" sz="2800" dirty="0" smtClean="0"/>
              <a:t>    </a:t>
            </a:r>
            <a:r>
              <a:rPr lang="en-US" sz="2800" dirty="0" err="1" smtClean="0"/>
              <a:t>pelayanan</a:t>
            </a:r>
            <a:r>
              <a:rPr lang="en-US" sz="2800" dirty="0" smtClean="0"/>
              <a:t> 24 jam</a:t>
            </a:r>
            <a:br>
              <a:rPr lang="en-US" sz="2800" dirty="0" smtClean="0"/>
            </a:br>
            <a:r>
              <a:rPr lang="en-US" sz="2800" dirty="0" smtClean="0"/>
              <a:t>4.  </a:t>
            </a:r>
            <a:r>
              <a:rPr lang="en-US" sz="2800" dirty="0" err="1" smtClean="0"/>
              <a:t>Penghargaan</a:t>
            </a:r>
            <a:r>
              <a:rPr lang="en-US" sz="2800" dirty="0" smtClean="0"/>
              <a:t> </a:t>
            </a:r>
            <a:r>
              <a:rPr lang="en-US" sz="2800" dirty="0" err="1" smtClean="0"/>
              <a:t>untuk</a:t>
            </a:r>
            <a:r>
              <a:rPr lang="en-US" sz="2800" dirty="0" smtClean="0"/>
              <a:t> Kader</a:t>
            </a:r>
            <a:br>
              <a:rPr lang="en-US" sz="2800" dirty="0" smtClean="0"/>
            </a:br>
            <a:r>
              <a:rPr lang="en-US" sz="2800" dirty="0" smtClean="0"/>
              <a:t>5.  </a:t>
            </a:r>
            <a:r>
              <a:rPr lang="en-US" sz="2800" dirty="0" err="1" smtClean="0"/>
              <a:t>Pemetaan</a:t>
            </a:r>
            <a:r>
              <a:rPr lang="en-US" sz="2800" dirty="0" smtClean="0"/>
              <a:t> </a:t>
            </a:r>
            <a:r>
              <a:rPr lang="en-US" sz="2800" dirty="0" err="1" smtClean="0"/>
              <a:t>potensi</a:t>
            </a:r>
            <a:r>
              <a:rPr lang="en-US" sz="2800" dirty="0" smtClean="0"/>
              <a:t> SDM </a:t>
            </a:r>
            <a:r>
              <a:rPr lang="en-US" sz="2800" dirty="0" err="1" smtClean="0"/>
              <a:t>Lokal</a:t>
            </a:r>
            <a:r>
              <a:rPr lang="en-US" sz="2800" dirty="0" smtClean="0"/>
              <a:t/>
            </a:r>
            <a:br>
              <a:rPr lang="en-US" sz="2800" dirty="0" smtClean="0"/>
            </a:br>
            <a:r>
              <a:rPr lang="en-US" sz="2800" dirty="0" smtClean="0"/>
              <a:t>6.  </a:t>
            </a:r>
            <a:r>
              <a:rPr lang="en-US" sz="2800" dirty="0" err="1" smtClean="0"/>
              <a:t>Memperluas</a:t>
            </a:r>
            <a:r>
              <a:rPr lang="en-US" sz="2800" dirty="0" smtClean="0"/>
              <a:t> </a:t>
            </a:r>
            <a:r>
              <a:rPr lang="en-US" sz="2800" dirty="0" err="1" smtClean="0"/>
              <a:t>jaringan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dirty="0" err="1" smtClean="0"/>
              <a:t>Tahapan</a:t>
            </a:r>
            <a:r>
              <a:rPr lang="en-US" sz="2800" dirty="0" smtClean="0"/>
              <a:t> </a:t>
            </a:r>
            <a:r>
              <a:rPr lang="en-US" sz="2800" dirty="0" err="1" smtClean="0"/>
              <a:t>Kepentingan</a:t>
            </a:r>
            <a:endParaRPr lang="en-US" sz="2800" dirty="0"/>
          </a:p>
        </p:txBody>
      </p:sp>
      <p:sp>
        <p:nvSpPr>
          <p:cNvPr id="3" name="Content Placeholder 2"/>
          <p:cNvSpPr>
            <a:spLocks noGrp="1"/>
          </p:cNvSpPr>
          <p:nvPr>
            <p:ph idx="1"/>
          </p:nvPr>
        </p:nvSpPr>
        <p:spPr>
          <a:xfrm>
            <a:off x="457200" y="838200"/>
            <a:ext cx="8229600" cy="5287963"/>
          </a:xfrm>
        </p:spPr>
        <p:txBody>
          <a:bodyPr/>
          <a:lstStyle/>
          <a:p>
            <a:pPr marL="514350" indent="-514350">
              <a:buAutoNum type="arabicPeriod"/>
            </a:pPr>
            <a:r>
              <a:rPr lang="en-US" dirty="0" smtClean="0"/>
              <a:t>Interest = position/</a:t>
            </a:r>
            <a:r>
              <a:rPr lang="en-US" dirty="0" err="1" smtClean="0"/>
              <a:t>situasi</a:t>
            </a:r>
            <a:r>
              <a:rPr lang="en-US" dirty="0" smtClean="0"/>
              <a:t> : </a:t>
            </a:r>
            <a:r>
              <a:rPr lang="en-US" dirty="0" err="1" smtClean="0"/>
              <a:t>terletak</a:t>
            </a:r>
            <a:endParaRPr lang="en-US" dirty="0" smtClean="0"/>
          </a:p>
          <a:p>
            <a:pPr marL="514350" indent="-514350">
              <a:buAutoNum type="arabicPeriod"/>
            </a:pPr>
            <a:r>
              <a:rPr lang="en-US" dirty="0" smtClean="0"/>
              <a:t>Vested : </a:t>
            </a:r>
            <a:r>
              <a:rPr lang="en-US" dirty="0" err="1" smtClean="0"/>
              <a:t>tertanam</a:t>
            </a:r>
            <a:endParaRPr lang="en-US" dirty="0" smtClean="0"/>
          </a:p>
          <a:p>
            <a:pPr marL="514350" indent="-514350">
              <a:buAutoNum type="arabicPeriod"/>
            </a:pPr>
            <a:r>
              <a:rPr lang="en-US" dirty="0" smtClean="0"/>
              <a:t>Vested Interest : </a:t>
            </a:r>
            <a:r>
              <a:rPr lang="en-US" dirty="0" err="1" smtClean="0"/>
              <a:t>situasi</a:t>
            </a:r>
            <a:r>
              <a:rPr lang="en-US" dirty="0" smtClean="0"/>
              <a:t> yang </a:t>
            </a:r>
            <a:r>
              <a:rPr lang="en-US" dirty="0" err="1" smtClean="0"/>
              <a:t>tertanam</a:t>
            </a:r>
            <a:endParaRPr lang="en-US" dirty="0" smtClean="0"/>
          </a:p>
          <a:p>
            <a:pPr marL="514350" indent="-514350">
              <a:buAutoNum type="arabicPeriod"/>
            </a:pPr>
            <a:r>
              <a:rPr lang="en-US" dirty="0" smtClean="0"/>
              <a:t>Vested group : </a:t>
            </a:r>
            <a:r>
              <a:rPr lang="en-US" dirty="0" err="1" smtClean="0"/>
              <a:t>kelompok</a:t>
            </a:r>
            <a:r>
              <a:rPr lang="en-US" dirty="0" smtClean="0"/>
              <a:t> yang </a:t>
            </a:r>
            <a:r>
              <a:rPr lang="en-US" dirty="0" err="1" smtClean="0"/>
              <a:t>telah</a:t>
            </a:r>
            <a:r>
              <a:rPr lang="en-US" dirty="0" smtClean="0"/>
              <a:t> </a:t>
            </a:r>
            <a:r>
              <a:rPr lang="en-US" dirty="0" err="1" smtClean="0"/>
              <a:t>tertanam</a:t>
            </a:r>
            <a:endParaRPr lang="en-US" dirty="0" smtClean="0"/>
          </a:p>
          <a:p>
            <a:pPr marL="514350" indent="-514350">
              <a:buAutoNum type="arabicPeriod"/>
            </a:pPr>
            <a:r>
              <a:rPr lang="en-US" dirty="0" smtClean="0"/>
              <a:t>Interest group : </a:t>
            </a:r>
            <a:r>
              <a:rPr lang="en-US" dirty="0" err="1" smtClean="0"/>
              <a:t>posisi</a:t>
            </a:r>
            <a:r>
              <a:rPr lang="en-US" dirty="0" smtClean="0"/>
              <a:t>/</a:t>
            </a:r>
            <a:r>
              <a:rPr lang="en-US" dirty="0" err="1" smtClean="0"/>
              <a:t>situasi</a:t>
            </a:r>
            <a:r>
              <a:rPr lang="en-US" dirty="0" smtClean="0"/>
              <a:t> </a:t>
            </a:r>
            <a:r>
              <a:rPr lang="en-US" dirty="0" err="1" smtClean="0"/>
              <a:t>kelompok</a:t>
            </a:r>
            <a:endParaRPr lang="en-US" dirty="0" smtClean="0"/>
          </a:p>
          <a:p>
            <a:pPr marL="514350" indent="-514350">
              <a:buAutoNum type="arabicPeriod"/>
            </a:pPr>
            <a:r>
              <a:rPr lang="en-US" dirty="0" err="1" smtClean="0"/>
              <a:t>Konflik</a:t>
            </a:r>
            <a:r>
              <a:rPr lang="en-US" dirty="0" smtClean="0"/>
              <a:t> </a:t>
            </a:r>
            <a:r>
              <a:rPr lang="en-US" dirty="0" err="1" smtClean="0"/>
              <a:t>kepentingan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1134</TotalTime>
  <Words>3652</Words>
  <Application>Microsoft Office PowerPoint</Application>
  <PresentationFormat>On-screen Show (4:3)</PresentationFormat>
  <Paragraphs>446</Paragraphs>
  <Slides>80</Slides>
  <Notes>0</Notes>
  <HiddenSlides>0</HiddenSlides>
  <MMClips>0</MMClips>
  <ScaleCrop>false</ScaleCrop>
  <HeadingPairs>
    <vt:vector size="4" baseType="variant">
      <vt:variant>
        <vt:lpstr>Theme</vt:lpstr>
      </vt:variant>
      <vt:variant>
        <vt:i4>1</vt:i4>
      </vt:variant>
      <vt:variant>
        <vt:lpstr>Slide Titles</vt:lpstr>
      </vt:variant>
      <vt:variant>
        <vt:i4>80</vt:i4>
      </vt:variant>
    </vt:vector>
  </HeadingPairs>
  <TitlesOfParts>
    <vt:vector size="81" baseType="lpstr">
      <vt:lpstr>Office Theme</vt:lpstr>
      <vt:lpstr>PENGORGANISASIAN MASYARAKAT</vt:lpstr>
      <vt:lpstr>Kompetensi Mata Kuliah</vt:lpstr>
      <vt:lpstr>BAB I PENDAHULUAN</vt:lpstr>
      <vt:lpstr>Alasan perlunya pengorganisasian masyarakat</vt:lpstr>
      <vt:lpstr>1. Kebutuhan</vt:lpstr>
      <vt:lpstr>Alat yang dianggap mempunyai nilai dapat berwujud :</vt:lpstr>
      <vt:lpstr>Hubungan Kebutuhan dan Kepentingan</vt:lpstr>
      <vt:lpstr>Kepentingan (interest)</vt:lpstr>
      <vt:lpstr>Tahapan Kepentingan</vt:lpstr>
      <vt:lpstr>Konflik</vt:lpstr>
      <vt:lpstr>Menurut Raymond Mack dan Richard Sayder bahwa sifat dasar terjadinya konflik sosial secara terstruktur diuraikan sbb </vt:lpstr>
      <vt:lpstr>Lanjutan…………………</vt:lpstr>
      <vt:lpstr>Dampak konflik</vt:lpstr>
      <vt:lpstr>Tingkatan Konflik</vt:lpstr>
      <vt:lpstr>2. Makro</vt:lpstr>
      <vt:lpstr>Bentuk Konflik</vt:lpstr>
      <vt:lpstr>Penyebab terjadinya konflik</vt:lpstr>
      <vt:lpstr>2. Teori Negosiasi</vt:lpstr>
      <vt:lpstr> 3. Teori kebutuhan manusia</vt:lpstr>
      <vt:lpstr>4.  Teori Identitas</vt:lpstr>
      <vt:lpstr>5. Teori Kesalahpahaman antar Budaya</vt:lpstr>
      <vt:lpstr>6. Teori Transformasi</vt:lpstr>
      <vt:lpstr>Manajemen Konflik</vt:lpstr>
      <vt:lpstr>PowerPoint Presentation</vt:lpstr>
      <vt:lpstr>4. Potensi</vt:lpstr>
      <vt:lpstr>Pelaku pengorganisasian masyarakat berkewajiban dan bertanggung jawab dalam :</vt:lpstr>
      <vt:lpstr>Untuk mewujudkan ketiga hal tsb. Sebagai pelaku pengorganisasian potensi harus melihat posisi/peta/letak potensi  tsb. Peta potensi dlm masy. Mencakup :</vt:lpstr>
      <vt:lpstr>3. Menggalang potensi masy. Melalui perusahaan2 swasta       yang turut membantu meringankan beban       penyelenggaraan pelayanan pendidikan, kesehatan,       karang taruna dll</vt:lpstr>
      <vt:lpstr>Jenis-jenis potensi yang ada di dalam masyarakat antara lain : </vt:lpstr>
      <vt:lpstr>b. Potensi sumberdaya sosial</vt:lpstr>
      <vt:lpstr>c. Potensi sumberdaya alam</vt:lpstr>
      <vt:lpstr>Potensi sumberdaya teknologi/rekayasa</vt:lpstr>
      <vt:lpstr>PowerPoint Presentation</vt:lpstr>
      <vt:lpstr>e. Potensi geografis</vt:lpstr>
      <vt:lpstr>f. Potensi struktur</vt:lpstr>
      <vt:lpstr>BAB II ASPEK-ASPEK PENGORGANISASIAN MASYARAKAT dan PENGEMBANGAN MASYARAKAT</vt:lpstr>
      <vt:lpstr>PowerPoint Presentation</vt:lpstr>
      <vt:lpstr>PowerPoint Presentation</vt:lpstr>
      <vt:lpstr>2. Pendekatan Manajemen</vt:lpstr>
      <vt:lpstr>Usaha rasional : usaha yang didasari oleh pertimbangan untung rugi dan baik buruk, Indikator  usaha rasional adalah</vt:lpstr>
      <vt:lpstr>Rumus pertama dibaca : dengan input tertentu dapat dihasilkan output maksimal Contoh :    Anggota koperasi yang rutin meminjam akan  memperoleh SHU terbanyak  Anggota organisasi yang rajin hadir mengikuti  pertemuan mereka akan memperoleh informasi yang  maksimal ( mengikuti perkembangan organisasi              tersebut</vt:lpstr>
      <vt:lpstr>Studi organisasi akan tersirat dalam teori organisasi bahwa :</vt:lpstr>
      <vt:lpstr>Contoh :  maka pak agus memiliki lebih 10 organisasi, diantaranya ; anggota Forum Komunikasi dosen swasta seluruh Indonesia, Ikatan sarjana  ilmu sosial, ikatan jantung sehat, pengurus rukun tetangga, anggota komunitas motor gede, anggota paguyuban warga bantul dsb</vt:lpstr>
      <vt:lpstr>Alternatif orang menjadi anggota organisasi</vt:lpstr>
      <vt:lpstr> A. Organisasi harus memiliki :</vt:lpstr>
      <vt:lpstr>3. Dasar hukum  Landasan formal membentuk organisasi, kesepakatan  antar pendiri, akta notaris, keputusan pejabat yang  berwenang dll. 4.  Aspek Anatomi/struktur 5.  Aspek Kehidupan/fisiologi 6. Aspek Budaya/kultur </vt:lpstr>
      <vt:lpstr>B. Pengertian Pengorganisasian Masyarakat</vt:lpstr>
      <vt:lpstr>Menurut Downey dan Erikson (1992) </vt:lpstr>
      <vt:lpstr>2. Pengertian Masyarakat</vt:lpstr>
      <vt:lpstr>Jadi masyarakat diartikan sebagai kelompok besar yang mempunyai : a. Batas geografis b. Suatu kelompok yang mempunyai kebutuhan bersama c. Kehidupannya diikat oleh norma yang telah disepakati d.Diantara anggota masyarakat saling sadar untuk      mengingatnya e. Bersama sama mereka mengatasi masalah dan memenuhi       kebutuhan f. Anggota baru selalu adaptasi dengan semua tradisi norma      dan budaya yang berlaku Dengan demikian semua sumberdaya termasuk SDM (stakeholdres) yang ada dalam masyarakat harus memiliki peranan dan hubungan yang jelas antar komponen masyarakat</vt:lpstr>
      <vt:lpstr>3. Pengertian pengorganisasian Masyarakat</vt:lpstr>
      <vt:lpstr>Menurut Suharyanto (2001:11) </vt:lpstr>
      <vt:lpstr>C. Tujuan dan Strategi Pengorganisasian masyarakat</vt:lpstr>
      <vt:lpstr>Strategi ini bertujuan agar masyarakat dapat menempatkan dan ditempatkan tidak saja sebagai obyek tetapi juga terlibat sebagai subyek pembangunan. Strategi  ini sebagai mediator antar stakeholder terkoordinasi   Faktor2 yang mempengaruhi terciptanya kerjasama antar stakeholder adalah: a. Keterbukaan b. Adanya forum antar sektor c. Saling menunjang/ hubungan simbiosisimutualisme d. Menghormati kewenangan antar sektor e. Memahami kepuasan masing2 sektor f.  Perencanaan terpadu g.Tujuan dan peranan yang jelas dari masing2 sektor</vt:lpstr>
      <vt:lpstr>D. Partisipasi</vt:lpstr>
      <vt:lpstr>D. Pendekatan Pengorganisasian Masyarakat</vt:lpstr>
      <vt:lpstr>E. Tahap-tahap Pengorganisasian Masyarakat</vt:lpstr>
      <vt:lpstr>3.  Tahap Evaluasi, dilaksanakan minimal 3 kali a.  Kegiatan berlangsung b.  Setengah perjalanan program c.   Kegiatan berakhir 4. Tahap Perluasan a.  Secara kualitatif, meningkatkan mutu kegiatan yang telah       dilaksanakan sehingga dapat meningkatkan kepuasan dari       masyarakat yang dilayani b. Secara kuantitatif     Perluasan dengan cara menambah kegiatan/deversivikasi       baik horizontal, diagonal dan vertikal dengan koridor pada      kebutuhan masyarakat </vt:lpstr>
      <vt:lpstr>F. Prinsip-prinsip, Bentuk dan Persyaratan Petugas       Pengorganisasian masyarakat </vt:lpstr>
      <vt:lpstr>c. Mengetahui peta potensi sebagai sumberdaya manusia (      pengetahuan, ketrampilan, pengalaman, pendidikan, yang      tepat/ relevan misalnya penyuluh pertanian, pekerja sosial      dll) Sumberdaya alam, sumberdaya rekayasa, sumberdaya       sosial. d.  Memiliki multi jaringan e.  Mampu berkomunikasi dengan baik keseluruh line dan       jaringan f.   Terpenuhi kepastian dari aspek kualitas, kuantitas, skill,         relationship g.  Berfungsi sebagai fasilitator</vt:lpstr>
      <vt:lpstr>G. Pengembangan Masyarakat</vt:lpstr>
      <vt:lpstr>1. Pengertian</vt:lpstr>
      <vt:lpstr>BAB III MODEL PENGORGANISASIAN MASYARAKAT</vt:lpstr>
      <vt:lpstr>A. Pengembangan Provider sebagai model       pengorganisasian masyarakat</vt:lpstr>
      <vt:lpstr>2. Tujuan      a. Yang hendak dicapai dari model ini adalah memecahkan             masalah yang dihadapi masyarakat dan           mengembangkan kemampuan masyarakat untuk bida           memecahkan masalah yang dihadapi atas dasar            swadaya sebatas kemampuannya       b.Terciptanya kerjasama antar sektor demi kesuksesan            program yang dikembangkan. Faktor-faktor yang dapat            mempengaruhi terciptanya kerjasama antar sektor            adalah keterbukaan, adanya wadah forum antar sektor,            saling menunjang menghormati kewenangan, masing2            sektor memiliki tujuan yang jelas, adanya perencanaan            terpadu.        c. Meletakan pengertian yang sama sehingga masyarakat tidak             terfokus pada obyek program namun dapat berperan sebagai              subyek program </vt:lpstr>
      <vt:lpstr>3. Strategi Dasar </vt:lpstr>
      <vt:lpstr>4. Langkah-langkah Pengembangnya</vt:lpstr>
      <vt:lpstr>Tujuan dari persiapan konseptual antara lain :</vt:lpstr>
      <vt:lpstr>Dalam prosesnya masing-masing diharapkan telah mengumpulkan data oleh masing-masing sektor. Data sebagai bahan koordinasi harus mencakup : 1. Data umum (geografi, kondisis sosial ekonomi, kondisi       pemuka masyarakat dan saluran kmunikasi yang ada) 2.  Data khusus (data kesehatan, pendidikan, organisasi dll) 3.  Data perilaku masyarakat (kebiasaan, adat istiadat, budaya        dll) </vt:lpstr>
      <vt:lpstr>Manfaat pengumpulan data tersebut dapat dipetakan dalam : 1. Psikologi     Secara psikologis akan terjadi keakraban anatar provider dalam       mengenal situasi dan masalah-masalah yang dihadapi masyarakat.       Secara teknis dapat dipergunakan sebagai data awal perbandingan       dalam penyusunan program. Dapat dipergunakan sebagai titik tolak       pembahasan berdasarkan fakta   2.  Proses Pembelajaran      Menyadari pentingnya mengenal situasi dan kondisi masalah yang       dihadapi masyarakat akan terbangun kesamaan masyarakat dengan       petugas dalam pemahaman masalah yang dihadapi, petugas akan       memilih alternative kemampuan dan pengalamannya yang relevan       terhadap penyelesaian masalah yang dihadapi masyarakat</vt:lpstr>
      <vt:lpstr>BAB IV KASUS-KASUS PENGORGANISASIAN MASYARAKATAN</vt:lpstr>
      <vt:lpstr>Pengorganisasian masyarakat menurut konsep YSAM harus memprioritaskan pada kebutuhan mendesak dan masalah yang dihadapi. Tahapan-tahapan pengorganisasian masyarakat pengalaman YSAM tersebut sebagai berikut          </vt:lpstr>
      <vt:lpstr>2. Posyandu Plus sebagai Model Pengorganisasian masyarakat</vt:lpstr>
      <vt:lpstr>Konsep posyandu pada awalnya berfokus pada upaya penangan kesehatan anak dan ibu. Hal ini dapat dilihat dalam  model 5 meja pelayanan         </vt:lpstr>
      <vt:lpstr>Model di atas dipandang tidak tuntas dalam memberikan pelayanan kepada masyarakat maka ada pemikiran posyandu plus. Permasalahan yang muncul ketika posyandu dengan model 5 meja antara lain : 1. Posyandu tidak mampu menjadi keranjang  sampah       masalah yang dihadapi oleh masyarakat yang berkait       dengan kesehatan dan non kesehatan 2. Kader sebagai relawan tidak memiliki modal skill       pengetahuan yang memadahi, sesuai dengan kebutuhan       dan harapan masyarakat 3.  Tidak setiap pelaksanaan posyandu ada 5 buku dengan        fasilitas yang diharapkan</vt:lpstr>
      <vt:lpstr>Konsep posyandu plus menurut Dinas Kesehatan bidang Promosi Kesehatan merupakan upaya peningkatan mutu SDM berkualitas dengan intervensi : kelangsungan hidup anak, pembinaan perkembangan anak, dan pembinaan kemampuan kerja. Filosofi Posyandu Plus  “ONE STOP SHOPING”  Konsep ini mengarahkan pada multi fungsi dengan sasaran utama (primer) konseling kesehatan, sekunder : kegiatan bisnis, refreshing, dan kegiatan lain sesuai dengan kebutuhan. Selanjutnya dipersilahkan mempelajari konsep Posyandu model kota  Yogyakarta</vt:lpstr>
      <vt:lpstr>Posyandu Plus menurut konsep BK3S (Badan Koordinasi Kegiatan Kesejahteraan Sosial) Propinsi DIY adalah sebagai berikut : Posyandu Plus adalah pelayanan terpadu, menyeluruh dan berkesinambungan bagi warga masyarakat dengan sasaran utama keluarga para penyandang cacat (difabel) dan para lansia. Jadi plusnya terletak pada pelayanan tidak dibatasi oleh ibu dan anak atau menambah satu meja menjadi 6 meja, tetapi plusnya pada sasaran yaitu keluarga (termasuk didalamnya remaja, keluarga miskin materi dan miskin moral/etika serta sosial) difabel/penyandang cacat, pelyanan terhadap korban nafsa dan lansia serta PAUD. Untuk menunjang program tersebut yandu Plus harus memiliki jaringan dan akses terhadap instansi terkait, masyarakat, akademisi, lembaga lain, spt dunia bisnis, masmedia, fasilitas kesehatan termasuk pengobatan alternative dan LSM</vt:lpstr>
      <vt:lpstr>Pengorganisasian Posyandu Plus dilaksanakan secara berjenjang dalam memberikan pelayanan sesuai kebutuhan dasar pengembangan  sumberdaya manusia berkualitas secara dini yang didukung oleh 4 pilar utama yang diwadahi dalam instansi ditingkat propinsi, kota/kabupaten dan kecamatan yaitu : 1. Unsur Dinas Keshatan 2. Unsur BKKBN  3. Unsur Dinas Pendidikan dan Pengajaran 4. unsur TP PKK, Organisasi Sosial Kemasyarakatan dan LSM  Institusi sebagai konsultasi dan pelaksana mitra keluarga terdiri dari : 1. Hukum  a. Perguruan Tinggi melalui pengabdian masyarakat  b. Polisi  c. Institusi pemerintahan : Pengadilan  d. LBH dan LSM </vt:lpstr>
      <vt:lpstr>2. Kesehatan  a. Dinas kesehatan  b. Rumah Sakit  c.  Puskesmas  d.  PMI  e.  IBI, IDI dll 3. Sosial  a.  Dinas Sosial  b.  BK3S 4. Psikologi  a.  PT  b.  LSM 5.  Ekonomi Keluarga  a.  BKKBN  b.  TP PKK  c.  Pemerintah daerah bagian kesejahteraan sosial 6.  Pendidikan  a. Dinas pendidikan  b. BK3S</vt:lpstr>
      <vt:lpstr>Pendanaan posyandu plus bersumber dari : 1. Anggaran pemerintah pusat, propinsi, kabupaten/kota 2. Sumbangan swasta 3. Lembaga donor domestik dan internasional 4. Menghimpun dari anggota dan masyarakat secara       tradisional  Problem yang masih harus dipikirkan ke depan terhadap pelaksanaan posyandu plus adalah : 1. Bagaimana mewujudkan mitra keluarga yang ideal 2. Konseling dengan prinsip kerahasiaan 3. Pelayanan dibatasi waktu, sedang problem yang dihadapi setiap      detik berkembang, bagaimana konsep plus mengarah pada      pelayanan 24 jam 4.  Penghargaan untuk Kader 5.  Pemetaan potensi SDM Lokal 6.  Memperluas jaringan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dc:title>
  <dc:creator>BU MINAR</dc:creator>
  <cp:lastModifiedBy>PMD D3</cp:lastModifiedBy>
  <cp:revision>148</cp:revision>
  <dcterms:created xsi:type="dcterms:W3CDTF">2006-08-16T00:00:00Z</dcterms:created>
  <dcterms:modified xsi:type="dcterms:W3CDTF">2019-02-22T05:11:41Z</dcterms:modified>
</cp:coreProperties>
</file>